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E6"/>
          </a:solidFill>
        </a:fill>
      </a:tcStyle>
    </a:wholeTbl>
    <a:band2H>
      <a:tcTxStyle b="def" i="def"/>
      <a:tcStyle>
        <a:tcBdr/>
        <a:fill>
          <a:solidFill>
            <a:srgbClr val="E6E6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AFF"/>
          </a:solidFill>
        </a:fill>
      </a:tcStyle>
    </a:wholeTbl>
    <a:band2H>
      <a:tcTxStyle b="def" i="def"/>
      <a:tcStyle>
        <a:tcBdr/>
        <a:fill>
          <a:solidFill>
            <a:srgbClr val="EBE6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FF"/>
          </a:solidFill>
        </a:fill>
      </a:tcStyle>
    </a:wholeTbl>
    <a:band2H>
      <a:tcTxStyle b="def" i="def"/>
      <a:tcStyle>
        <a:tcBdr/>
        <a:fill>
          <a:solidFill>
            <a:srgbClr val="E6E6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75" name="Shape 8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49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54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6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PlaceHolder 3"/>
          <p:cNvSpPr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65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70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PlaceHolder 3"/>
          <p:cNvSpPr/>
          <p:nvPr/>
        </p:nvSpPr>
        <p:spPr>
          <a:xfrm>
            <a:off x="6231959" y="1604519"/>
            <a:ext cx="535428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74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75" name="PlaceHolder 5"/>
          <p:cNvSpPr/>
          <p:nvPr>
            <p:ph type="body" sz="quarter" idx="21"/>
          </p:nvPr>
        </p:nvSpPr>
        <p:spPr>
          <a:xfrm>
            <a:off x="6231959" y="3682079"/>
            <a:ext cx="5354281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83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88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90" name="Body Level One…"/>
          <p:cNvSpPr txBox="1"/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92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93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94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95" name="PlaceHolder 7"/>
          <p:cNvSpPr/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03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15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2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221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29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34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235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43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4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48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249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0" name="PlaceHolder 3"/>
          <p:cNvSpPr/>
          <p:nvPr>
            <p:ph type="body" sz="half" idx="21"/>
          </p:nvPr>
        </p:nvSpPr>
        <p:spPr>
          <a:xfrm>
            <a:off x="6231959" y="1604519"/>
            <a:ext cx="5354281" cy="3977282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2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58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3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2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71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6" name="Body Level One…"/>
          <p:cNvSpPr txBox="1"/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84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9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290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1" name="PlaceHolder 3"/>
          <p:cNvSpPr/>
          <p:nvPr/>
        </p:nvSpPr>
        <p:spPr>
          <a:xfrm>
            <a:off x="6231959" y="1604519"/>
            <a:ext cx="5354281" cy="39772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292" name="PlaceHolder 4"/>
          <p:cNvSpPr/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2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4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29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00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1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05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306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7" name="PlaceHolder 3"/>
          <p:cNvSpPr/>
          <p:nvPr/>
        </p:nvSpPr>
        <p:spPr>
          <a:xfrm>
            <a:off x="6231959" y="1604519"/>
            <a:ext cx="535428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08" name="PlaceHolder 4"/>
          <p:cNvSpPr/>
          <p:nvPr>
            <p:ph type="body" sz="quarter" idx="21"/>
          </p:nvPr>
        </p:nvSpPr>
        <p:spPr>
          <a:xfrm>
            <a:off x="6231959" y="3682079"/>
            <a:ext cx="535428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3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16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7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21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322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3" name="PlaceHolder 3"/>
          <p:cNvSpPr/>
          <p:nvPr/>
        </p:nvSpPr>
        <p:spPr>
          <a:xfrm>
            <a:off x="6231959" y="1604519"/>
            <a:ext cx="535428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24" name="PlaceHolder 4"/>
          <p:cNvSpPr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3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32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3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3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7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338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9" name="PlaceHolder 3"/>
          <p:cNvSpPr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3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47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8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9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50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5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353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4" name="PlaceHolder 3"/>
          <p:cNvSpPr/>
          <p:nvPr/>
        </p:nvSpPr>
        <p:spPr>
          <a:xfrm>
            <a:off x="6231959" y="1604519"/>
            <a:ext cx="535428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55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56" name="PlaceHolder 5"/>
          <p:cNvSpPr/>
          <p:nvPr>
            <p:ph type="body" sz="quarter" idx="21"/>
          </p:nvPr>
        </p:nvSpPr>
        <p:spPr>
          <a:xfrm>
            <a:off x="6231959" y="3682079"/>
            <a:ext cx="535428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3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64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5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69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370" name="Body Level One…"/>
          <p:cNvSpPr txBox="1"/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1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72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73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74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375" name="PlaceHolder 7"/>
          <p:cNvSpPr/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3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83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4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8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88" name="CustomShape 6"/>
          <p:cNvSpPr/>
          <p:nvPr/>
        </p:nvSpPr>
        <p:spPr>
          <a:xfrm>
            <a:off x="-159121" y="-119161"/>
            <a:ext cx="6253561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93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89" name="CustomShape 8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0" name="CustomShape 9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1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2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01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2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06" name="CustomShape 6"/>
          <p:cNvSpPr/>
          <p:nvPr/>
        </p:nvSpPr>
        <p:spPr>
          <a:xfrm>
            <a:off x="-159121" y="-119161"/>
            <a:ext cx="6253561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11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07" name="CustomShape 8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8" name="CustomShape 9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9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0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1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413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21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2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26" name="CustomShape 6"/>
          <p:cNvSpPr/>
          <p:nvPr/>
        </p:nvSpPr>
        <p:spPr>
          <a:xfrm>
            <a:off x="-159121" y="-119161"/>
            <a:ext cx="6253561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31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27" name="CustomShape 8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8" name="CustomShape 9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9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0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3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433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41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2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46" name="CustomShape 6"/>
          <p:cNvSpPr/>
          <p:nvPr/>
        </p:nvSpPr>
        <p:spPr>
          <a:xfrm>
            <a:off x="-159121" y="-119161"/>
            <a:ext cx="6253561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51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47" name="CustomShape 8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8" name="CustomShape 9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9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0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5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453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4" name="PlaceHolder 3"/>
          <p:cNvSpPr/>
          <p:nvPr>
            <p:ph type="body" sz="half" idx="21"/>
          </p:nvPr>
        </p:nvSpPr>
        <p:spPr>
          <a:xfrm>
            <a:off x="6231959" y="1604519"/>
            <a:ext cx="5354281" cy="3977282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4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62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3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67" name="CustomShape 6"/>
          <p:cNvSpPr/>
          <p:nvPr/>
        </p:nvSpPr>
        <p:spPr>
          <a:xfrm>
            <a:off x="-159121" y="-119161"/>
            <a:ext cx="6253561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72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68" name="CustomShape 8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9" name="CustomShape 9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0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71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73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4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9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44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81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2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86" name="CustomShape 6"/>
          <p:cNvSpPr/>
          <p:nvPr/>
        </p:nvSpPr>
        <p:spPr>
          <a:xfrm>
            <a:off x="-159121" y="-119161"/>
            <a:ext cx="6253561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91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87" name="CustomShape 8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8" name="CustomShape 9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9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0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92" name="Body Level One…"/>
          <p:cNvSpPr txBox="1"/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00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1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05" name="CustomShape 6"/>
          <p:cNvSpPr/>
          <p:nvPr/>
        </p:nvSpPr>
        <p:spPr>
          <a:xfrm>
            <a:off x="-159121" y="-119161"/>
            <a:ext cx="6253561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10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06" name="CustomShape 8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7" name="CustomShape 9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8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9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11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512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3" name="PlaceHolder 3"/>
          <p:cNvSpPr/>
          <p:nvPr/>
        </p:nvSpPr>
        <p:spPr>
          <a:xfrm>
            <a:off x="6231959" y="1604519"/>
            <a:ext cx="5354281" cy="39772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514" name="PlaceHolder 4"/>
          <p:cNvSpPr/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5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22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3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27" name="CustomShape 6"/>
          <p:cNvSpPr/>
          <p:nvPr/>
        </p:nvSpPr>
        <p:spPr>
          <a:xfrm>
            <a:off x="-159121" y="-119161"/>
            <a:ext cx="6253561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32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28" name="CustomShape 8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9" name="CustomShape 9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0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1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33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534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5" name="PlaceHolder 3"/>
          <p:cNvSpPr/>
          <p:nvPr/>
        </p:nvSpPr>
        <p:spPr>
          <a:xfrm>
            <a:off x="6231959" y="1604519"/>
            <a:ext cx="535428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536" name="PlaceHolder 4"/>
          <p:cNvSpPr/>
          <p:nvPr>
            <p:ph type="body" sz="quarter" idx="21"/>
          </p:nvPr>
        </p:nvSpPr>
        <p:spPr>
          <a:xfrm>
            <a:off x="6231959" y="3682079"/>
            <a:ext cx="535428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5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44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5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49" name="CustomShape 6"/>
          <p:cNvSpPr/>
          <p:nvPr/>
        </p:nvSpPr>
        <p:spPr>
          <a:xfrm>
            <a:off x="-159121" y="-119161"/>
            <a:ext cx="6253561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54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50" name="CustomShape 8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1" name="CustomShape 9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2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3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55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556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7" name="PlaceHolder 3"/>
          <p:cNvSpPr/>
          <p:nvPr/>
        </p:nvSpPr>
        <p:spPr>
          <a:xfrm>
            <a:off x="6231959" y="1604519"/>
            <a:ext cx="535428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558" name="PlaceHolder 4"/>
          <p:cNvSpPr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5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66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7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71" name="CustomShape 6"/>
          <p:cNvSpPr/>
          <p:nvPr/>
        </p:nvSpPr>
        <p:spPr>
          <a:xfrm>
            <a:off x="-159121" y="-119161"/>
            <a:ext cx="6253561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76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72" name="CustomShape 8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3" name="CustomShape 9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4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5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77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578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9" name="PlaceHolder 3"/>
          <p:cNvSpPr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5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87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8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9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0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92" name="CustomShape 6"/>
          <p:cNvSpPr/>
          <p:nvPr/>
        </p:nvSpPr>
        <p:spPr>
          <a:xfrm>
            <a:off x="-159121" y="-119161"/>
            <a:ext cx="6253561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97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93" name="CustomShape 8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4" name="CustomShape 9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5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96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98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599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0" name="PlaceHolder 3"/>
          <p:cNvSpPr/>
          <p:nvPr/>
        </p:nvSpPr>
        <p:spPr>
          <a:xfrm>
            <a:off x="6231959" y="1604519"/>
            <a:ext cx="535428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601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602" name="PlaceHolder 5"/>
          <p:cNvSpPr/>
          <p:nvPr>
            <p:ph type="body" sz="quarter" idx="21"/>
          </p:nvPr>
        </p:nvSpPr>
        <p:spPr>
          <a:xfrm>
            <a:off x="6231959" y="3682079"/>
            <a:ext cx="535428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6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10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1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15" name="CustomShape 6"/>
          <p:cNvSpPr/>
          <p:nvPr/>
        </p:nvSpPr>
        <p:spPr>
          <a:xfrm>
            <a:off x="-159121" y="-119161"/>
            <a:ext cx="6253561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20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16" name="CustomShape 8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7" name="CustomShape 9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8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19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21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622" name="Body Level One…"/>
          <p:cNvSpPr txBox="1"/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3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624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625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626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627" name="PlaceHolder 7"/>
          <p:cNvSpPr/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6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35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6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44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40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1" name="CustomShape 8"/>
            <p:cNvSpPr/>
            <p:nvPr/>
          </p:nvSpPr>
          <p:spPr>
            <a:xfrm>
              <a:off x="138239" y="251638"/>
              <a:ext cx="355682" cy="12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2" name="CustomShape 9"/>
            <p:cNvSpPr/>
            <p:nvPr/>
          </p:nvSpPr>
          <p:spPr>
            <a:xfrm>
              <a:off x="35891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43" name="CustomShape 10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52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3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61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57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8" name="CustomShape 8"/>
            <p:cNvSpPr/>
            <p:nvPr/>
          </p:nvSpPr>
          <p:spPr>
            <a:xfrm>
              <a:off x="138239" y="251638"/>
              <a:ext cx="355682" cy="12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9" name="CustomShape 9"/>
            <p:cNvSpPr/>
            <p:nvPr/>
          </p:nvSpPr>
          <p:spPr>
            <a:xfrm>
              <a:off x="35891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0" name="CustomShape 10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62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663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71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2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80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76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7" name="CustomShape 8"/>
            <p:cNvSpPr/>
            <p:nvPr/>
          </p:nvSpPr>
          <p:spPr>
            <a:xfrm>
              <a:off x="138239" y="251638"/>
              <a:ext cx="355682" cy="12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8" name="CustomShape 9"/>
            <p:cNvSpPr/>
            <p:nvPr/>
          </p:nvSpPr>
          <p:spPr>
            <a:xfrm>
              <a:off x="35891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9" name="CustomShape 10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81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682" name="Body Level One…"/>
          <p:cNvSpPr txBox="1"/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4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59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PlaceHolder 3"/>
          <p:cNvSpPr/>
          <p:nvPr>
            <p:ph type="body" sz="half" idx="21"/>
          </p:nvPr>
        </p:nvSpPr>
        <p:spPr>
          <a:xfrm>
            <a:off x="6231959" y="1604519"/>
            <a:ext cx="5354281" cy="3977282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90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1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99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95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6" name="CustomShape 8"/>
            <p:cNvSpPr/>
            <p:nvPr/>
          </p:nvSpPr>
          <p:spPr>
            <a:xfrm>
              <a:off x="138239" y="251638"/>
              <a:ext cx="355682" cy="12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7" name="CustomShape 9"/>
            <p:cNvSpPr/>
            <p:nvPr/>
          </p:nvSpPr>
          <p:spPr>
            <a:xfrm>
              <a:off x="35891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8" name="CustomShape 10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0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701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2" name="PlaceHolder 3"/>
          <p:cNvSpPr/>
          <p:nvPr>
            <p:ph type="body" sz="half" idx="21"/>
          </p:nvPr>
        </p:nvSpPr>
        <p:spPr>
          <a:xfrm>
            <a:off x="6231959" y="1604519"/>
            <a:ext cx="5354281" cy="3977282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7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10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1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19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15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6" name="CustomShape 8"/>
            <p:cNvSpPr/>
            <p:nvPr/>
          </p:nvSpPr>
          <p:spPr>
            <a:xfrm>
              <a:off x="138239" y="251638"/>
              <a:ext cx="355682" cy="12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7" name="CustomShape 9"/>
            <p:cNvSpPr/>
            <p:nvPr/>
          </p:nvSpPr>
          <p:spPr>
            <a:xfrm>
              <a:off x="35891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8" name="CustomShape 10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20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7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28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9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37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33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4" name="CustomShape 8"/>
            <p:cNvSpPr/>
            <p:nvPr/>
          </p:nvSpPr>
          <p:spPr>
            <a:xfrm>
              <a:off x="138239" y="251638"/>
              <a:ext cx="355682" cy="12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5" name="CustomShape 9"/>
            <p:cNvSpPr/>
            <p:nvPr/>
          </p:nvSpPr>
          <p:spPr>
            <a:xfrm>
              <a:off x="35891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6" name="CustomShape 10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38" name="Body Level One…"/>
          <p:cNvSpPr txBox="1"/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46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7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55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51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2" name="CustomShape 8"/>
            <p:cNvSpPr/>
            <p:nvPr/>
          </p:nvSpPr>
          <p:spPr>
            <a:xfrm>
              <a:off x="138239" y="251638"/>
              <a:ext cx="355682" cy="12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3" name="CustomShape 9"/>
            <p:cNvSpPr/>
            <p:nvPr/>
          </p:nvSpPr>
          <p:spPr>
            <a:xfrm>
              <a:off x="35891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4" name="CustomShape 10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56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757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8" name="PlaceHolder 3"/>
          <p:cNvSpPr/>
          <p:nvPr/>
        </p:nvSpPr>
        <p:spPr>
          <a:xfrm>
            <a:off x="6231959" y="1604519"/>
            <a:ext cx="5354281" cy="39772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759" name="PlaceHolder 4"/>
          <p:cNvSpPr/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7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67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8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9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0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76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72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3" name="CustomShape 8"/>
            <p:cNvSpPr/>
            <p:nvPr/>
          </p:nvSpPr>
          <p:spPr>
            <a:xfrm>
              <a:off x="138239" y="251638"/>
              <a:ext cx="355682" cy="12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4" name="CustomShape 9"/>
            <p:cNvSpPr/>
            <p:nvPr/>
          </p:nvSpPr>
          <p:spPr>
            <a:xfrm>
              <a:off x="35891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5" name="CustomShape 10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77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778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9" name="PlaceHolder 3"/>
          <p:cNvSpPr/>
          <p:nvPr/>
        </p:nvSpPr>
        <p:spPr>
          <a:xfrm>
            <a:off x="6231959" y="1604519"/>
            <a:ext cx="535428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780" name="PlaceHolder 4"/>
          <p:cNvSpPr/>
          <p:nvPr>
            <p:ph type="body" sz="quarter" idx="21"/>
          </p:nvPr>
        </p:nvSpPr>
        <p:spPr>
          <a:xfrm>
            <a:off x="6231959" y="3682079"/>
            <a:ext cx="535428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7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88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9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97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93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4" name="CustomShape 8"/>
            <p:cNvSpPr/>
            <p:nvPr/>
          </p:nvSpPr>
          <p:spPr>
            <a:xfrm>
              <a:off x="138239" y="251638"/>
              <a:ext cx="355682" cy="12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5" name="CustomShape 9"/>
            <p:cNvSpPr/>
            <p:nvPr/>
          </p:nvSpPr>
          <p:spPr>
            <a:xfrm>
              <a:off x="35891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6" name="CustomShape 10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98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799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0" name="PlaceHolder 3"/>
          <p:cNvSpPr/>
          <p:nvPr/>
        </p:nvSpPr>
        <p:spPr>
          <a:xfrm>
            <a:off x="6231959" y="1604519"/>
            <a:ext cx="535428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801" name="PlaceHolder 4"/>
          <p:cNvSpPr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8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09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0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18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14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5" name="CustomShape 8"/>
            <p:cNvSpPr/>
            <p:nvPr/>
          </p:nvSpPr>
          <p:spPr>
            <a:xfrm>
              <a:off x="138239" y="251638"/>
              <a:ext cx="355682" cy="12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6" name="CustomShape 9"/>
            <p:cNvSpPr/>
            <p:nvPr/>
          </p:nvSpPr>
          <p:spPr>
            <a:xfrm>
              <a:off x="35891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7" name="CustomShape 10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19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820" name="Body Level One…"/>
          <p:cNvSpPr txBox="1"/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1" name="PlaceHolder 3"/>
          <p:cNvSpPr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8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29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0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38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34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5" name="CustomShape 8"/>
            <p:cNvSpPr/>
            <p:nvPr/>
          </p:nvSpPr>
          <p:spPr>
            <a:xfrm>
              <a:off x="138239" y="251638"/>
              <a:ext cx="355682" cy="12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6" name="CustomShape 9"/>
            <p:cNvSpPr/>
            <p:nvPr/>
          </p:nvSpPr>
          <p:spPr>
            <a:xfrm>
              <a:off x="35891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7" name="CustomShape 10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39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840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1" name="PlaceHolder 3"/>
          <p:cNvSpPr/>
          <p:nvPr/>
        </p:nvSpPr>
        <p:spPr>
          <a:xfrm>
            <a:off x="6231959" y="1604519"/>
            <a:ext cx="535428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842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843" name="PlaceHolder 5"/>
          <p:cNvSpPr/>
          <p:nvPr>
            <p:ph type="body" sz="quarter" idx="21"/>
          </p:nvPr>
        </p:nvSpPr>
        <p:spPr>
          <a:xfrm>
            <a:off x="6231959" y="3682079"/>
            <a:ext cx="535428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8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51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2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60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56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7" name="CustomShape 8"/>
            <p:cNvSpPr/>
            <p:nvPr/>
          </p:nvSpPr>
          <p:spPr>
            <a:xfrm>
              <a:off x="138239" y="251638"/>
              <a:ext cx="355682" cy="12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8" name="CustomShape 9"/>
            <p:cNvSpPr/>
            <p:nvPr/>
          </p:nvSpPr>
          <p:spPr>
            <a:xfrm>
              <a:off x="35891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9" name="CustomShape 10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61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862" name="Body Level One…"/>
          <p:cNvSpPr txBox="1"/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3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864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865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866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</a:p>
        </p:txBody>
      </p:sp>
      <p:sp>
        <p:nvSpPr>
          <p:cNvPr id="867" name="PlaceHolder 7"/>
          <p:cNvSpPr/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pPr>
          </a:p>
        </p:txBody>
      </p:sp>
      <p:sp>
        <p:nvSpPr>
          <p:cNvPr id="8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0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75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4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89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Body Level One…"/>
          <p:cNvSpPr txBox="1"/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8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03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PlaceHolder 3"/>
          <p:cNvSpPr/>
          <p:nvPr/>
        </p:nvSpPr>
        <p:spPr>
          <a:xfrm>
            <a:off x="6231959" y="1604519"/>
            <a:ext cx="5354281" cy="39772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07" name="PlaceHolder 4"/>
          <p:cNvSpPr/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5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6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20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2" name="Body Level One…"/>
          <p:cNvSpPr txBox="1"/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PlaceHolder 3"/>
          <p:cNvSpPr/>
          <p:nvPr/>
        </p:nvSpPr>
        <p:spPr>
          <a:xfrm>
            <a:off x="6231959" y="1604519"/>
            <a:ext cx="535428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24" name="PlaceHolder 4"/>
          <p:cNvSpPr/>
          <p:nvPr>
            <p:ph type="body" sz="quarter" idx="21"/>
          </p:nvPr>
        </p:nvSpPr>
        <p:spPr>
          <a:xfrm>
            <a:off x="6231959" y="3682079"/>
            <a:ext cx="5354281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32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37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itle Text"/>
          <p:cNvSpPr txBox="1"/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PlaceHolder 3"/>
          <p:cNvSpPr/>
          <p:nvPr/>
        </p:nvSpPr>
        <p:spPr>
          <a:xfrm>
            <a:off x="6231959" y="1604519"/>
            <a:ext cx="535428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 fontScale="100000" lnSpcReduction="0"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pc="-100" sz="3200"/>
            </a:pPr>
          </a:p>
        </p:txBody>
      </p:sp>
      <p:sp>
        <p:nvSpPr>
          <p:cNvPr id="141" name="PlaceHolder 4"/>
          <p:cNvSpPr/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4.xml"/><Relationship Id="rId47" Type="http://schemas.openxmlformats.org/officeDocument/2006/relationships/slideLayout" Target="../slideLayouts/slideLayout45.xml"/><Relationship Id="rId48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4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" name="CustomShape 2"/>
            <p:cNvSpPr/>
            <p:nvPr/>
          </p:nvSpPr>
          <p:spPr>
            <a:xfrm>
              <a:off x="0" y="-1"/>
              <a:ext cx="631441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" name="CustomShape 3"/>
            <p:cNvSpPr/>
            <p:nvPr/>
          </p:nvSpPr>
          <p:spPr>
            <a:xfrm>
              <a:off x="3985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7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31999" marR="0" indent="-3239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910285" marR="0" indent="-370285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392000" marR="0" indent="-3840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857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289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721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53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606800" marR="0" indent="-4064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64000" marR="0" indent="-4064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9.png"/><Relationship Id="rId3" Type="http://schemas.openxmlformats.org/officeDocument/2006/relationships/image" Target="../media/image2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3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3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6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7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8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9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0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8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2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2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2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2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2.png"/><Relationship Id="rId3" Type="http://schemas.openxmlformats.org/officeDocument/2006/relationships/hyperlink" Target="https://docs.python.org/3/library/pathlib.html" TargetMode="External"/><Relationship Id="rId4" Type="http://schemas.openxmlformats.org/officeDocument/2006/relationships/hyperlink" Target="https://www.mo4tech.com/comparison-of-python-pathlib-and-os.html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CustomShape 1"/>
          <p:cNvSpPr txBox="1"/>
          <p:nvPr/>
        </p:nvSpPr>
        <p:spPr>
          <a:xfrm>
            <a:off x="3273839" y="2618279"/>
            <a:ext cx="7047361" cy="2934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normAutofit fontScale="100000" lnSpcReduction="0"/>
          </a:bodyPr>
          <a:lstStyle/>
          <a:p>
            <a:pPr>
              <a:lnSpc>
                <a:spcPct val="90000"/>
              </a:lnSpc>
              <a:defRPr b="1" spc="-100" sz="4400"/>
            </a:pPr>
            <a:r>
              <a:t>7 paskaita.</a:t>
            </a:r>
            <a:br/>
            <a:r>
              <a:t>Darbas su katalogais ir failais</a:t>
            </a:r>
          </a:p>
        </p:txBody>
      </p:sp>
      <p:sp>
        <p:nvSpPr>
          <p:cNvPr id="878" name="CustomShape 2"/>
          <p:cNvSpPr txBox="1"/>
          <p:nvPr/>
        </p:nvSpPr>
        <p:spPr>
          <a:xfrm>
            <a:off x="3273839" y="5916960"/>
            <a:ext cx="70473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/>
            </a:lvl1pPr>
          </a:lstStyle>
          <a:p>
            <a:pPr/>
            <a:r>
              <a:t>Python pažengusiųjų kursai</a:t>
            </a:r>
          </a:p>
        </p:txBody>
      </p:sp>
      <p:sp>
        <p:nvSpPr>
          <p:cNvPr id="879" name="CustomShape 3"/>
          <p:cNvSpPr txBox="1"/>
          <p:nvPr/>
        </p:nvSpPr>
        <p:spPr>
          <a:xfrm>
            <a:off x="496439" y="5930279"/>
            <a:ext cx="2264762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1600"/>
            </a:lvl1pPr>
          </a:lstStyle>
          <a:p>
            <a:pPr/>
            <a:r>
              <a:t>2021</a:t>
            </a:r>
          </a:p>
        </p:txBody>
      </p:sp>
      <p:pic>
        <p:nvPicPr>
          <p:cNvPr id="880" name="Picture Placeholder 14" descr="Picture Placeholder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49319" y="-1709641"/>
            <a:ext cx="1833841" cy="1833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88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20160" y="406080"/>
            <a:ext cx="1951201" cy="195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949" name="Absolute paths"/>
          <p:cNvSpPr txBox="1"/>
          <p:nvPr/>
        </p:nvSpPr>
        <p:spPr>
          <a:xfrm>
            <a:off x="6320435" y="3099552"/>
            <a:ext cx="5435980" cy="94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-1" sz="3000"/>
            </a:lvl1pPr>
          </a:lstStyle>
          <a:p>
            <a:pPr/>
            <a:r>
              <a:t>Absolute paths</a:t>
            </a:r>
          </a:p>
        </p:txBody>
      </p:sp>
      <p:pic>
        <p:nvPicPr>
          <p:cNvPr id="9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09" y="2597149"/>
            <a:ext cx="5612762" cy="1623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953" name="Relative paths"/>
          <p:cNvSpPr txBox="1"/>
          <p:nvPr/>
        </p:nvSpPr>
        <p:spPr>
          <a:xfrm>
            <a:off x="6320435" y="3099552"/>
            <a:ext cx="5435980" cy="94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pc="-1" sz="3000"/>
            </a:lvl1pPr>
          </a:lstStyle>
          <a:p>
            <a:pPr/>
            <a:r>
              <a:t>Relative paths</a:t>
            </a:r>
          </a:p>
        </p:txBody>
      </p:sp>
      <p:pic>
        <p:nvPicPr>
          <p:cNvPr id="9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113" y="2676183"/>
            <a:ext cx="5551094" cy="1789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957" name="Problema dirbant su skirtingom…"/>
          <p:cNvSpPr txBox="1"/>
          <p:nvPr/>
        </p:nvSpPr>
        <p:spPr>
          <a:xfrm>
            <a:off x="6241946" y="1453334"/>
            <a:ext cx="5837469" cy="1374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pc="-1" sz="3000"/>
            </a:pPr>
            <a:r>
              <a:t>Problema dirbant su skirtingom</a:t>
            </a:r>
          </a:p>
          <a:p>
            <a:pPr>
              <a:defRPr b="1" spc="-1" sz="3000"/>
            </a:pPr>
            <a:r>
              <a:t>operacinėmis sistemomis</a:t>
            </a:r>
          </a:p>
        </p:txBody>
      </p:sp>
      <p:pic>
        <p:nvPicPr>
          <p:cNvPr id="9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740" y="2064976"/>
            <a:ext cx="5612761" cy="825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9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3758" y="3274337"/>
            <a:ext cx="6905426" cy="1110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962" name="Problema dirbant su skirtingom…"/>
          <p:cNvSpPr txBox="1"/>
          <p:nvPr/>
        </p:nvSpPr>
        <p:spPr>
          <a:xfrm>
            <a:off x="6241946" y="1453334"/>
            <a:ext cx="5837469" cy="1374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pc="-1" sz="3000"/>
            </a:pPr>
            <a:r>
              <a:t>Problema dirbant su skirtingom</a:t>
            </a:r>
          </a:p>
          <a:p>
            <a:pPr>
              <a:defRPr b="1" spc="-1" sz="3000"/>
            </a:pPr>
            <a:r>
              <a:t>operacinėmis sistemomis</a:t>
            </a:r>
          </a:p>
        </p:txBody>
      </p:sp>
      <p:pic>
        <p:nvPicPr>
          <p:cNvPr id="9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740" y="2064976"/>
            <a:ext cx="5612761" cy="825407"/>
          </a:xfrm>
          <a:prstGeom prst="rect">
            <a:avLst/>
          </a:prstGeom>
          <a:ln w="12700">
            <a:miter lim="400000"/>
          </a:ln>
        </p:spPr>
      </p:pic>
      <p:pic>
        <p:nvPicPr>
          <p:cNvPr id="96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1039" y="3264935"/>
            <a:ext cx="8102601" cy="152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967" name="CustomShape 3"/>
          <p:cNvSpPr txBox="1"/>
          <p:nvPr/>
        </p:nvSpPr>
        <p:spPr>
          <a:xfrm>
            <a:off x="6252479" y="3155039"/>
            <a:ext cx="5701322" cy="50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spc="-1" sz="3000"/>
            </a:lvl1pPr>
          </a:lstStyle>
          <a:p>
            <a:pPr/>
            <a:r>
              <a:t>Pakeisti darbo direktorija </a:t>
            </a:r>
          </a:p>
        </p:txBody>
      </p:sp>
      <p:sp>
        <p:nvSpPr>
          <p:cNvPr id="968" name="os.chdir()"/>
          <p:cNvSpPr txBox="1"/>
          <p:nvPr/>
        </p:nvSpPr>
        <p:spPr>
          <a:xfrm>
            <a:off x="6294272" y="1885025"/>
            <a:ext cx="1838579" cy="942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-1" sz="3000"/>
            </a:lvl1pPr>
          </a:lstStyle>
          <a:p>
            <a:pPr/>
            <a:r>
              <a:t>os.chdir()</a:t>
            </a:r>
          </a:p>
        </p:txBody>
      </p:sp>
      <p:pic>
        <p:nvPicPr>
          <p:cNvPr id="9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34" y="2647950"/>
            <a:ext cx="5612761" cy="12461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972" name="CustomShape 3"/>
          <p:cNvSpPr txBox="1"/>
          <p:nvPr/>
        </p:nvSpPr>
        <p:spPr>
          <a:xfrm>
            <a:off x="6252479" y="3155039"/>
            <a:ext cx="5701322" cy="128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spc="-1" sz="3000"/>
            </a:lvl1pPr>
          </a:lstStyle>
          <a:p>
            <a:pPr/>
            <a:r>
              <a:t>OS.Path.Join padeda išspresti problemą su skirtingomis operacinių direktorijomis</a:t>
            </a:r>
          </a:p>
        </p:txBody>
      </p:sp>
      <p:sp>
        <p:nvSpPr>
          <p:cNvPr id="973" name="os.path.join()"/>
          <p:cNvSpPr txBox="1"/>
          <p:nvPr/>
        </p:nvSpPr>
        <p:spPr>
          <a:xfrm>
            <a:off x="6294272" y="1885025"/>
            <a:ext cx="2493845" cy="942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-1" sz="3000"/>
            </a:lvl1pPr>
          </a:lstStyle>
          <a:p>
            <a:pPr/>
            <a:r>
              <a:t>os.path.join()</a:t>
            </a:r>
          </a:p>
        </p:txBody>
      </p:sp>
      <p:pic>
        <p:nvPicPr>
          <p:cNvPr id="9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174" y="2863015"/>
            <a:ext cx="5756933" cy="1361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977" name="CustomShape 3"/>
          <p:cNvSpPr txBox="1"/>
          <p:nvPr/>
        </p:nvSpPr>
        <p:spPr>
          <a:xfrm>
            <a:off x="7697122" y="3155039"/>
            <a:ext cx="4256679" cy="128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spc="-1" sz="3000"/>
            </a:lvl1pPr>
          </a:lstStyle>
          <a:p>
            <a:pPr/>
            <a:r>
              <a:t>OS.Path.Split gražina tuple: likusi direktorija ir paskutinis aplankas</a:t>
            </a:r>
          </a:p>
        </p:txBody>
      </p:sp>
      <p:sp>
        <p:nvSpPr>
          <p:cNvPr id="978" name="os.path.split()"/>
          <p:cNvSpPr txBox="1"/>
          <p:nvPr/>
        </p:nvSpPr>
        <p:spPr>
          <a:xfrm>
            <a:off x="7811731" y="1767291"/>
            <a:ext cx="2599758" cy="942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-1" sz="3000"/>
            </a:lvl1pPr>
          </a:lstStyle>
          <a:p>
            <a:pPr/>
            <a:r>
              <a:t>os.path.split()</a:t>
            </a:r>
          </a:p>
        </p:txBody>
      </p:sp>
      <p:pic>
        <p:nvPicPr>
          <p:cNvPr id="97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837" y="2985651"/>
            <a:ext cx="5668005" cy="910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982" name="os.path.basename()"/>
          <p:cNvSpPr txBox="1"/>
          <p:nvPr/>
        </p:nvSpPr>
        <p:spPr>
          <a:xfrm>
            <a:off x="7249224" y="1871943"/>
            <a:ext cx="3679870" cy="942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-1" sz="3000"/>
            </a:lvl1pPr>
          </a:lstStyle>
          <a:p>
            <a:pPr/>
            <a:r>
              <a:t>os.path.basename()</a:t>
            </a:r>
          </a:p>
        </p:txBody>
      </p:sp>
      <p:pic>
        <p:nvPicPr>
          <p:cNvPr id="9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129" y="2823667"/>
            <a:ext cx="5611062" cy="773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986" name="os.path.dirname()"/>
          <p:cNvSpPr txBox="1"/>
          <p:nvPr/>
        </p:nvSpPr>
        <p:spPr>
          <a:xfrm>
            <a:off x="7249224" y="1871943"/>
            <a:ext cx="3298439" cy="942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pc="-1" sz="3000"/>
            </a:lvl1pPr>
          </a:lstStyle>
          <a:p>
            <a:pPr/>
            <a:r>
              <a:t>os.path.dirname()</a:t>
            </a:r>
          </a:p>
        </p:txBody>
      </p:sp>
      <p:pic>
        <p:nvPicPr>
          <p:cNvPr id="9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974" y="2691882"/>
            <a:ext cx="5661372" cy="7594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990" name="CustomShape 3"/>
          <p:cNvSpPr txBox="1"/>
          <p:nvPr/>
        </p:nvSpPr>
        <p:spPr>
          <a:xfrm>
            <a:off x="6426000" y="1544039"/>
            <a:ext cx="5701321" cy="137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Tekstinių failų kūrimas ir nuskaitymas</a:t>
            </a:r>
          </a:p>
        </p:txBody>
      </p:sp>
      <p:sp>
        <p:nvSpPr>
          <p:cNvPr id="991" name="CustomShape 4"/>
          <p:cNvSpPr txBox="1"/>
          <p:nvPr/>
        </p:nvSpPr>
        <p:spPr>
          <a:xfrm>
            <a:off x="6423119" y="2679119"/>
            <a:ext cx="5097962" cy="2185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  <a:r>
              <a:t>Kaip sukurti tekstinį failą: (jei failo nėra, bus sukurtas naujas, jei yra - bus įrašoma jame), 2 būdai:</a:t>
            </a:r>
          </a:p>
          <a:p>
            <a:pPr marL="285839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su "with open(.....) as .... :"</a:t>
            </a:r>
          </a:p>
          <a:p>
            <a:pPr marL="285839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su rankinių failo uždarymu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</p:txBody>
      </p:sp>
      <p:pic>
        <p:nvPicPr>
          <p:cNvPr id="99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719" y="1782360"/>
            <a:ext cx="4632842" cy="900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99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199" y="3805199"/>
            <a:ext cx="4625282" cy="13402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/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884" name="CustomShape 2"/>
          <p:cNvSpPr txBox="1"/>
          <p:nvPr/>
        </p:nvSpPr>
        <p:spPr>
          <a:xfrm>
            <a:off x="480960" y="1371600"/>
            <a:ext cx="5150881" cy="1289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Bet prieš tai trumpas namų darbų/užduočių aptarimas :)</a:t>
            </a:r>
          </a:p>
        </p:txBody>
      </p:sp>
      <p:sp>
        <p:nvSpPr>
          <p:cNvPr id="885" name="CustomShape 3"/>
          <p:cNvSpPr txBox="1"/>
          <p:nvPr/>
        </p:nvSpPr>
        <p:spPr>
          <a:xfrm>
            <a:off x="1399320" y="3329280"/>
            <a:ext cx="4232881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600"/>
            </a:lvl1pPr>
          </a:lstStyle>
          <a:p>
            <a:pPr/>
            <a:r>
              <a:t>Sąlygos</a:t>
            </a:r>
          </a:p>
        </p:txBody>
      </p:sp>
      <p:sp>
        <p:nvSpPr>
          <p:cNvPr id="886" name="CustomShape 4"/>
          <p:cNvSpPr txBox="1"/>
          <p:nvPr/>
        </p:nvSpPr>
        <p:spPr>
          <a:xfrm>
            <a:off x="1399320" y="4563719"/>
            <a:ext cx="423288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600"/>
            </a:lvl1pPr>
          </a:lstStyle>
          <a:p>
            <a:pPr/>
            <a:r>
              <a:t>Ciklai/masyvai</a:t>
            </a:r>
          </a:p>
        </p:txBody>
      </p:sp>
      <p:sp>
        <p:nvSpPr>
          <p:cNvPr id="887" name="CustomShape 5"/>
          <p:cNvSpPr txBox="1"/>
          <p:nvPr/>
        </p:nvSpPr>
        <p:spPr>
          <a:xfrm>
            <a:off x="1399320" y="5696999"/>
            <a:ext cx="4453921" cy="32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Datos/Išimtys</a:t>
            </a:r>
          </a:p>
        </p:txBody>
      </p:sp>
      <p:grpSp>
        <p:nvGrpSpPr>
          <p:cNvPr id="890" name="Group 6"/>
          <p:cNvGrpSpPr/>
          <p:nvPr/>
        </p:nvGrpSpPr>
        <p:grpSpPr>
          <a:xfrm>
            <a:off x="480240" y="3180600"/>
            <a:ext cx="730081" cy="730081"/>
            <a:chOff x="0" y="0"/>
            <a:chExt cx="730080" cy="730080"/>
          </a:xfrm>
        </p:grpSpPr>
        <p:sp>
          <p:nvSpPr>
            <p:cNvPr id="888" name="CustomShape 7"/>
            <p:cNvSpPr/>
            <p:nvPr/>
          </p:nvSpPr>
          <p:spPr>
            <a:xfrm>
              <a:off x="-1" y="-1"/>
              <a:ext cx="730082" cy="73008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89" name="CustomShape 8"/>
            <p:cNvSpPr txBox="1"/>
            <p:nvPr/>
          </p:nvSpPr>
          <p:spPr>
            <a:xfrm>
              <a:off x="153720" y="177784"/>
              <a:ext cx="423000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893" name="Group 9"/>
          <p:cNvGrpSpPr/>
          <p:nvPr/>
        </p:nvGrpSpPr>
        <p:grpSpPr>
          <a:xfrm>
            <a:off x="480240" y="4369680"/>
            <a:ext cx="730081" cy="730081"/>
            <a:chOff x="0" y="0"/>
            <a:chExt cx="730080" cy="730080"/>
          </a:xfrm>
        </p:grpSpPr>
        <p:sp>
          <p:nvSpPr>
            <p:cNvPr id="891" name="CustomShape 10"/>
            <p:cNvSpPr/>
            <p:nvPr/>
          </p:nvSpPr>
          <p:spPr>
            <a:xfrm>
              <a:off x="-1" y="-1"/>
              <a:ext cx="730082" cy="73008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2" name="CustomShape 11"/>
            <p:cNvSpPr txBox="1"/>
            <p:nvPr/>
          </p:nvSpPr>
          <p:spPr>
            <a:xfrm>
              <a:off x="153720" y="178144"/>
              <a:ext cx="423000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896" name="Group 12"/>
          <p:cNvGrpSpPr/>
          <p:nvPr/>
        </p:nvGrpSpPr>
        <p:grpSpPr>
          <a:xfrm>
            <a:off x="480240" y="5496840"/>
            <a:ext cx="730081" cy="730081"/>
            <a:chOff x="0" y="0"/>
            <a:chExt cx="730080" cy="730080"/>
          </a:xfrm>
        </p:grpSpPr>
        <p:sp>
          <p:nvSpPr>
            <p:cNvPr id="894" name="CustomShape 13"/>
            <p:cNvSpPr/>
            <p:nvPr/>
          </p:nvSpPr>
          <p:spPr>
            <a:xfrm>
              <a:off x="-1" y="-1"/>
              <a:ext cx="730082" cy="73008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5" name="CustomShape 14"/>
            <p:cNvSpPr txBox="1"/>
            <p:nvPr/>
          </p:nvSpPr>
          <p:spPr>
            <a:xfrm>
              <a:off x="153720" y="178144"/>
              <a:ext cx="423000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</a:defRPr>
              </a:lvl1pPr>
            </a:lstStyle>
            <a:p>
              <a:pPr/>
              <a:r>
                <a:t>03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996" name="CustomShape 3"/>
          <p:cNvSpPr txBox="1"/>
          <p:nvPr/>
        </p:nvSpPr>
        <p:spPr>
          <a:xfrm>
            <a:off x="6426000" y="1544039"/>
            <a:ext cx="5701321" cy="137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Įvairūs rėžimai nuskaitant/rašant failus</a:t>
            </a:r>
          </a:p>
        </p:txBody>
      </p:sp>
      <p:sp>
        <p:nvSpPr>
          <p:cNvPr id="997" name="CustomShape 4"/>
          <p:cNvSpPr txBox="1"/>
          <p:nvPr/>
        </p:nvSpPr>
        <p:spPr>
          <a:xfrm>
            <a:off x="6423119" y="2679119"/>
            <a:ext cx="5097962" cy="978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</p:txBody>
      </p:sp>
      <p:pic>
        <p:nvPicPr>
          <p:cNvPr id="9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6" y="1055450"/>
            <a:ext cx="5612761" cy="4635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001" name="CustomShape 3"/>
          <p:cNvSpPr txBox="1"/>
          <p:nvPr/>
        </p:nvSpPr>
        <p:spPr>
          <a:xfrm>
            <a:off x="6252479" y="3155039"/>
            <a:ext cx="5701322" cy="2194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/>
            </a:pPr>
            <a:r>
              <a:t>Kaip nuskaityti tekstą iš failo</a:t>
            </a:r>
          </a:p>
          <a:p>
            <a:pPr>
              <a:defRPr b="1" spc="-1" sz="3000"/>
            </a:pPr>
          </a:p>
          <a:p>
            <a:pPr>
              <a:defRPr b="1" spc="-1" sz="3000"/>
            </a:pPr>
            <a:r>
              <a:t>File.read()</a:t>
            </a:r>
          </a:p>
          <a:p>
            <a:pPr>
              <a:lnSpc>
                <a:spcPct val="90000"/>
              </a:lnSpc>
              <a:defRPr spc="-1" sz="3000"/>
            </a:pPr>
          </a:p>
          <a:p>
            <a:pPr>
              <a:defRPr b="1" spc="-1" sz="3000"/>
            </a:pPr>
            <a:r>
              <a:rPr>
                <a:solidFill>
                  <a:srgbClr val="FF0000"/>
                </a:solidFill>
              </a:rPr>
              <a:t>“R”</a:t>
            </a:r>
          </a:p>
        </p:txBody>
      </p:sp>
      <p:pic>
        <p:nvPicPr>
          <p:cNvPr id="10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09" y="2878689"/>
            <a:ext cx="5701322" cy="13480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CustomShape 1"/>
          <p:cNvSpPr txBox="1"/>
          <p:nvPr/>
        </p:nvSpPr>
        <p:spPr>
          <a:xfrm>
            <a:off x="480960" y="460800"/>
            <a:ext cx="56127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005" name="CustomShape 3"/>
          <p:cNvSpPr txBox="1"/>
          <p:nvPr/>
        </p:nvSpPr>
        <p:spPr>
          <a:xfrm>
            <a:off x="6252479" y="3155039"/>
            <a:ext cx="5701321" cy="223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/>
            </a:pPr>
            <a:r>
              <a:t>Gauti tik tam tikrą baitų skaičių</a:t>
            </a:r>
          </a:p>
          <a:p>
            <a:pPr>
              <a:defRPr b="1" spc="-1" sz="3000"/>
            </a:pPr>
            <a:br/>
            <a:r>
              <a:t>File.read()</a:t>
            </a:r>
          </a:p>
        </p:txBody>
      </p:sp>
      <p:pic>
        <p:nvPicPr>
          <p:cNvPr id="10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09" y="3145389"/>
            <a:ext cx="5753101" cy="85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009" name="CustomShape 3"/>
          <p:cNvSpPr txBox="1"/>
          <p:nvPr/>
        </p:nvSpPr>
        <p:spPr>
          <a:xfrm>
            <a:off x="6252479" y="3155039"/>
            <a:ext cx="5701322" cy="180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/>
            </a:pPr>
            <a:r>
              <a:t>Nuskaityti visas teksto eilutes</a:t>
            </a:r>
          </a:p>
          <a:p>
            <a:pPr>
              <a:defRPr b="1" spc="-1" sz="3000"/>
            </a:pPr>
            <a:br/>
            <a:r>
              <a:t>File.readlines()</a:t>
            </a:r>
          </a:p>
        </p:txBody>
      </p:sp>
      <p:pic>
        <p:nvPicPr>
          <p:cNvPr id="10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084" y="3308289"/>
            <a:ext cx="5365151" cy="525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159" y="3145389"/>
            <a:ext cx="5715001" cy="85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014" name="CustomShape 3"/>
          <p:cNvSpPr txBox="1"/>
          <p:nvPr/>
        </p:nvSpPr>
        <p:spPr>
          <a:xfrm>
            <a:off x="6252479" y="3155039"/>
            <a:ext cx="5701322" cy="223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/>
            </a:pPr>
            <a:r>
              <a:t>Nuskaityti tekstą po vieną eilutę </a:t>
            </a:r>
          </a:p>
          <a:p>
            <a:pPr>
              <a:defRPr b="1" spc="-1" sz="3000"/>
            </a:pPr>
            <a:br/>
            <a:r>
              <a:t>File.readline()</a:t>
            </a:r>
          </a:p>
        </p:txBody>
      </p:sp>
      <p:pic>
        <p:nvPicPr>
          <p:cNvPr id="10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509" y="2658456"/>
            <a:ext cx="5702301" cy="109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554" y="4419641"/>
            <a:ext cx="1511301" cy="146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019" name="CustomShape 3"/>
          <p:cNvSpPr txBox="1"/>
          <p:nvPr/>
        </p:nvSpPr>
        <p:spPr>
          <a:xfrm>
            <a:off x="6252479" y="3155039"/>
            <a:ext cx="5701322" cy="180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/>
            </a:pPr>
            <a:r>
              <a:t>Išvengti tarpų</a:t>
            </a:r>
          </a:p>
          <a:p>
            <a:pPr>
              <a:defRPr b="1" spc="-1" sz="3000"/>
            </a:pPr>
            <a:br/>
            <a:r>
              <a:t>Naudoti rstrip arba end</a:t>
            </a:r>
          </a:p>
        </p:txBody>
      </p:sp>
      <p:pic>
        <p:nvPicPr>
          <p:cNvPr id="10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999" y="1281198"/>
            <a:ext cx="5701321" cy="1103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537" y="4099780"/>
            <a:ext cx="1473201" cy="99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409" y="2632442"/>
            <a:ext cx="5778501" cy="121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 txBox="1"/>
          <p:nvPr/>
        </p:nvSpPr>
        <p:spPr>
          <a:xfrm>
            <a:off x="480960" y="460800"/>
            <a:ext cx="56127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025" name="CustomShape 3"/>
          <p:cNvSpPr txBox="1"/>
          <p:nvPr/>
        </p:nvSpPr>
        <p:spPr>
          <a:xfrm>
            <a:off x="6396840" y="2855879"/>
            <a:ext cx="5701321" cy="50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Iteravimas per failo eilutes</a:t>
            </a:r>
          </a:p>
        </p:txBody>
      </p:sp>
      <p:pic>
        <p:nvPicPr>
          <p:cNvPr id="102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2392920"/>
            <a:ext cx="4690801" cy="2457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CustomShape 1"/>
          <p:cNvSpPr txBox="1"/>
          <p:nvPr/>
        </p:nvSpPr>
        <p:spPr>
          <a:xfrm>
            <a:off x="480960" y="460800"/>
            <a:ext cx="56127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029" name="CustomShape 3"/>
          <p:cNvSpPr txBox="1"/>
          <p:nvPr/>
        </p:nvSpPr>
        <p:spPr>
          <a:xfrm>
            <a:off x="6396840" y="2855879"/>
            <a:ext cx="5701321" cy="94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Iteravimas per failo eilutes be tarpų tarp jų</a:t>
            </a:r>
          </a:p>
        </p:txBody>
      </p:sp>
      <p:pic>
        <p:nvPicPr>
          <p:cNvPr id="103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2482200"/>
            <a:ext cx="4912560" cy="2674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033" name="CustomShape 3"/>
          <p:cNvSpPr txBox="1"/>
          <p:nvPr/>
        </p:nvSpPr>
        <p:spPr>
          <a:xfrm>
            <a:off x="6252479" y="3155039"/>
            <a:ext cx="5701322" cy="137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/>
            </a:pPr>
            <a:r>
              <a:t>File.write()</a:t>
            </a:r>
          </a:p>
          <a:p>
            <a:pPr>
              <a:defRPr b="1" spc="-1" sz="3000"/>
            </a:pPr>
          </a:p>
          <a:p>
            <a:pPr>
              <a:defRPr b="1" spc="-1" sz="3000"/>
            </a:pPr>
            <a:r>
              <a:rPr>
                <a:solidFill>
                  <a:srgbClr val="FF0000"/>
                </a:solidFill>
              </a:rPr>
              <a:t>“w” </a:t>
            </a:r>
          </a:p>
        </p:txBody>
      </p:sp>
      <p:pic>
        <p:nvPicPr>
          <p:cNvPr id="10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559" y="2546349"/>
            <a:ext cx="5664201" cy="176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037" name="CustomShape 3"/>
          <p:cNvSpPr txBox="1"/>
          <p:nvPr/>
        </p:nvSpPr>
        <p:spPr>
          <a:xfrm>
            <a:off x="6252479" y="3155039"/>
            <a:ext cx="5701322" cy="137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/>
            </a:pPr>
            <a:r>
              <a:t>File.writelines()</a:t>
            </a:r>
          </a:p>
          <a:p>
            <a:pPr>
              <a:defRPr b="1" spc="-1" sz="3000"/>
            </a:pPr>
          </a:p>
        </p:txBody>
      </p:sp>
      <p:pic>
        <p:nvPicPr>
          <p:cNvPr id="10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62" y="2413000"/>
            <a:ext cx="5612761" cy="1894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899" name="CustomShape 2"/>
          <p:cNvSpPr txBox="1"/>
          <p:nvPr/>
        </p:nvSpPr>
        <p:spPr>
          <a:xfrm>
            <a:off x="6233040" y="1601999"/>
            <a:ext cx="5701321" cy="94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IF/ELIF/ELSE</a:t>
            </a:r>
          </a:p>
        </p:txBody>
      </p:sp>
      <p:sp>
        <p:nvSpPr>
          <p:cNvPr id="900" name="CustomShape 3"/>
          <p:cNvSpPr txBox="1"/>
          <p:nvPr/>
        </p:nvSpPr>
        <p:spPr>
          <a:xfrm>
            <a:off x="6171377" y="2389525"/>
            <a:ext cx="4721761" cy="978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</p:txBody>
      </p:sp>
      <p:pic>
        <p:nvPicPr>
          <p:cNvPr id="9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457" y="1031421"/>
            <a:ext cx="5029201" cy="549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CustomShape 1"/>
          <p:cNvSpPr txBox="1"/>
          <p:nvPr/>
        </p:nvSpPr>
        <p:spPr>
          <a:xfrm>
            <a:off x="480960" y="460800"/>
            <a:ext cx="56127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041" name="CustomShape 3"/>
          <p:cNvSpPr txBox="1"/>
          <p:nvPr/>
        </p:nvSpPr>
        <p:spPr>
          <a:xfrm>
            <a:off x="6396840" y="2855879"/>
            <a:ext cx="5701321" cy="223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/>
            </a:pPr>
            <a:r>
              <a:t>Kaip pridėti, o ne perrašyti failo eilutę</a:t>
            </a:r>
          </a:p>
          <a:p>
            <a:pPr>
              <a:defRPr b="1" spc="-1" sz="3000"/>
            </a:pPr>
          </a:p>
          <a:p>
            <a:pPr>
              <a:defRPr b="1" spc="-1" sz="3000"/>
            </a:pPr>
            <a:br/>
            <a:r>
              <a:rPr>
                <a:solidFill>
                  <a:srgbClr val="FF0000"/>
                </a:solidFill>
              </a:rPr>
              <a:t>“a”</a:t>
            </a:r>
          </a:p>
        </p:txBody>
      </p:sp>
      <p:pic>
        <p:nvPicPr>
          <p:cNvPr id="104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2523960"/>
            <a:ext cx="4758481" cy="2030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045" name="CustomShape 3"/>
          <p:cNvSpPr txBox="1"/>
          <p:nvPr/>
        </p:nvSpPr>
        <p:spPr>
          <a:xfrm>
            <a:off x="6396840" y="2855879"/>
            <a:ext cx="5701321" cy="223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/>
            </a:pPr>
            <a:r>
              <a:t>Kaip pridėti, o ne perrašyti failo eilutę</a:t>
            </a:r>
          </a:p>
          <a:p>
            <a:pPr>
              <a:defRPr b="1" spc="-1" sz="3000"/>
            </a:pPr>
          </a:p>
          <a:p>
            <a:pPr>
              <a:defRPr b="1" spc="-1" sz="3000"/>
            </a:pPr>
            <a:br/>
            <a:r>
              <a:rPr>
                <a:solidFill>
                  <a:srgbClr val="FF0000"/>
                </a:solidFill>
              </a:rPr>
              <a:t>“a”</a:t>
            </a:r>
          </a:p>
        </p:txBody>
      </p:sp>
      <p:pic>
        <p:nvPicPr>
          <p:cNvPr id="104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2523960"/>
            <a:ext cx="4758481" cy="2030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CustomShape 1"/>
          <p:cNvSpPr txBox="1"/>
          <p:nvPr/>
        </p:nvSpPr>
        <p:spPr>
          <a:xfrm>
            <a:off x="480960" y="460800"/>
            <a:ext cx="56127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049" name="CustomShape 3"/>
          <p:cNvSpPr txBox="1"/>
          <p:nvPr/>
        </p:nvSpPr>
        <p:spPr>
          <a:xfrm>
            <a:off x="6396840" y="2855879"/>
            <a:ext cx="5701321" cy="223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/>
            </a:pPr>
            <a:r>
              <a:t>Kaip parašyti tekstą norimoje vietoje ar gražinti į tam tikrą skaitymo tašką</a:t>
            </a:r>
          </a:p>
          <a:p>
            <a:pPr>
              <a:defRPr b="1" spc="-1" sz="3000"/>
            </a:pPr>
          </a:p>
          <a:p>
            <a:pPr>
              <a:defRPr b="1" spc="-1" sz="3000"/>
            </a:pPr>
            <a:r>
              <a:t>file.seek()</a:t>
            </a:r>
          </a:p>
        </p:txBody>
      </p:sp>
      <p:pic>
        <p:nvPicPr>
          <p:cNvPr id="105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225" y="2273554"/>
            <a:ext cx="5086441" cy="9874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152" y="3748132"/>
            <a:ext cx="4102101" cy="1536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CustomShape 1"/>
          <p:cNvSpPr txBox="1"/>
          <p:nvPr/>
        </p:nvSpPr>
        <p:spPr>
          <a:xfrm>
            <a:off x="480960" y="460800"/>
            <a:ext cx="56127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054" name="CustomShape 3"/>
          <p:cNvSpPr txBox="1"/>
          <p:nvPr/>
        </p:nvSpPr>
        <p:spPr>
          <a:xfrm>
            <a:off x="6252479" y="3155039"/>
            <a:ext cx="5701321" cy="2194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/>
            </a:pPr>
            <a:r>
              <a:t>Kaip įrašyti ir nuskaityti failą vienu metu</a:t>
            </a:r>
          </a:p>
          <a:p>
            <a:pPr>
              <a:lnSpc>
                <a:spcPct val="90000"/>
              </a:lnSpc>
              <a:defRPr spc="-1" sz="3000"/>
            </a:pPr>
          </a:p>
          <a:p>
            <a:pPr>
              <a:defRPr b="1" spc="-1" sz="3000"/>
            </a:pPr>
            <a:br/>
            <a:r>
              <a:rPr>
                <a:solidFill>
                  <a:srgbClr val="FF0000"/>
                </a:solidFill>
              </a:rPr>
              <a:t>“r+”</a:t>
            </a:r>
          </a:p>
        </p:txBody>
      </p:sp>
      <p:pic>
        <p:nvPicPr>
          <p:cNvPr id="105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2518199"/>
            <a:ext cx="4845240" cy="2707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CustomShape 1"/>
          <p:cNvSpPr txBox="1"/>
          <p:nvPr/>
        </p:nvSpPr>
        <p:spPr>
          <a:xfrm>
            <a:off x="480960" y="460800"/>
            <a:ext cx="56127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058" name="CustomShape 3"/>
          <p:cNvSpPr txBox="1"/>
          <p:nvPr/>
        </p:nvSpPr>
        <p:spPr>
          <a:xfrm>
            <a:off x="6252479" y="3155039"/>
            <a:ext cx="5701321" cy="180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/>
            </a:pPr>
            <a:r>
              <a:t>Kaip į failą įrašyti lietuviškus rašmenis</a:t>
            </a:r>
          </a:p>
          <a:p>
            <a:pPr>
              <a:defRPr b="1" spc="-1" sz="3000"/>
            </a:pPr>
          </a:p>
          <a:p>
            <a:pPr>
              <a:defRPr b="1" spc="-1" sz="3000"/>
            </a:pPr>
            <a:r>
              <a:t>encoding</a:t>
            </a:r>
          </a:p>
        </p:txBody>
      </p:sp>
      <p:pic>
        <p:nvPicPr>
          <p:cNvPr id="105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439" y="3159000"/>
            <a:ext cx="4932002" cy="114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CustomShape 1"/>
          <p:cNvSpPr txBox="1"/>
          <p:nvPr/>
        </p:nvSpPr>
        <p:spPr>
          <a:xfrm>
            <a:off x="480960" y="460800"/>
            <a:ext cx="56127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062" name="CustomShape 3"/>
          <p:cNvSpPr txBox="1"/>
          <p:nvPr/>
        </p:nvSpPr>
        <p:spPr>
          <a:xfrm>
            <a:off x="6396840" y="2855879"/>
            <a:ext cx="5701321" cy="180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/>
            </a:pPr>
            <a:r>
              <a:t>Kaip nuskaityti failą lietuviškus rašmenis</a:t>
            </a:r>
          </a:p>
          <a:p>
            <a:pPr>
              <a:defRPr b="1" spc="-1" sz="3000"/>
            </a:pPr>
          </a:p>
          <a:p>
            <a:pPr>
              <a:defRPr b="1" spc="-1" sz="3000"/>
            </a:pPr>
            <a:r>
              <a:t>encoding</a:t>
            </a:r>
          </a:p>
        </p:txBody>
      </p:sp>
      <p:pic>
        <p:nvPicPr>
          <p:cNvPr id="106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2834639"/>
            <a:ext cx="4845240" cy="1177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CustomShape 1"/>
          <p:cNvSpPr txBox="1"/>
          <p:nvPr/>
        </p:nvSpPr>
        <p:spPr>
          <a:xfrm>
            <a:off x="480960" y="460800"/>
            <a:ext cx="56127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066" name="CustomShape 3"/>
          <p:cNvSpPr txBox="1"/>
          <p:nvPr/>
        </p:nvSpPr>
        <p:spPr>
          <a:xfrm>
            <a:off x="6396840" y="2855879"/>
            <a:ext cx="5701321" cy="94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Darbas su dviem failais (teksto kopijavimas iš vieno į kitą)</a:t>
            </a:r>
          </a:p>
        </p:txBody>
      </p:sp>
      <p:pic>
        <p:nvPicPr>
          <p:cNvPr id="106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2734199"/>
            <a:ext cx="4960800" cy="12538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CustomShape 1"/>
          <p:cNvSpPr txBox="1"/>
          <p:nvPr/>
        </p:nvSpPr>
        <p:spPr>
          <a:xfrm>
            <a:off x="480960" y="460800"/>
            <a:ext cx="56127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070" name="CustomShape 3"/>
          <p:cNvSpPr txBox="1"/>
          <p:nvPr/>
        </p:nvSpPr>
        <p:spPr>
          <a:xfrm>
            <a:off x="6396840" y="2855879"/>
            <a:ext cx="5701321" cy="180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/>
            </a:pPr>
            <a:r>
              <a:t>Dvejetainių failų kopijavimas</a:t>
            </a:r>
          </a:p>
          <a:p>
            <a:pPr>
              <a:defRPr b="1" spc="-1" sz="3000"/>
            </a:pPr>
          </a:p>
          <a:p>
            <a:pPr>
              <a:defRPr b="1" spc="-1" sz="3000"/>
            </a:pPr>
            <a:r>
              <a:t> </a:t>
            </a:r>
            <a:r>
              <a:rPr>
                <a:solidFill>
                  <a:srgbClr val="FF0000"/>
                </a:solidFill>
              </a:rPr>
              <a:t>“rb”</a:t>
            </a:r>
            <a:endParaRPr>
              <a:solidFill>
                <a:srgbClr val="FF0000"/>
              </a:solidFill>
            </a:endParaRPr>
          </a:p>
          <a:p>
            <a:pPr>
              <a:defRPr b="1" spc="-1" sz="3000"/>
            </a:pPr>
            <a:r>
              <a:rPr>
                <a:solidFill>
                  <a:srgbClr val="FF0000"/>
                </a:solidFill>
              </a:rPr>
              <a:t> “wb”</a:t>
            </a:r>
          </a:p>
        </p:txBody>
      </p:sp>
      <p:pic>
        <p:nvPicPr>
          <p:cNvPr id="107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2597399"/>
            <a:ext cx="4941721" cy="1227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CustomShape 1"/>
          <p:cNvSpPr txBox="1"/>
          <p:nvPr/>
        </p:nvSpPr>
        <p:spPr>
          <a:xfrm>
            <a:off x="480960" y="460800"/>
            <a:ext cx="56127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074" name="CustomShape 3"/>
          <p:cNvSpPr txBox="1"/>
          <p:nvPr/>
        </p:nvSpPr>
        <p:spPr>
          <a:xfrm>
            <a:off x="6250679" y="1927080"/>
            <a:ext cx="5847482" cy="1372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Kaip į failą išsaugoti kintamuosius/objektus</a:t>
            </a:r>
          </a:p>
        </p:txBody>
      </p:sp>
      <p:sp>
        <p:nvSpPr>
          <p:cNvPr id="1075" name="CustomShape 4"/>
          <p:cNvSpPr txBox="1"/>
          <p:nvPr/>
        </p:nvSpPr>
        <p:spPr>
          <a:xfrm>
            <a:off x="6248880" y="3208679"/>
            <a:ext cx="5097961" cy="1645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  <a:r>
              <a:t>Objektų saugojimui naudojame "pickle" biblioteką:</a:t>
            </a:r>
          </a:p>
          <a:p>
            <a:pPr marL="285839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pickle.dump() - įrašymas </a:t>
            </a:r>
          </a:p>
          <a:p>
            <a:pPr marL="285839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pickle.load() - nuskaitymas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</p:txBody>
      </p:sp>
      <p:pic>
        <p:nvPicPr>
          <p:cNvPr id="1076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719" y="1621080"/>
            <a:ext cx="4151521" cy="1746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719" y="3990959"/>
            <a:ext cx="4151521" cy="2131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CustomShape 1"/>
          <p:cNvSpPr txBox="1"/>
          <p:nvPr/>
        </p:nvSpPr>
        <p:spPr>
          <a:xfrm>
            <a:off x="480960" y="460800"/>
            <a:ext cx="56127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080" name="CustomShape 3"/>
          <p:cNvSpPr txBox="1"/>
          <p:nvPr/>
        </p:nvSpPr>
        <p:spPr>
          <a:xfrm>
            <a:off x="6396840" y="2855879"/>
            <a:ext cx="5701321" cy="94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Masyvų saugojimas pickle faile</a:t>
            </a:r>
          </a:p>
        </p:txBody>
      </p:sp>
      <p:pic>
        <p:nvPicPr>
          <p:cNvPr id="108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159" y="1749960"/>
            <a:ext cx="4819681" cy="1676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159" y="3901680"/>
            <a:ext cx="4819681" cy="2185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904" name="CustomShape 2"/>
          <p:cNvSpPr txBox="1"/>
          <p:nvPr/>
        </p:nvSpPr>
        <p:spPr>
          <a:xfrm>
            <a:off x="6233040" y="1601999"/>
            <a:ext cx="5701321" cy="94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Masyvai/Ciklai</a:t>
            </a:r>
          </a:p>
        </p:txBody>
      </p:sp>
      <p:sp>
        <p:nvSpPr>
          <p:cNvPr id="905" name="CustomShape 3"/>
          <p:cNvSpPr txBox="1"/>
          <p:nvPr/>
        </p:nvSpPr>
        <p:spPr>
          <a:xfrm>
            <a:off x="6171377" y="2389525"/>
            <a:ext cx="4721761" cy="978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CustomShape 1"/>
          <p:cNvSpPr txBox="1"/>
          <p:nvPr/>
        </p:nvSpPr>
        <p:spPr>
          <a:xfrm>
            <a:off x="480960" y="460800"/>
            <a:ext cx="56127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085" name="CustomShape 3"/>
          <p:cNvSpPr txBox="1"/>
          <p:nvPr/>
        </p:nvSpPr>
        <p:spPr>
          <a:xfrm>
            <a:off x="6396840" y="2855879"/>
            <a:ext cx="5701321" cy="94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Kelių kintamųjų saugojimas pickle faile</a:t>
            </a:r>
          </a:p>
        </p:txBody>
      </p:sp>
      <p:pic>
        <p:nvPicPr>
          <p:cNvPr id="108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3319" y="916920"/>
            <a:ext cx="2815561" cy="1516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3319" y="2539080"/>
            <a:ext cx="2815561" cy="200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8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3319" y="4712760"/>
            <a:ext cx="2815561" cy="196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CustomShape 1"/>
          <p:cNvSpPr txBox="1"/>
          <p:nvPr/>
        </p:nvSpPr>
        <p:spPr>
          <a:xfrm>
            <a:off x="480960" y="460800"/>
            <a:ext cx="56127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091" name="CustomShape 3"/>
          <p:cNvSpPr txBox="1"/>
          <p:nvPr/>
        </p:nvSpPr>
        <p:spPr>
          <a:xfrm>
            <a:off x="6396840" y="2855879"/>
            <a:ext cx="5701321" cy="94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Objektų sąrašo saugojimas pickle faile</a:t>
            </a:r>
          </a:p>
        </p:txBody>
      </p:sp>
      <p:pic>
        <p:nvPicPr>
          <p:cNvPr id="109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120" y="2406960"/>
            <a:ext cx="5341681" cy="20437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095" name="CustomShape 3"/>
          <p:cNvSpPr txBox="1"/>
          <p:nvPr/>
        </p:nvSpPr>
        <p:spPr>
          <a:xfrm>
            <a:off x="6396840" y="2855879"/>
            <a:ext cx="5701321" cy="50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JSON</a:t>
            </a:r>
          </a:p>
        </p:txBody>
      </p:sp>
      <p:pic>
        <p:nvPicPr>
          <p:cNvPr id="10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225" y="3488508"/>
            <a:ext cx="3141190" cy="3224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997" y="639742"/>
            <a:ext cx="2674707" cy="27770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1100" name="CustomShape 3"/>
          <p:cNvSpPr txBox="1"/>
          <p:nvPr/>
        </p:nvSpPr>
        <p:spPr>
          <a:xfrm>
            <a:off x="6396840" y="2855879"/>
            <a:ext cx="5701321" cy="50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JSON vs Pickle</a:t>
            </a:r>
          </a:p>
        </p:txBody>
      </p:sp>
      <p:sp>
        <p:nvSpPr>
          <p:cNvPr id="1101" name="https://www.educba.com/python-pickle-vs-json/"/>
          <p:cNvSpPr txBox="1"/>
          <p:nvPr/>
        </p:nvSpPr>
        <p:spPr>
          <a:xfrm>
            <a:off x="454556" y="2935217"/>
            <a:ext cx="485596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https://www.educba.com/python-pickle-vs-json/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 defTabSz="731520">
              <a:lnSpc>
                <a:spcPct val="90000"/>
              </a:lnSpc>
              <a:spcBef>
                <a:spcPts val="800"/>
              </a:spcBef>
              <a:defRPr spc="-80" sz="104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  <a:endParaRPr spc="0"/>
          </a:p>
        </p:txBody>
      </p:sp>
      <p:grpSp>
        <p:nvGrpSpPr>
          <p:cNvPr id="1106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104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05" name="CustomShape 4"/>
            <p:cNvSpPr txBox="1"/>
            <p:nvPr/>
          </p:nvSpPr>
          <p:spPr>
            <a:xfrm>
              <a:off x="114480" y="7514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</a:defRPr>
              </a:lvl1pPr>
            </a:lstStyle>
            <a:p>
              <a:pPr/>
              <a:r>
                <a:t>Užduotis nr. 1</a:t>
              </a:r>
            </a:p>
          </p:txBody>
        </p:sp>
      </p:grpSp>
      <p:pic>
        <p:nvPicPr>
          <p:cNvPr id="1107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108" name="CustomShape 5"/>
          <p:cNvSpPr txBox="1"/>
          <p:nvPr/>
        </p:nvSpPr>
        <p:spPr>
          <a:xfrm>
            <a:off x="638999" y="1832399"/>
            <a:ext cx="10627922" cy="3391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 sz="1600"/>
            </a:pPr>
            <a:r>
              <a:t>Sukurti programą, kuri:</a:t>
            </a:r>
          </a:p>
          <a:p>
            <a:pPr lvl="1" marL="74231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Nukopijuoja šalia direktorijoje esantį paveikslėlį į darbalaukį</a:t>
            </a:r>
          </a:p>
          <a:p>
            <a:pPr lvl="1" marL="74231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Kiekvieną kartą paleidus išsaugo šalia tekstinį failą su šiandienos data</a:t>
            </a:r>
          </a:p>
          <a:p>
            <a:pPr lvl="2" marL="119951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Tame faile nurodytas paveikslėlio pavadinimas</a:t>
            </a:r>
          </a:p>
          <a:p>
            <a:pPr>
              <a:defRPr spc="-1" sz="1600"/>
            </a:pPr>
          </a:p>
          <a:p>
            <a:pPr>
              <a:defRPr spc="-1" sz="1600"/>
            </a:pPr>
          </a:p>
          <a:p>
            <a:pPr>
              <a:defRPr spc="-1" sz="1600"/>
            </a:pPr>
          </a:p>
          <a:p>
            <a:pPr>
              <a:defRPr spc="-1" sz="1600"/>
            </a:pPr>
          </a:p>
          <a:p>
            <a:pPr>
              <a:defRPr spc="-1" sz="1600"/>
            </a:pPr>
          </a:p>
          <a:p>
            <a:pPr>
              <a:defRPr spc="-1" sz="16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CustomShape 1"/>
          <p:cNvSpPr txBox="1"/>
          <p:nvPr/>
        </p:nvSpPr>
        <p:spPr>
          <a:xfrm>
            <a:off x="480960" y="460800"/>
            <a:ext cx="5612760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 defTabSz="731520">
              <a:lnSpc>
                <a:spcPct val="90000"/>
              </a:lnSpc>
              <a:spcBef>
                <a:spcPts val="800"/>
              </a:spcBef>
              <a:defRPr spc="-80" sz="104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  <a:endParaRPr spc="0"/>
          </a:p>
        </p:txBody>
      </p:sp>
      <p:grpSp>
        <p:nvGrpSpPr>
          <p:cNvPr id="1113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111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2" name="CustomShape 4"/>
            <p:cNvSpPr txBox="1"/>
            <p:nvPr/>
          </p:nvSpPr>
          <p:spPr>
            <a:xfrm>
              <a:off x="114480" y="75143"/>
              <a:ext cx="1604881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</a:defRPr>
              </a:lvl1pPr>
            </a:lstStyle>
            <a:p>
              <a:pPr/>
              <a:r>
                <a:t>Užduotis nr. 2</a:t>
              </a:r>
            </a:p>
          </p:txBody>
        </p:sp>
      </p:grpSp>
      <p:pic>
        <p:nvPicPr>
          <p:cNvPr id="1114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115" name="CustomShape 5"/>
          <p:cNvSpPr txBox="1"/>
          <p:nvPr/>
        </p:nvSpPr>
        <p:spPr>
          <a:xfrm>
            <a:off x="638999" y="1832400"/>
            <a:ext cx="10627922" cy="4306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 sz="1600"/>
            </a:pPr>
            <a:r>
              <a:t>Sukurti programą, kuri: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Leistų vartotojui įvesti norimą eilučių kiekį (pvz įvesti 5 ar 8 eilutes)</a:t>
            </a:r>
          </a:p>
          <a:p>
            <a:pPr lvl="1" marL="74231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Pvz vartotojas pasirenka įvesti du sakinius ir įveda “Python programavimo kalba” ir “JavaScript programavimo kalba”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Įrašytų įvestą tekstą atskiromis eilutėmis į failą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Leistų vartotojui įrašyti norimą kuriamo failo pavadinimą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Išspausdintų failo turinį </a:t>
            </a:r>
          </a:p>
          <a:p>
            <a:pPr lvl="1" marL="74231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Išspausdintų po vieną sakinį (nauja eilutė -  naujas sakinys, be tarpu tarp eiluciu)</a:t>
            </a:r>
          </a:p>
          <a:p>
            <a:pPr>
              <a:defRPr spc="-1" sz="1600"/>
            </a:pPr>
          </a:p>
          <a:p>
            <a:pPr>
              <a:defRPr spc="-1" sz="1600"/>
            </a:pPr>
          </a:p>
          <a:p>
            <a:pPr>
              <a:defRPr spc="-1" sz="1600"/>
            </a:pPr>
          </a:p>
          <a:p>
            <a:pPr>
              <a:defRPr spc="-1" sz="1600"/>
            </a:pPr>
          </a:p>
          <a:p>
            <a:pPr>
              <a:defRPr spc="-1" sz="1600"/>
            </a:pPr>
          </a:p>
          <a:p>
            <a:pPr>
              <a:defRPr spc="-1" sz="16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CustomShape 1"/>
          <p:cNvSpPr txBox="1"/>
          <p:nvPr/>
        </p:nvSpPr>
        <p:spPr>
          <a:xfrm>
            <a:off x="480960" y="460800"/>
            <a:ext cx="5612760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 defTabSz="731520">
              <a:lnSpc>
                <a:spcPct val="90000"/>
              </a:lnSpc>
              <a:spcBef>
                <a:spcPts val="800"/>
              </a:spcBef>
              <a:defRPr spc="-80" sz="104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  <a:endParaRPr spc="0"/>
          </a:p>
        </p:txBody>
      </p:sp>
      <p:grpSp>
        <p:nvGrpSpPr>
          <p:cNvPr id="1120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118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19" name="CustomShape 4"/>
            <p:cNvSpPr txBox="1"/>
            <p:nvPr/>
          </p:nvSpPr>
          <p:spPr>
            <a:xfrm>
              <a:off x="114480" y="75143"/>
              <a:ext cx="1604881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</a:defRPr>
              </a:lvl1pPr>
            </a:lstStyle>
            <a:p>
              <a:pPr/>
              <a:r>
                <a:t>Užduotis nr. 3</a:t>
              </a:r>
            </a:p>
          </p:txBody>
        </p:sp>
      </p:grpSp>
      <p:pic>
        <p:nvPicPr>
          <p:cNvPr id="1121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122" name="CustomShape 5"/>
          <p:cNvSpPr txBox="1"/>
          <p:nvPr/>
        </p:nvSpPr>
        <p:spPr>
          <a:xfrm>
            <a:off x="638999" y="1832400"/>
            <a:ext cx="10627922" cy="4534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 sz="1600"/>
            </a:pPr>
            <a:r>
              <a:t>Sukurti programą, kuri: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Sukurtų failą „Tekstas.txt“ su pilnu tekstu "Zen of Python".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Atspausdintų tekstą iš sukurto failo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Paskutinėje sukurto failo eilutėje pridėtų kitos savaitės datą ir laiką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Faile sunumeruoti teksto eilutes (kiekvienos pradžioje pridėtų skaičių).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Sukurtame faile eilutę "Beautiful is better than ugly." pakeistų į "Gražu yra geriau nei bjauru."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Atspausdintų visą failo tekstą atbulai (failo kurti nereikia) 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Atspausdintų, kiek failo tekste yra žodžių, skaičių, didžiųjų ir mažųjų raidžių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Nukopijuotų visą sukurto failą tekstą į naują failą, tik DIDŽIOSIOMIS RAIDĖMIS</a:t>
            </a:r>
          </a:p>
          <a:p>
            <a:pPr>
              <a:defRPr spc="-1" sz="1600"/>
            </a:pPr>
          </a:p>
          <a:p>
            <a:pPr>
              <a:defRPr spc="-1" sz="1600"/>
            </a:pPr>
            <a:r>
              <a:t>Patarimai: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Naudoti from datetime import datetime, datetime.today()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Kintamajam priskirti sakinį, kuriuo bus operuojama, eilutėmis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Kai kur galima panaudoti funkcijas iš praeitų pamokų</a:t>
            </a:r>
          </a:p>
          <a:p>
            <a:pPr>
              <a:defRPr spc="-1" sz="16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CustomShape 1"/>
          <p:cNvSpPr txBox="1"/>
          <p:nvPr/>
        </p:nvSpPr>
        <p:spPr>
          <a:xfrm>
            <a:off x="480960" y="460800"/>
            <a:ext cx="5612760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 defTabSz="731520">
              <a:lnSpc>
                <a:spcPct val="90000"/>
              </a:lnSpc>
              <a:spcBef>
                <a:spcPts val="800"/>
              </a:spcBef>
              <a:defRPr spc="-80" sz="104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  <a:endParaRPr spc="0"/>
          </a:p>
        </p:txBody>
      </p:sp>
      <p:grpSp>
        <p:nvGrpSpPr>
          <p:cNvPr id="1127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125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26" name="CustomShape 4"/>
            <p:cNvSpPr txBox="1"/>
            <p:nvPr/>
          </p:nvSpPr>
          <p:spPr>
            <a:xfrm>
              <a:off x="114480" y="75143"/>
              <a:ext cx="1604881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</a:defRPr>
              </a:lvl1pPr>
            </a:lstStyle>
            <a:p>
              <a:pPr/>
              <a:r>
                <a:t>Užduotis nr. 4</a:t>
              </a:r>
            </a:p>
          </p:txBody>
        </p:sp>
      </p:grpSp>
      <p:pic>
        <p:nvPicPr>
          <p:cNvPr id="1128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129" name="CustomShape 5"/>
          <p:cNvSpPr txBox="1"/>
          <p:nvPr/>
        </p:nvSpPr>
        <p:spPr>
          <a:xfrm>
            <a:off x="638999" y="1832400"/>
            <a:ext cx="10627922" cy="4077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 sz="1600"/>
            </a:pPr>
            <a:r>
              <a:t>Sukurti programą, kuri: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Vienu lygiu žemiau darbinio aplanko sukurtų katalogą „Naujas Katalogas“ (pvz jei dirbate direktorijoje Desktop -&gt; CodeAcademy, tai sukurti aplanką Desktop vietoje) 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Šiame kataloge sukurtų tekstinį failą, kuriame būtų šiandienos data, laikas ir direktorija iki failo. Po laiko padaryti naują eilutę 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Atspausdintų šio tekstinio failo sukūrimo datą ir dydį baitais</a:t>
            </a:r>
          </a:p>
          <a:p>
            <a:pPr>
              <a:defRPr spc="-1" sz="1600"/>
            </a:pPr>
          </a:p>
          <a:p>
            <a:pPr>
              <a:defRPr spc="-1" sz="1600"/>
            </a:pPr>
            <a:r>
              <a:t>Papildomai:</a:t>
            </a:r>
          </a:p>
          <a:p>
            <a:pPr>
              <a:defRPr spc="-1" sz="1600"/>
            </a:pPr>
            <a:r>
              <a:t>Sukurti katalogą/failą su savo norimu pavadinimu</a:t>
            </a:r>
          </a:p>
          <a:p>
            <a:pPr>
              <a:defRPr spc="-1" sz="1600"/>
            </a:pPr>
            <a:r>
              <a:t>Panaudoti try/catch kuriant tą patį katalogą </a:t>
            </a:r>
          </a:p>
          <a:p>
            <a:pPr>
              <a:defRPr spc="-1" sz="1600"/>
            </a:pPr>
          </a:p>
          <a:p>
            <a:pPr>
              <a:defRPr spc="-1" sz="1600"/>
            </a:pPr>
          </a:p>
          <a:p>
            <a:pPr>
              <a:defRPr spc="-1" sz="16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CustomShape 1"/>
          <p:cNvSpPr txBox="1"/>
          <p:nvPr/>
        </p:nvSpPr>
        <p:spPr>
          <a:xfrm>
            <a:off x="480960" y="460800"/>
            <a:ext cx="5612760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 defTabSz="731520">
              <a:lnSpc>
                <a:spcPct val="90000"/>
              </a:lnSpc>
              <a:spcBef>
                <a:spcPts val="800"/>
              </a:spcBef>
              <a:defRPr spc="-80" sz="104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  <a:endParaRPr spc="0"/>
          </a:p>
        </p:txBody>
      </p:sp>
      <p:grpSp>
        <p:nvGrpSpPr>
          <p:cNvPr id="1134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132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33" name="CustomShape 4"/>
            <p:cNvSpPr txBox="1"/>
            <p:nvPr/>
          </p:nvSpPr>
          <p:spPr>
            <a:xfrm>
              <a:off x="114480" y="75143"/>
              <a:ext cx="1604881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</a:defRPr>
              </a:lvl1pPr>
            </a:lstStyle>
            <a:p>
              <a:pPr/>
              <a:r>
                <a:t>Užduotis nr. 5</a:t>
              </a:r>
            </a:p>
          </p:txBody>
        </p:sp>
      </p:grpSp>
      <p:pic>
        <p:nvPicPr>
          <p:cNvPr id="1135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136" name="CustomShape 5"/>
          <p:cNvSpPr txBox="1"/>
          <p:nvPr/>
        </p:nvSpPr>
        <p:spPr>
          <a:xfrm>
            <a:off x="638999" y="1832400"/>
            <a:ext cx="10627922" cy="4534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 sz="1600"/>
            </a:pPr>
            <a:r>
              <a:t>Sukurti biudžeto programą, kuri: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Leistų vartotojui įvesti pajamas arba išlaidas. Pajamos įrašomos teigiamu skaičiumi, išlaidos neigiamu. Prirašyti pajamų ar išlaidų pavadinimą (pvz Darbas: 1000, Žaidimai: -60)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Pajamas ir išlaidas saugotų žodyne, o žodyną pickle faile (uždarius programą, įvesti duomenys nedingtų)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Atvaizduotų jau įvestas pajamas ir išlaidas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Atvaizduotų įvestų pajamų ir išlaidų balansą (sudėtų visas pajamas ir išlaidas)</a:t>
            </a:r>
          </a:p>
          <a:p>
            <a:pPr lvl="1" marL="74231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Išlaidos negalimos jei balansas tampa žemiau 0 (negalime eiti į skolą)</a:t>
            </a:r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Parašyti atskiras funkcijas duomenų įrašymui, atvaizdavimui (galima ir saugojimui)</a:t>
            </a:r>
          </a:p>
          <a:p>
            <a:pPr>
              <a:defRPr spc="-1" sz="1600"/>
            </a:pPr>
          </a:p>
          <a:p>
            <a:pPr>
              <a:defRPr spc="-1" sz="1600"/>
            </a:pPr>
            <a:r>
              <a:t>Papildomai:</a:t>
            </a:r>
          </a:p>
          <a:p>
            <a:pPr>
              <a:defRPr spc="-1" sz="1600"/>
            </a:pPr>
            <a:r>
              <a:t>Kas pasidarėte programą, galite pamėgint pasidaryti saugojimą su json </a:t>
            </a:r>
          </a:p>
          <a:p>
            <a:pPr>
              <a:defRPr spc="-1" sz="1600"/>
            </a:pPr>
          </a:p>
          <a:p>
            <a:pPr>
              <a:defRPr spc="-1" sz="1600"/>
            </a:pPr>
          </a:p>
          <a:p>
            <a:pPr>
              <a:defRPr spc="-1" sz="1600"/>
            </a:pPr>
          </a:p>
          <a:p>
            <a:pPr>
              <a:defRPr spc="-1" sz="16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 defTabSz="731520">
              <a:lnSpc>
                <a:spcPct val="90000"/>
              </a:lnSpc>
              <a:spcBef>
                <a:spcPts val="800"/>
              </a:spcBef>
              <a:defRPr spc="-80" sz="104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  <a:endParaRPr spc="0"/>
          </a:p>
        </p:txBody>
      </p:sp>
      <p:grpSp>
        <p:nvGrpSpPr>
          <p:cNvPr id="1141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139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40" name="CustomShape 4"/>
            <p:cNvSpPr txBox="1"/>
            <p:nvPr/>
          </p:nvSpPr>
          <p:spPr>
            <a:xfrm>
              <a:off x="114480" y="7514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</a:defRPr>
              </a:lvl1pPr>
            </a:lstStyle>
            <a:p>
              <a:pPr/>
              <a:r>
                <a:t>PAPILDOMAI</a:t>
              </a:r>
            </a:p>
          </p:txBody>
        </p:sp>
      </p:grpSp>
      <p:pic>
        <p:nvPicPr>
          <p:cNvPr id="1142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143" name="CustomShape 5"/>
          <p:cNvSpPr txBox="1"/>
          <p:nvPr/>
        </p:nvSpPr>
        <p:spPr>
          <a:xfrm>
            <a:off x="638999" y="1832399"/>
            <a:ext cx="10627922" cy="270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 sz="1600"/>
            </a:pPr>
            <a:r>
              <a:t>Paskaityti ir pasinagrinėti PATHLIB. Galite pamėginti persidaryti užduotis vietoj OS su pathlib</a:t>
            </a:r>
          </a:p>
          <a:p>
            <a:pPr>
              <a:defRPr spc="-1" sz="1600"/>
            </a:pPr>
          </a:p>
          <a:p>
            <a:pPr>
              <a:defRPr spc="-1" sz="1600"/>
            </a:pPr>
          </a:p>
          <a:p>
            <a:pPr>
              <a:defRPr spc="-1" sz="1600"/>
            </a:pPr>
            <a:r>
              <a:t>Official pathlib docs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https://docs.python.org/3/library/pathlib.html</a:t>
            </a:r>
          </a:p>
          <a:p>
            <a:pPr>
              <a:defRPr spc="-1" sz="1600"/>
            </a:pPr>
            <a:r>
              <a:t>Šiek tiek palyginimo 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PathLib ir OS skirtumai</a:t>
            </a:r>
            <a:r>
              <a:t> </a:t>
            </a:r>
          </a:p>
          <a:p>
            <a:pPr>
              <a:defRPr spc="-1" sz="1600"/>
            </a:pPr>
          </a:p>
          <a:p>
            <a:pPr>
              <a:defRPr spc="-1" sz="16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CustomShape 1"/>
          <p:cNvSpPr txBox="1"/>
          <p:nvPr/>
        </p:nvSpPr>
        <p:spPr>
          <a:xfrm>
            <a:off x="480960" y="460800"/>
            <a:ext cx="5612761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908" name="CustomShape 2"/>
          <p:cNvSpPr txBox="1"/>
          <p:nvPr/>
        </p:nvSpPr>
        <p:spPr>
          <a:xfrm>
            <a:off x="6233040" y="1601999"/>
            <a:ext cx="5701321" cy="94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Datos/Išimtys</a:t>
            </a:r>
          </a:p>
        </p:txBody>
      </p:sp>
      <p:sp>
        <p:nvSpPr>
          <p:cNvPr id="909" name="CustomShape 3"/>
          <p:cNvSpPr txBox="1"/>
          <p:nvPr/>
        </p:nvSpPr>
        <p:spPr>
          <a:xfrm>
            <a:off x="6171377" y="2389525"/>
            <a:ext cx="4721761" cy="978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CustomShape 1"/>
          <p:cNvSpPr txBox="1"/>
          <p:nvPr/>
        </p:nvSpPr>
        <p:spPr>
          <a:xfrm>
            <a:off x="480960" y="460800"/>
            <a:ext cx="56127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/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912" name="CustomShape 2"/>
          <p:cNvSpPr txBox="1"/>
          <p:nvPr/>
        </p:nvSpPr>
        <p:spPr>
          <a:xfrm>
            <a:off x="480960" y="1371599"/>
            <a:ext cx="5150881" cy="50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/>
            </a:lvl1pPr>
          </a:lstStyle>
          <a:p>
            <a:pPr/>
            <a:r>
              <a:t>Šiandien išmoksite</a:t>
            </a:r>
          </a:p>
        </p:txBody>
      </p:sp>
      <p:sp>
        <p:nvSpPr>
          <p:cNvPr id="913" name="CustomShape 3"/>
          <p:cNvSpPr txBox="1"/>
          <p:nvPr/>
        </p:nvSpPr>
        <p:spPr>
          <a:xfrm>
            <a:off x="1399320" y="3329280"/>
            <a:ext cx="4232880" cy="311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600"/>
            </a:lvl1pPr>
          </a:lstStyle>
          <a:p>
            <a:pPr/>
            <a:r>
              <a:t>Kas yra "os" modulis</a:t>
            </a:r>
          </a:p>
        </p:txBody>
      </p:sp>
      <p:sp>
        <p:nvSpPr>
          <p:cNvPr id="914" name="CustomShape 4"/>
          <p:cNvSpPr txBox="1"/>
          <p:nvPr/>
        </p:nvSpPr>
        <p:spPr>
          <a:xfrm>
            <a:off x="1399320" y="4563719"/>
            <a:ext cx="4232880" cy="51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600"/>
            </a:lvl1pPr>
          </a:lstStyle>
          <a:p>
            <a:pPr/>
            <a:r>
              <a:t>Kaip kurti, nuskaityti ir redaguoti tekstinius failus</a:t>
            </a:r>
          </a:p>
        </p:txBody>
      </p:sp>
      <p:sp>
        <p:nvSpPr>
          <p:cNvPr id="915" name="CustomShape 5"/>
          <p:cNvSpPr txBox="1"/>
          <p:nvPr/>
        </p:nvSpPr>
        <p:spPr>
          <a:xfrm>
            <a:off x="1399320" y="5696999"/>
            <a:ext cx="4453920" cy="329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/>
            </a:lvl1pPr>
          </a:lstStyle>
          <a:p>
            <a:pPr/>
            <a:r>
              <a:t>Kaip išsaugoti kintamuosius/objektus faile</a:t>
            </a:r>
          </a:p>
        </p:txBody>
      </p:sp>
      <p:grpSp>
        <p:nvGrpSpPr>
          <p:cNvPr id="918" name="Group 6"/>
          <p:cNvGrpSpPr/>
          <p:nvPr/>
        </p:nvGrpSpPr>
        <p:grpSpPr>
          <a:xfrm>
            <a:off x="480240" y="3180600"/>
            <a:ext cx="730081" cy="730081"/>
            <a:chOff x="0" y="0"/>
            <a:chExt cx="730080" cy="730080"/>
          </a:xfrm>
        </p:grpSpPr>
        <p:sp>
          <p:nvSpPr>
            <p:cNvPr id="916" name="CustomShape 7"/>
            <p:cNvSpPr/>
            <p:nvPr/>
          </p:nvSpPr>
          <p:spPr>
            <a:xfrm>
              <a:off x="-1" y="-1"/>
              <a:ext cx="730082" cy="73008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7" name="CustomShape 8"/>
            <p:cNvSpPr txBox="1"/>
            <p:nvPr/>
          </p:nvSpPr>
          <p:spPr>
            <a:xfrm>
              <a:off x="153719" y="177784"/>
              <a:ext cx="423001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921" name="Group 9"/>
          <p:cNvGrpSpPr/>
          <p:nvPr/>
        </p:nvGrpSpPr>
        <p:grpSpPr>
          <a:xfrm>
            <a:off x="480240" y="4369680"/>
            <a:ext cx="730081" cy="730081"/>
            <a:chOff x="0" y="0"/>
            <a:chExt cx="730080" cy="730080"/>
          </a:xfrm>
        </p:grpSpPr>
        <p:sp>
          <p:nvSpPr>
            <p:cNvPr id="919" name="CustomShape 10"/>
            <p:cNvSpPr/>
            <p:nvPr/>
          </p:nvSpPr>
          <p:spPr>
            <a:xfrm>
              <a:off x="-1" y="-1"/>
              <a:ext cx="730082" cy="73008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0" name="CustomShape 11"/>
            <p:cNvSpPr txBox="1"/>
            <p:nvPr/>
          </p:nvSpPr>
          <p:spPr>
            <a:xfrm>
              <a:off x="153719" y="178144"/>
              <a:ext cx="423001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924" name="Group 12"/>
          <p:cNvGrpSpPr/>
          <p:nvPr/>
        </p:nvGrpSpPr>
        <p:grpSpPr>
          <a:xfrm>
            <a:off x="480240" y="5496840"/>
            <a:ext cx="730081" cy="730081"/>
            <a:chOff x="0" y="0"/>
            <a:chExt cx="730080" cy="730080"/>
          </a:xfrm>
        </p:grpSpPr>
        <p:sp>
          <p:nvSpPr>
            <p:cNvPr id="922" name="CustomShape 13"/>
            <p:cNvSpPr/>
            <p:nvPr/>
          </p:nvSpPr>
          <p:spPr>
            <a:xfrm>
              <a:off x="-1" y="-1"/>
              <a:ext cx="730082" cy="73008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3" name="CustomShape 14"/>
            <p:cNvSpPr txBox="1"/>
            <p:nvPr/>
          </p:nvSpPr>
          <p:spPr>
            <a:xfrm>
              <a:off x="153719" y="178144"/>
              <a:ext cx="423001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</a:defRPr>
              </a:lvl1pPr>
            </a:lstStyle>
            <a:p>
              <a:pPr/>
              <a:r>
                <a:t>03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CustomShape 1"/>
          <p:cNvSpPr txBox="1"/>
          <p:nvPr/>
        </p:nvSpPr>
        <p:spPr>
          <a:xfrm>
            <a:off x="480960" y="460800"/>
            <a:ext cx="56127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927" name="CustomShape 2"/>
          <p:cNvSpPr txBox="1"/>
          <p:nvPr/>
        </p:nvSpPr>
        <p:spPr>
          <a:xfrm>
            <a:off x="6233039" y="1601999"/>
            <a:ext cx="5701321" cy="94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OS modulis</a:t>
            </a:r>
          </a:p>
        </p:txBody>
      </p:sp>
      <p:sp>
        <p:nvSpPr>
          <p:cNvPr id="928" name="CustomShape 3"/>
          <p:cNvSpPr txBox="1"/>
          <p:nvPr/>
        </p:nvSpPr>
        <p:spPr>
          <a:xfrm>
            <a:off x="6230159" y="2409120"/>
            <a:ext cx="4721761" cy="2979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  <a:r>
              <a:t>os – operating system modulis</a:t>
            </a:r>
          </a:p>
          <a:p>
            <a:pPr marL="285839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dir(os) - kokias komandas turi modulis</a:t>
            </a:r>
          </a:p>
          <a:p>
            <a:pPr marL="285839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os.getcwd() - katalogas kuriame esame </a:t>
            </a:r>
          </a:p>
          <a:p>
            <a:pPr marL="285839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os.chdir() - pakečia katalogą kuriame esame</a:t>
            </a:r>
          </a:p>
          <a:p>
            <a:pPr marL="285839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os.listdir() - parodo kokie failai yra kataloge</a:t>
            </a:r>
          </a:p>
          <a:p>
            <a:pPr marL="285839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os.mkdir() - sukuria naują katalogą</a:t>
            </a:r>
          </a:p>
          <a:p>
            <a:pPr marL="285839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os.makedirs() - sukuria katalogų medį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</p:txBody>
      </p:sp>
      <p:pic>
        <p:nvPicPr>
          <p:cNvPr id="92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080" y="954359"/>
            <a:ext cx="1340281" cy="538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9319" y="1666439"/>
            <a:ext cx="1570681" cy="556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1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7960" y="2311560"/>
            <a:ext cx="3188161" cy="757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2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6719" y="3195359"/>
            <a:ext cx="3590642" cy="1016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3" name="Picture 7" descr="Picture 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5440" y="4310639"/>
            <a:ext cx="4467601" cy="756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4" name="Picture 8" descr="Picture 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65920" y="5161319"/>
            <a:ext cx="2684521" cy="483481"/>
          </a:xfrm>
          <a:prstGeom prst="rect">
            <a:avLst/>
          </a:prstGeom>
          <a:ln w="12700">
            <a:miter lim="400000"/>
          </a:ln>
        </p:spPr>
      </p:pic>
      <p:pic>
        <p:nvPicPr>
          <p:cNvPr id="935" name="Picture 9" descr="Picture 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95440" y="5705280"/>
            <a:ext cx="4467601" cy="870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CustomShape 1"/>
          <p:cNvSpPr txBox="1"/>
          <p:nvPr/>
        </p:nvSpPr>
        <p:spPr>
          <a:xfrm>
            <a:off x="480960" y="460800"/>
            <a:ext cx="56127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938" name="CustomShape 2"/>
          <p:cNvSpPr txBox="1"/>
          <p:nvPr/>
        </p:nvSpPr>
        <p:spPr>
          <a:xfrm>
            <a:off x="6661439" y="3041639"/>
            <a:ext cx="4721761" cy="2312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839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os.stat() - failo/katalogo informacija</a:t>
            </a:r>
          </a:p>
          <a:p>
            <a:pPr marL="285839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os.stat().st_size – failo dydis baitais</a:t>
            </a:r>
          </a:p>
          <a:p>
            <a:pPr marL="285839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/>
            </a:pPr>
            <a:r>
              <a:t>os.stat().st_mtime – failo modifikavimo laikas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600"/>
            </a:pPr>
          </a:p>
        </p:txBody>
      </p:sp>
      <p:pic>
        <p:nvPicPr>
          <p:cNvPr id="93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560" y="1988999"/>
            <a:ext cx="4108321" cy="1729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6560" y="1397879"/>
            <a:ext cx="3348000" cy="438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1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559" y="3862439"/>
            <a:ext cx="4395961" cy="857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942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01239" y="4859280"/>
            <a:ext cx="3519001" cy="71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CustomShape 1"/>
          <p:cNvSpPr txBox="1"/>
          <p:nvPr/>
        </p:nvSpPr>
        <p:spPr>
          <a:xfrm>
            <a:off x="480960" y="460800"/>
            <a:ext cx="56127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sp>
        <p:nvSpPr>
          <p:cNvPr id="945" name="CustomShape 3"/>
          <p:cNvSpPr txBox="1"/>
          <p:nvPr/>
        </p:nvSpPr>
        <p:spPr>
          <a:xfrm>
            <a:off x="6252479" y="3155039"/>
            <a:ext cx="5701321" cy="1372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/>
            </a:lvl1pPr>
          </a:lstStyle>
          <a:p>
            <a:pPr/>
            <a:r>
              <a:t>Kaip pakeisti timestampą suprantamu formatu</a:t>
            </a:r>
          </a:p>
        </p:txBody>
      </p:sp>
      <p:pic>
        <p:nvPicPr>
          <p:cNvPr id="946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760" y="2982240"/>
            <a:ext cx="4816441" cy="1471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