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8" r:id="rId3"/>
    <p:sldId id="259" r:id="rId4"/>
    <p:sldId id="260" r:id="rId5"/>
    <p:sldId id="286" r:id="rId6"/>
    <p:sldId id="261" r:id="rId7"/>
    <p:sldId id="262" r:id="rId8"/>
    <p:sldId id="284" r:id="rId9"/>
    <p:sldId id="291" r:id="rId10"/>
    <p:sldId id="292" r:id="rId11"/>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E6"/>
          </a:solidFill>
        </a:fill>
      </a:tcStyle>
    </a:wholeTbl>
    <a:band2H>
      <a:tcTxStyle/>
      <a:tcStyle>
        <a:tcBdr/>
        <a:fill>
          <a:solidFill>
            <a:srgbClr val="E6E6F3"/>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AFF"/>
          </a:solidFill>
        </a:fill>
      </a:tcStyle>
    </a:wholeTbl>
    <a:band2H>
      <a:tcTxStyle/>
      <a:tcStyle>
        <a:tcBdr/>
        <a:fill>
          <a:solidFill>
            <a:srgbClr val="EBE6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FF"/>
          </a:solidFill>
        </a:fill>
      </a:tcStyle>
    </a:wholeTbl>
    <a:band2H>
      <a:tcTxStyle/>
      <a:tcStyle>
        <a:tcBdr/>
        <a:fill>
          <a:solidFill>
            <a:srgbClr val="E6E6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34" name="Shape 12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235" name="Shape 123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Slide">
    <p:spTree>
      <p:nvGrpSpPr>
        <p:cNvPr id="1" name=""/>
        <p:cNvGrpSpPr/>
        <p:nvPr/>
      </p:nvGrpSpPr>
      <p:grpSpPr>
        <a:xfrm>
          <a:off x="0" y="0"/>
          <a:ext cx="0" cy="0"/>
          <a:chOff x="0" y="0"/>
          <a:chExt cx="0" cy="0"/>
        </a:xfrm>
      </p:grpSpPr>
      <p:sp>
        <p:nvSpPr>
          <p:cNvPr id="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Content over Content">
    <p:spTree>
      <p:nvGrpSpPr>
        <p:cNvPr id="1" name=""/>
        <p:cNvGrpSpPr/>
        <p:nvPr/>
      </p:nvGrpSpPr>
      <p:grpSpPr>
        <a:xfrm>
          <a:off x="0" y="0"/>
          <a:ext cx="0" cy="0"/>
          <a:chOff x="0" y="0"/>
          <a:chExt cx="0" cy="0"/>
        </a:xfrm>
      </p:grpSpPr>
      <p:grpSp>
        <p:nvGrpSpPr>
          <p:cNvPr id="153" name="Group 1"/>
          <p:cNvGrpSpPr/>
          <p:nvPr/>
        </p:nvGrpSpPr>
        <p:grpSpPr>
          <a:xfrm>
            <a:off x="11078640" y="458639"/>
            <a:ext cx="631441" cy="679321"/>
            <a:chOff x="0" y="0"/>
            <a:chExt cx="631439" cy="679319"/>
          </a:xfrm>
        </p:grpSpPr>
        <p:sp>
          <p:nvSpPr>
            <p:cNvPr id="149"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50"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51"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52"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154"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155"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56" name="Body Level One…"/>
          <p:cNvSpPr txBox="1">
            <a:spLocks noGrp="1"/>
          </p:cNvSpPr>
          <p:nvPr>
            <p:ph type="body" sz="half" idx="1"/>
          </p:nvPr>
        </p:nvSpPr>
        <p:spPr>
          <a:xfrm>
            <a:off x="609479" y="1604519"/>
            <a:ext cx="10972442" cy="18968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57" name="PlaceHolder 3"/>
          <p:cNvSpPr>
            <a:spLocks noGrp="1"/>
          </p:cNvSpPr>
          <p:nvPr>
            <p:ph type="body" sz="half" idx="21"/>
          </p:nvPr>
        </p:nvSpPr>
        <p:spPr>
          <a:xfrm>
            <a:off x="609479" y="3682079"/>
            <a:ext cx="10972442" cy="1896841"/>
          </a:xfrm>
          <a:prstGeom prst="rect">
            <a:avLst/>
          </a:prstGeom>
        </p:spPr>
        <p:txBody>
          <a:bodyPr/>
          <a:lstStyle/>
          <a:p>
            <a:pPr>
              <a:defRPr spc="-100"/>
            </a:pPr>
            <a:endParaRPr/>
          </a:p>
        </p:txBody>
      </p:sp>
      <p:sp>
        <p:nvSpPr>
          <p:cNvPr id="1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Title, 4 Content">
    <p:spTree>
      <p:nvGrpSpPr>
        <p:cNvPr id="1" name=""/>
        <p:cNvGrpSpPr/>
        <p:nvPr/>
      </p:nvGrpSpPr>
      <p:grpSpPr>
        <a:xfrm>
          <a:off x="0" y="0"/>
          <a:ext cx="0" cy="0"/>
          <a:chOff x="0" y="0"/>
          <a:chExt cx="0" cy="0"/>
        </a:xfrm>
      </p:grpSpPr>
      <p:grpSp>
        <p:nvGrpSpPr>
          <p:cNvPr id="169" name="Group 1"/>
          <p:cNvGrpSpPr/>
          <p:nvPr/>
        </p:nvGrpSpPr>
        <p:grpSpPr>
          <a:xfrm>
            <a:off x="11078640" y="458639"/>
            <a:ext cx="631441" cy="679321"/>
            <a:chOff x="0" y="0"/>
            <a:chExt cx="631439" cy="679319"/>
          </a:xfrm>
        </p:grpSpPr>
        <p:sp>
          <p:nvSpPr>
            <p:cNvPr id="165"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66"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67"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68"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170"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171"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72" name="Body Level One…"/>
          <p:cNvSpPr txBox="1">
            <a:spLocks noGrp="1"/>
          </p:cNvSpPr>
          <p:nvPr>
            <p:ph type="body" sz="quarter" idx="1"/>
          </p:nvPr>
        </p:nvSpPr>
        <p:spPr>
          <a:xfrm>
            <a:off x="609479" y="1604519"/>
            <a:ext cx="5354282" cy="18968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73" name="PlaceHolder 3"/>
          <p:cNvSpPr/>
          <p:nvPr/>
        </p:nvSpPr>
        <p:spPr>
          <a:xfrm>
            <a:off x="6231959" y="1604519"/>
            <a:ext cx="5354282" cy="1896842"/>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74" name="PlaceHolder 4"/>
          <p:cNvSpPr/>
          <p:nvPr/>
        </p:nvSpPr>
        <p:spPr>
          <a:xfrm>
            <a:off x="609479" y="3682079"/>
            <a:ext cx="5354282" cy="189684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75" name="PlaceHolder 5"/>
          <p:cNvSpPr>
            <a:spLocks noGrp="1"/>
          </p:cNvSpPr>
          <p:nvPr>
            <p:ph type="body" sz="quarter" idx="21"/>
          </p:nvPr>
        </p:nvSpPr>
        <p:spPr>
          <a:xfrm>
            <a:off x="6231959" y="3682079"/>
            <a:ext cx="5354282" cy="1896841"/>
          </a:xfrm>
          <a:prstGeom prst="rect">
            <a:avLst/>
          </a:prstGeom>
        </p:spPr>
        <p:txBody>
          <a:bodyPr/>
          <a:lstStyle/>
          <a:p>
            <a:pPr>
              <a:defRPr spc="-100"/>
            </a:pPr>
            <a:endParaRPr/>
          </a:p>
        </p:txBody>
      </p:sp>
      <p:sp>
        <p:nvSpPr>
          <p:cNvPr id="1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tle, 6 Content">
    <p:spTree>
      <p:nvGrpSpPr>
        <p:cNvPr id="1" name=""/>
        <p:cNvGrpSpPr/>
        <p:nvPr/>
      </p:nvGrpSpPr>
      <p:grpSpPr>
        <a:xfrm>
          <a:off x="0" y="0"/>
          <a:ext cx="0" cy="0"/>
          <a:chOff x="0" y="0"/>
          <a:chExt cx="0" cy="0"/>
        </a:xfrm>
      </p:grpSpPr>
      <p:grpSp>
        <p:nvGrpSpPr>
          <p:cNvPr id="187" name="Group 1"/>
          <p:cNvGrpSpPr/>
          <p:nvPr/>
        </p:nvGrpSpPr>
        <p:grpSpPr>
          <a:xfrm>
            <a:off x="11078640" y="458639"/>
            <a:ext cx="631441" cy="679321"/>
            <a:chOff x="0" y="0"/>
            <a:chExt cx="631439" cy="679319"/>
          </a:xfrm>
        </p:grpSpPr>
        <p:sp>
          <p:nvSpPr>
            <p:cNvPr id="183"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4"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5"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86"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188"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189"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90" name="Body Level One…"/>
          <p:cNvSpPr txBox="1">
            <a:spLocks noGrp="1"/>
          </p:cNvSpPr>
          <p:nvPr>
            <p:ph type="body" sz="quarter" idx="1"/>
          </p:nvPr>
        </p:nvSpPr>
        <p:spPr>
          <a:xfrm>
            <a:off x="609479" y="1604519"/>
            <a:ext cx="3533042" cy="18968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91" name="PlaceHolder 3"/>
          <p:cNvSpPr/>
          <p:nvPr/>
        </p:nvSpPr>
        <p:spPr>
          <a:xfrm>
            <a:off x="4319639" y="1604519"/>
            <a:ext cx="3533041" cy="1896842"/>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92" name="PlaceHolder 4"/>
          <p:cNvSpPr/>
          <p:nvPr/>
        </p:nvSpPr>
        <p:spPr>
          <a:xfrm>
            <a:off x="8029799" y="1604519"/>
            <a:ext cx="3533041" cy="1896842"/>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93" name="PlaceHolder 5"/>
          <p:cNvSpPr/>
          <p:nvPr/>
        </p:nvSpPr>
        <p:spPr>
          <a:xfrm>
            <a:off x="609479" y="3682079"/>
            <a:ext cx="3533042" cy="189684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94" name="PlaceHolder 6"/>
          <p:cNvSpPr/>
          <p:nvPr/>
        </p:nvSpPr>
        <p:spPr>
          <a:xfrm>
            <a:off x="4319639" y="3682079"/>
            <a:ext cx="3533041" cy="189684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95" name="PlaceHolder 7"/>
          <p:cNvSpPr>
            <a:spLocks noGrp="1"/>
          </p:cNvSpPr>
          <p:nvPr>
            <p:ph type="body" sz="quarter" idx="21"/>
          </p:nvPr>
        </p:nvSpPr>
        <p:spPr>
          <a:xfrm>
            <a:off x="8029799" y="3682079"/>
            <a:ext cx="3533041" cy="1896841"/>
          </a:xfrm>
          <a:prstGeom prst="rect">
            <a:avLst/>
          </a:prstGeom>
        </p:spPr>
        <p:txBody>
          <a:bodyPr/>
          <a:lstStyle/>
          <a:p>
            <a:pPr>
              <a:defRPr spc="-100"/>
            </a:pPr>
            <a:endParaRPr/>
          </a:p>
        </p:txBody>
      </p:sp>
      <p:sp>
        <p:nvSpPr>
          <p:cNvPr id="1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219" name="Group 1"/>
          <p:cNvGrpSpPr/>
          <p:nvPr/>
        </p:nvGrpSpPr>
        <p:grpSpPr>
          <a:xfrm>
            <a:off x="11078640" y="458639"/>
            <a:ext cx="631441" cy="679321"/>
            <a:chOff x="0" y="0"/>
            <a:chExt cx="631439" cy="679319"/>
          </a:xfrm>
        </p:grpSpPr>
        <p:sp>
          <p:nvSpPr>
            <p:cNvPr id="215"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6"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7"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18"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20"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221" name="Body Level One…"/>
          <p:cNvSpPr txBox="1">
            <a:spLocks noGrp="1"/>
          </p:cNvSpPr>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2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Title, Content">
    <p:spTree>
      <p:nvGrpSpPr>
        <p:cNvPr id="1" name=""/>
        <p:cNvGrpSpPr/>
        <p:nvPr/>
      </p:nvGrpSpPr>
      <p:grpSpPr>
        <a:xfrm>
          <a:off x="0" y="0"/>
          <a:ext cx="0" cy="0"/>
          <a:chOff x="0" y="0"/>
          <a:chExt cx="0" cy="0"/>
        </a:xfrm>
      </p:grpSpPr>
      <p:grpSp>
        <p:nvGrpSpPr>
          <p:cNvPr id="233" name="Group 1"/>
          <p:cNvGrpSpPr/>
          <p:nvPr/>
        </p:nvGrpSpPr>
        <p:grpSpPr>
          <a:xfrm>
            <a:off x="11078640" y="458639"/>
            <a:ext cx="631441" cy="679321"/>
            <a:chOff x="0" y="0"/>
            <a:chExt cx="631439" cy="679319"/>
          </a:xfrm>
        </p:grpSpPr>
        <p:sp>
          <p:nvSpPr>
            <p:cNvPr id="229"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0"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1"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32"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34"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235" name="Body Level One…"/>
          <p:cNvSpPr txBox="1">
            <a:spLocks noGrp="1"/>
          </p:cNvSpPr>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2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Title, 2 Content">
    <p:spTree>
      <p:nvGrpSpPr>
        <p:cNvPr id="1" name=""/>
        <p:cNvGrpSpPr/>
        <p:nvPr/>
      </p:nvGrpSpPr>
      <p:grpSpPr>
        <a:xfrm>
          <a:off x="0" y="0"/>
          <a:ext cx="0" cy="0"/>
          <a:chOff x="0" y="0"/>
          <a:chExt cx="0" cy="0"/>
        </a:xfrm>
      </p:grpSpPr>
      <p:grpSp>
        <p:nvGrpSpPr>
          <p:cNvPr id="247" name="Group 1"/>
          <p:cNvGrpSpPr/>
          <p:nvPr/>
        </p:nvGrpSpPr>
        <p:grpSpPr>
          <a:xfrm>
            <a:off x="11078640" y="458639"/>
            <a:ext cx="631441" cy="679321"/>
            <a:chOff x="0" y="0"/>
            <a:chExt cx="631439" cy="679319"/>
          </a:xfrm>
        </p:grpSpPr>
        <p:sp>
          <p:nvSpPr>
            <p:cNvPr id="243"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4"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5"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46"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48"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249"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250" name="PlaceHolder 3"/>
          <p:cNvSpPr>
            <a:spLocks noGrp="1"/>
          </p:cNvSpPr>
          <p:nvPr>
            <p:ph type="body" sz="half" idx="21"/>
          </p:nvPr>
        </p:nvSpPr>
        <p:spPr>
          <a:xfrm>
            <a:off x="6231959" y="1604519"/>
            <a:ext cx="5354282" cy="3977281"/>
          </a:xfrm>
          <a:prstGeom prst="rect">
            <a:avLst/>
          </a:prstGeom>
        </p:spPr>
        <p:txBody>
          <a:bodyPr/>
          <a:lstStyle/>
          <a:p>
            <a:pPr marL="228600" indent="-228600">
              <a:spcBef>
                <a:spcPts val="1000"/>
              </a:spcBef>
              <a:buClrTx/>
              <a:buSzPct val="100000"/>
              <a:buFont typeface="Arial"/>
              <a:buChar char="•"/>
              <a:defRPr sz="2800" spc="0"/>
            </a:pPr>
            <a:endParaRPr/>
          </a:p>
        </p:txBody>
      </p:sp>
      <p:sp>
        <p:nvSpPr>
          <p:cNvPr id="2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262" name="Group 1"/>
          <p:cNvGrpSpPr/>
          <p:nvPr/>
        </p:nvGrpSpPr>
        <p:grpSpPr>
          <a:xfrm>
            <a:off x="11078640" y="458639"/>
            <a:ext cx="631441" cy="679321"/>
            <a:chOff x="0" y="0"/>
            <a:chExt cx="631439" cy="679319"/>
          </a:xfrm>
        </p:grpSpPr>
        <p:sp>
          <p:nvSpPr>
            <p:cNvPr id="258"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59"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0"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1"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63"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2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Centered Text">
    <p:spTree>
      <p:nvGrpSpPr>
        <p:cNvPr id="1" name=""/>
        <p:cNvGrpSpPr/>
        <p:nvPr/>
      </p:nvGrpSpPr>
      <p:grpSpPr>
        <a:xfrm>
          <a:off x="0" y="0"/>
          <a:ext cx="0" cy="0"/>
          <a:chOff x="0" y="0"/>
          <a:chExt cx="0" cy="0"/>
        </a:xfrm>
      </p:grpSpPr>
      <p:grpSp>
        <p:nvGrpSpPr>
          <p:cNvPr id="275" name="Group 1"/>
          <p:cNvGrpSpPr/>
          <p:nvPr/>
        </p:nvGrpSpPr>
        <p:grpSpPr>
          <a:xfrm>
            <a:off x="11078640" y="458639"/>
            <a:ext cx="631441" cy="679321"/>
            <a:chOff x="0" y="0"/>
            <a:chExt cx="631439" cy="679319"/>
          </a:xfrm>
        </p:grpSpPr>
        <p:sp>
          <p:nvSpPr>
            <p:cNvPr id="271"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2"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3"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4"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76" name="Body Level One…"/>
          <p:cNvSpPr txBox="1">
            <a:spLocks noGrp="1"/>
          </p:cNvSpPr>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2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Title, 2 Content and Content">
    <p:spTree>
      <p:nvGrpSpPr>
        <p:cNvPr id="1" name=""/>
        <p:cNvGrpSpPr/>
        <p:nvPr/>
      </p:nvGrpSpPr>
      <p:grpSpPr>
        <a:xfrm>
          <a:off x="0" y="0"/>
          <a:ext cx="0" cy="0"/>
          <a:chOff x="0" y="0"/>
          <a:chExt cx="0" cy="0"/>
        </a:xfrm>
      </p:grpSpPr>
      <p:grpSp>
        <p:nvGrpSpPr>
          <p:cNvPr id="288" name="Group 1"/>
          <p:cNvGrpSpPr/>
          <p:nvPr/>
        </p:nvGrpSpPr>
        <p:grpSpPr>
          <a:xfrm>
            <a:off x="11078640" y="458639"/>
            <a:ext cx="631441" cy="679321"/>
            <a:chOff x="0" y="0"/>
            <a:chExt cx="631439" cy="679319"/>
          </a:xfrm>
        </p:grpSpPr>
        <p:sp>
          <p:nvSpPr>
            <p:cNvPr id="284"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85"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86"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87"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289"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290"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291" name="PlaceHolder 3"/>
          <p:cNvSpPr/>
          <p:nvPr/>
        </p:nvSpPr>
        <p:spPr>
          <a:xfrm>
            <a:off x="6231959" y="1604519"/>
            <a:ext cx="5354282" cy="3977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292" name="PlaceHolder 4"/>
          <p:cNvSpPr>
            <a:spLocks noGrp="1"/>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2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Title Content and 2 Content">
    <p:spTree>
      <p:nvGrpSpPr>
        <p:cNvPr id="1" name=""/>
        <p:cNvGrpSpPr/>
        <p:nvPr/>
      </p:nvGrpSpPr>
      <p:grpSpPr>
        <a:xfrm>
          <a:off x="0" y="0"/>
          <a:ext cx="0" cy="0"/>
          <a:chOff x="0" y="0"/>
          <a:chExt cx="0" cy="0"/>
        </a:xfrm>
      </p:grpSpPr>
      <p:grpSp>
        <p:nvGrpSpPr>
          <p:cNvPr id="304" name="Group 1"/>
          <p:cNvGrpSpPr/>
          <p:nvPr/>
        </p:nvGrpSpPr>
        <p:grpSpPr>
          <a:xfrm>
            <a:off x="11078640" y="458639"/>
            <a:ext cx="631441" cy="679321"/>
            <a:chOff x="0" y="0"/>
            <a:chExt cx="631439" cy="679319"/>
          </a:xfrm>
        </p:grpSpPr>
        <p:sp>
          <p:nvSpPr>
            <p:cNvPr id="300"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01"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02"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03"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05"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306"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307"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308" name="PlaceHolder 4"/>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3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28" name="Group 1"/>
          <p:cNvGrpSpPr/>
          <p:nvPr/>
        </p:nvGrpSpPr>
        <p:grpSpPr>
          <a:xfrm>
            <a:off x="11078640" y="458639"/>
            <a:ext cx="631441" cy="679321"/>
            <a:chOff x="0" y="0"/>
            <a:chExt cx="631439" cy="679319"/>
          </a:xfrm>
        </p:grpSpPr>
        <p:sp>
          <p:nvSpPr>
            <p:cNvPr id="24"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5"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6"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27"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29"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30"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31" name="Body Level One…"/>
          <p:cNvSpPr txBox="1">
            <a:spLocks noGrp="1"/>
          </p:cNvSpPr>
          <p:nvPr>
            <p:ph type="body" idx="1"/>
          </p:nvPr>
        </p:nvSpPr>
        <p:spPr>
          <a:xfrm>
            <a:off x="609479" y="1604519"/>
            <a:ext cx="10972442" cy="3977282"/>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Title, 2 Content over Content">
    <p:spTree>
      <p:nvGrpSpPr>
        <p:cNvPr id="1" name=""/>
        <p:cNvGrpSpPr/>
        <p:nvPr/>
      </p:nvGrpSpPr>
      <p:grpSpPr>
        <a:xfrm>
          <a:off x="0" y="0"/>
          <a:ext cx="0" cy="0"/>
          <a:chOff x="0" y="0"/>
          <a:chExt cx="0" cy="0"/>
        </a:xfrm>
      </p:grpSpPr>
      <p:grpSp>
        <p:nvGrpSpPr>
          <p:cNvPr id="320" name="Group 1"/>
          <p:cNvGrpSpPr/>
          <p:nvPr/>
        </p:nvGrpSpPr>
        <p:grpSpPr>
          <a:xfrm>
            <a:off x="11078640" y="458639"/>
            <a:ext cx="631441" cy="679321"/>
            <a:chOff x="0" y="0"/>
            <a:chExt cx="631439" cy="679319"/>
          </a:xfrm>
        </p:grpSpPr>
        <p:sp>
          <p:nvSpPr>
            <p:cNvPr id="316"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7"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8"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19"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21"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322"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323"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324" name="PlaceHolder 4"/>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3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Title, Content over Content">
    <p:spTree>
      <p:nvGrpSpPr>
        <p:cNvPr id="1" name=""/>
        <p:cNvGrpSpPr/>
        <p:nvPr/>
      </p:nvGrpSpPr>
      <p:grpSpPr>
        <a:xfrm>
          <a:off x="0" y="0"/>
          <a:ext cx="0" cy="0"/>
          <a:chOff x="0" y="0"/>
          <a:chExt cx="0" cy="0"/>
        </a:xfrm>
      </p:grpSpPr>
      <p:grpSp>
        <p:nvGrpSpPr>
          <p:cNvPr id="336" name="Group 1"/>
          <p:cNvGrpSpPr/>
          <p:nvPr/>
        </p:nvGrpSpPr>
        <p:grpSpPr>
          <a:xfrm>
            <a:off x="11078640" y="458639"/>
            <a:ext cx="631441" cy="679321"/>
            <a:chOff x="0" y="0"/>
            <a:chExt cx="631439" cy="679319"/>
          </a:xfrm>
        </p:grpSpPr>
        <p:sp>
          <p:nvSpPr>
            <p:cNvPr id="332"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33"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34"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35"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37"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338" name="Body Level One…"/>
          <p:cNvSpPr txBox="1">
            <a:spLocks noGrp="1"/>
          </p:cNvSpPr>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339" name="PlaceHolder 3"/>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3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x">
  <p:cSld name="Title, 4 Content">
    <p:spTree>
      <p:nvGrpSpPr>
        <p:cNvPr id="1" name=""/>
        <p:cNvGrpSpPr/>
        <p:nvPr/>
      </p:nvGrpSpPr>
      <p:grpSpPr>
        <a:xfrm>
          <a:off x="0" y="0"/>
          <a:ext cx="0" cy="0"/>
          <a:chOff x="0" y="0"/>
          <a:chExt cx="0" cy="0"/>
        </a:xfrm>
      </p:grpSpPr>
      <p:grpSp>
        <p:nvGrpSpPr>
          <p:cNvPr id="351" name="Group 1"/>
          <p:cNvGrpSpPr/>
          <p:nvPr/>
        </p:nvGrpSpPr>
        <p:grpSpPr>
          <a:xfrm>
            <a:off x="11078640" y="458639"/>
            <a:ext cx="631441" cy="679321"/>
            <a:chOff x="0" y="0"/>
            <a:chExt cx="631439" cy="679319"/>
          </a:xfrm>
        </p:grpSpPr>
        <p:sp>
          <p:nvSpPr>
            <p:cNvPr id="347"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48"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49"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50"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52"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353"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354"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355" name="PlaceHolder 4"/>
          <p:cNvSpPr/>
          <p:nvPr/>
        </p:nvSpPr>
        <p:spPr>
          <a:xfrm>
            <a:off x="609479" y="3682079"/>
            <a:ext cx="535428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356" name="PlaceHolder 5"/>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3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Title, 6 Content">
    <p:spTree>
      <p:nvGrpSpPr>
        <p:cNvPr id="1" name=""/>
        <p:cNvGrpSpPr/>
        <p:nvPr/>
      </p:nvGrpSpPr>
      <p:grpSpPr>
        <a:xfrm>
          <a:off x="0" y="0"/>
          <a:ext cx="0" cy="0"/>
          <a:chOff x="0" y="0"/>
          <a:chExt cx="0" cy="0"/>
        </a:xfrm>
      </p:grpSpPr>
      <p:grpSp>
        <p:nvGrpSpPr>
          <p:cNvPr id="368" name="Group 1"/>
          <p:cNvGrpSpPr/>
          <p:nvPr/>
        </p:nvGrpSpPr>
        <p:grpSpPr>
          <a:xfrm>
            <a:off x="11078640" y="458639"/>
            <a:ext cx="631441" cy="679321"/>
            <a:chOff x="0" y="0"/>
            <a:chExt cx="631439" cy="679319"/>
          </a:xfrm>
        </p:grpSpPr>
        <p:sp>
          <p:nvSpPr>
            <p:cNvPr id="364"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5"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6"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67"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369"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370" name="Body Level One…"/>
          <p:cNvSpPr txBox="1">
            <a:spLocks noGrp="1"/>
          </p:cNvSpPr>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371" name="PlaceHolder 3"/>
          <p:cNvSpPr/>
          <p:nvPr/>
        </p:nvSpPr>
        <p:spPr>
          <a:xfrm>
            <a:off x="431963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372" name="PlaceHolder 4"/>
          <p:cNvSpPr/>
          <p:nvPr/>
        </p:nvSpPr>
        <p:spPr>
          <a:xfrm>
            <a:off x="802979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373" name="PlaceHolder 5"/>
          <p:cNvSpPr/>
          <p:nvPr/>
        </p:nvSpPr>
        <p:spPr>
          <a:xfrm>
            <a:off x="609479" y="3682079"/>
            <a:ext cx="353304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374" name="PlaceHolder 6"/>
          <p:cNvSpPr/>
          <p:nvPr/>
        </p:nvSpPr>
        <p:spPr>
          <a:xfrm>
            <a:off x="4319639" y="3682079"/>
            <a:ext cx="3533041"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375" name="PlaceHolder 7"/>
          <p:cNvSpPr>
            <a:spLocks noGrp="1"/>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3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399" name="Group 1"/>
          <p:cNvGrpSpPr/>
          <p:nvPr/>
        </p:nvGrpSpPr>
        <p:grpSpPr>
          <a:xfrm>
            <a:off x="11078640" y="458639"/>
            <a:ext cx="631441" cy="679321"/>
            <a:chOff x="0" y="0"/>
            <a:chExt cx="631439" cy="679319"/>
          </a:xfrm>
        </p:grpSpPr>
        <p:sp>
          <p:nvSpPr>
            <p:cNvPr id="395"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6"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7"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98"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00"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401" name="Body Level One…"/>
          <p:cNvSpPr txBox="1">
            <a:spLocks noGrp="1"/>
          </p:cNvSpPr>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4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x">
  <p:cSld name="Title, Content">
    <p:spTree>
      <p:nvGrpSpPr>
        <p:cNvPr id="1" name=""/>
        <p:cNvGrpSpPr/>
        <p:nvPr/>
      </p:nvGrpSpPr>
      <p:grpSpPr>
        <a:xfrm>
          <a:off x="0" y="0"/>
          <a:ext cx="0" cy="0"/>
          <a:chOff x="0" y="0"/>
          <a:chExt cx="0" cy="0"/>
        </a:xfrm>
      </p:grpSpPr>
      <p:grpSp>
        <p:nvGrpSpPr>
          <p:cNvPr id="413" name="Group 1"/>
          <p:cNvGrpSpPr/>
          <p:nvPr/>
        </p:nvGrpSpPr>
        <p:grpSpPr>
          <a:xfrm>
            <a:off x="11078640" y="458639"/>
            <a:ext cx="631441" cy="679321"/>
            <a:chOff x="0" y="0"/>
            <a:chExt cx="631439" cy="679319"/>
          </a:xfrm>
        </p:grpSpPr>
        <p:sp>
          <p:nvSpPr>
            <p:cNvPr id="409"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10"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11"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12"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14"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415" name="Body Level One…"/>
          <p:cNvSpPr txBox="1">
            <a:spLocks noGrp="1"/>
          </p:cNvSpPr>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4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x">
  <p:cSld name="Title, 2 Content">
    <p:spTree>
      <p:nvGrpSpPr>
        <p:cNvPr id="1" name=""/>
        <p:cNvGrpSpPr/>
        <p:nvPr/>
      </p:nvGrpSpPr>
      <p:grpSpPr>
        <a:xfrm>
          <a:off x="0" y="0"/>
          <a:ext cx="0" cy="0"/>
          <a:chOff x="0" y="0"/>
          <a:chExt cx="0" cy="0"/>
        </a:xfrm>
      </p:grpSpPr>
      <p:grpSp>
        <p:nvGrpSpPr>
          <p:cNvPr id="427" name="Group 1"/>
          <p:cNvGrpSpPr/>
          <p:nvPr/>
        </p:nvGrpSpPr>
        <p:grpSpPr>
          <a:xfrm>
            <a:off x="11078640" y="458639"/>
            <a:ext cx="631441" cy="679321"/>
            <a:chOff x="0" y="0"/>
            <a:chExt cx="631439" cy="679319"/>
          </a:xfrm>
        </p:grpSpPr>
        <p:sp>
          <p:nvSpPr>
            <p:cNvPr id="423"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4"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5"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6"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28"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429"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430" name="PlaceHolder 3"/>
          <p:cNvSpPr>
            <a:spLocks noGrp="1"/>
          </p:cNvSpPr>
          <p:nvPr>
            <p:ph type="body" sz="half" idx="21"/>
          </p:nvPr>
        </p:nvSpPr>
        <p:spPr>
          <a:xfrm>
            <a:off x="6231959" y="1604519"/>
            <a:ext cx="5354282" cy="3977281"/>
          </a:xfrm>
          <a:prstGeom prst="rect">
            <a:avLst/>
          </a:prstGeom>
        </p:spPr>
        <p:txBody>
          <a:bodyPr/>
          <a:lstStyle/>
          <a:p>
            <a:pPr marL="228600" indent="-228600">
              <a:spcBef>
                <a:spcPts val="1000"/>
              </a:spcBef>
              <a:buClrTx/>
              <a:buSzPct val="100000"/>
              <a:buFont typeface="Arial"/>
              <a:buChar char="•"/>
              <a:defRPr sz="2800" spc="0"/>
            </a:pPr>
            <a:endParaRPr/>
          </a:p>
        </p:txBody>
      </p:sp>
      <p:sp>
        <p:nvSpPr>
          <p:cNvPr id="4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442" name="Group 1"/>
          <p:cNvGrpSpPr/>
          <p:nvPr/>
        </p:nvGrpSpPr>
        <p:grpSpPr>
          <a:xfrm>
            <a:off x="11078640" y="458639"/>
            <a:ext cx="631441" cy="679321"/>
            <a:chOff x="0" y="0"/>
            <a:chExt cx="631439" cy="679319"/>
          </a:xfrm>
        </p:grpSpPr>
        <p:sp>
          <p:nvSpPr>
            <p:cNvPr id="438"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39"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40"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41"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43"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4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x">
  <p:cSld name="Centered Text">
    <p:spTree>
      <p:nvGrpSpPr>
        <p:cNvPr id="1" name=""/>
        <p:cNvGrpSpPr/>
        <p:nvPr/>
      </p:nvGrpSpPr>
      <p:grpSpPr>
        <a:xfrm>
          <a:off x="0" y="0"/>
          <a:ext cx="0" cy="0"/>
          <a:chOff x="0" y="0"/>
          <a:chExt cx="0" cy="0"/>
        </a:xfrm>
      </p:grpSpPr>
      <p:grpSp>
        <p:nvGrpSpPr>
          <p:cNvPr id="455" name="Group 1"/>
          <p:cNvGrpSpPr/>
          <p:nvPr/>
        </p:nvGrpSpPr>
        <p:grpSpPr>
          <a:xfrm>
            <a:off x="11078640" y="458639"/>
            <a:ext cx="631441" cy="679321"/>
            <a:chOff x="0" y="0"/>
            <a:chExt cx="631439" cy="679319"/>
          </a:xfrm>
        </p:grpSpPr>
        <p:sp>
          <p:nvSpPr>
            <p:cNvPr id="451"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52"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53"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54"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56" name="Body Level One…"/>
          <p:cNvSpPr txBox="1">
            <a:spLocks noGrp="1"/>
          </p:cNvSpPr>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4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x">
  <p:cSld name="Title, 2 Content and Content">
    <p:spTree>
      <p:nvGrpSpPr>
        <p:cNvPr id="1" name=""/>
        <p:cNvGrpSpPr/>
        <p:nvPr/>
      </p:nvGrpSpPr>
      <p:grpSpPr>
        <a:xfrm>
          <a:off x="0" y="0"/>
          <a:ext cx="0" cy="0"/>
          <a:chOff x="0" y="0"/>
          <a:chExt cx="0" cy="0"/>
        </a:xfrm>
      </p:grpSpPr>
      <p:grpSp>
        <p:nvGrpSpPr>
          <p:cNvPr id="468" name="Group 1"/>
          <p:cNvGrpSpPr/>
          <p:nvPr/>
        </p:nvGrpSpPr>
        <p:grpSpPr>
          <a:xfrm>
            <a:off x="11078640" y="458639"/>
            <a:ext cx="631441" cy="679321"/>
            <a:chOff x="0" y="0"/>
            <a:chExt cx="631439" cy="679319"/>
          </a:xfrm>
        </p:grpSpPr>
        <p:sp>
          <p:nvSpPr>
            <p:cNvPr id="464"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65"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66"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67"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69"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470"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471" name="PlaceHolder 3"/>
          <p:cNvSpPr/>
          <p:nvPr/>
        </p:nvSpPr>
        <p:spPr>
          <a:xfrm>
            <a:off x="6231959" y="1604519"/>
            <a:ext cx="5354282" cy="3977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472" name="PlaceHolder 4"/>
          <p:cNvSpPr>
            <a:spLocks noGrp="1"/>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4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itle, Content">
    <p:spTree>
      <p:nvGrpSpPr>
        <p:cNvPr id="1" name=""/>
        <p:cNvGrpSpPr/>
        <p:nvPr/>
      </p:nvGrpSpPr>
      <p:grpSpPr>
        <a:xfrm>
          <a:off x="0" y="0"/>
          <a:ext cx="0" cy="0"/>
          <a:chOff x="0" y="0"/>
          <a:chExt cx="0" cy="0"/>
        </a:xfrm>
      </p:grpSpPr>
      <p:grpSp>
        <p:nvGrpSpPr>
          <p:cNvPr id="43" name="Group 1"/>
          <p:cNvGrpSpPr/>
          <p:nvPr/>
        </p:nvGrpSpPr>
        <p:grpSpPr>
          <a:xfrm>
            <a:off x="11078640" y="458639"/>
            <a:ext cx="631441" cy="679321"/>
            <a:chOff x="0" y="0"/>
            <a:chExt cx="631439" cy="679319"/>
          </a:xfrm>
        </p:grpSpPr>
        <p:sp>
          <p:nvSpPr>
            <p:cNvPr id="39"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0"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1"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2"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44"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45"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46" name="Body Level One…"/>
          <p:cNvSpPr txBox="1">
            <a:spLocks noGrp="1"/>
          </p:cNvSpPr>
          <p:nvPr>
            <p:ph type="body" idx="1"/>
          </p:nvPr>
        </p:nvSpPr>
        <p:spPr>
          <a:xfrm>
            <a:off x="609479" y="1604519"/>
            <a:ext cx="10972442" cy="397728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itle Content and 2 Content">
    <p:spTree>
      <p:nvGrpSpPr>
        <p:cNvPr id="1" name=""/>
        <p:cNvGrpSpPr/>
        <p:nvPr/>
      </p:nvGrpSpPr>
      <p:grpSpPr>
        <a:xfrm>
          <a:off x="0" y="0"/>
          <a:ext cx="0" cy="0"/>
          <a:chOff x="0" y="0"/>
          <a:chExt cx="0" cy="0"/>
        </a:xfrm>
      </p:grpSpPr>
      <p:grpSp>
        <p:nvGrpSpPr>
          <p:cNvPr id="484" name="Group 1"/>
          <p:cNvGrpSpPr/>
          <p:nvPr/>
        </p:nvGrpSpPr>
        <p:grpSpPr>
          <a:xfrm>
            <a:off x="11078640" y="458639"/>
            <a:ext cx="631441" cy="679321"/>
            <a:chOff x="0" y="0"/>
            <a:chExt cx="631439" cy="679319"/>
          </a:xfrm>
        </p:grpSpPr>
        <p:sp>
          <p:nvSpPr>
            <p:cNvPr id="480"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81"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82"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83"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485"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486"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487"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488" name="PlaceHolder 4"/>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48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tx">
  <p:cSld name="Title, 2 Content over Content">
    <p:spTree>
      <p:nvGrpSpPr>
        <p:cNvPr id="1" name=""/>
        <p:cNvGrpSpPr/>
        <p:nvPr/>
      </p:nvGrpSpPr>
      <p:grpSpPr>
        <a:xfrm>
          <a:off x="0" y="0"/>
          <a:ext cx="0" cy="0"/>
          <a:chOff x="0" y="0"/>
          <a:chExt cx="0" cy="0"/>
        </a:xfrm>
      </p:grpSpPr>
      <p:grpSp>
        <p:nvGrpSpPr>
          <p:cNvPr id="500" name="Group 1"/>
          <p:cNvGrpSpPr/>
          <p:nvPr/>
        </p:nvGrpSpPr>
        <p:grpSpPr>
          <a:xfrm>
            <a:off x="11078640" y="458639"/>
            <a:ext cx="631441" cy="679321"/>
            <a:chOff x="0" y="0"/>
            <a:chExt cx="631439" cy="679319"/>
          </a:xfrm>
        </p:grpSpPr>
        <p:sp>
          <p:nvSpPr>
            <p:cNvPr id="496"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97"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98"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99"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501"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502"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503"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504" name="PlaceHolder 4"/>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50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Title, Content over Content">
    <p:spTree>
      <p:nvGrpSpPr>
        <p:cNvPr id="1" name=""/>
        <p:cNvGrpSpPr/>
        <p:nvPr/>
      </p:nvGrpSpPr>
      <p:grpSpPr>
        <a:xfrm>
          <a:off x="0" y="0"/>
          <a:ext cx="0" cy="0"/>
          <a:chOff x="0" y="0"/>
          <a:chExt cx="0" cy="0"/>
        </a:xfrm>
      </p:grpSpPr>
      <p:grpSp>
        <p:nvGrpSpPr>
          <p:cNvPr id="516" name="Group 1"/>
          <p:cNvGrpSpPr/>
          <p:nvPr/>
        </p:nvGrpSpPr>
        <p:grpSpPr>
          <a:xfrm>
            <a:off x="11078640" y="458639"/>
            <a:ext cx="631441" cy="679321"/>
            <a:chOff x="0" y="0"/>
            <a:chExt cx="631439" cy="679319"/>
          </a:xfrm>
        </p:grpSpPr>
        <p:sp>
          <p:nvSpPr>
            <p:cNvPr id="512"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13"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14"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15"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517"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518" name="Body Level One…"/>
          <p:cNvSpPr txBox="1">
            <a:spLocks noGrp="1"/>
          </p:cNvSpPr>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519" name="PlaceHolder 3"/>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52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Title, 4 Content">
    <p:spTree>
      <p:nvGrpSpPr>
        <p:cNvPr id="1" name=""/>
        <p:cNvGrpSpPr/>
        <p:nvPr/>
      </p:nvGrpSpPr>
      <p:grpSpPr>
        <a:xfrm>
          <a:off x="0" y="0"/>
          <a:ext cx="0" cy="0"/>
          <a:chOff x="0" y="0"/>
          <a:chExt cx="0" cy="0"/>
        </a:xfrm>
      </p:grpSpPr>
      <p:grpSp>
        <p:nvGrpSpPr>
          <p:cNvPr id="531" name="Group 1"/>
          <p:cNvGrpSpPr/>
          <p:nvPr/>
        </p:nvGrpSpPr>
        <p:grpSpPr>
          <a:xfrm>
            <a:off x="11078640" y="458639"/>
            <a:ext cx="631441" cy="679321"/>
            <a:chOff x="0" y="0"/>
            <a:chExt cx="631439" cy="679319"/>
          </a:xfrm>
        </p:grpSpPr>
        <p:sp>
          <p:nvSpPr>
            <p:cNvPr id="527"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28"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29"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30"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532"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533"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534"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535" name="PlaceHolder 4"/>
          <p:cNvSpPr/>
          <p:nvPr/>
        </p:nvSpPr>
        <p:spPr>
          <a:xfrm>
            <a:off x="609479" y="3682079"/>
            <a:ext cx="535428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536" name="PlaceHolder 5"/>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53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Title, 6 Content">
    <p:spTree>
      <p:nvGrpSpPr>
        <p:cNvPr id="1" name=""/>
        <p:cNvGrpSpPr/>
        <p:nvPr/>
      </p:nvGrpSpPr>
      <p:grpSpPr>
        <a:xfrm>
          <a:off x="0" y="0"/>
          <a:ext cx="0" cy="0"/>
          <a:chOff x="0" y="0"/>
          <a:chExt cx="0" cy="0"/>
        </a:xfrm>
      </p:grpSpPr>
      <p:grpSp>
        <p:nvGrpSpPr>
          <p:cNvPr id="548" name="Group 1"/>
          <p:cNvGrpSpPr/>
          <p:nvPr/>
        </p:nvGrpSpPr>
        <p:grpSpPr>
          <a:xfrm>
            <a:off x="11078640" y="458639"/>
            <a:ext cx="631441" cy="679321"/>
            <a:chOff x="0" y="0"/>
            <a:chExt cx="631439" cy="679319"/>
          </a:xfrm>
        </p:grpSpPr>
        <p:sp>
          <p:nvSpPr>
            <p:cNvPr id="544"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45"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46"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47"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549"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550" name="Body Level One…"/>
          <p:cNvSpPr txBox="1">
            <a:spLocks noGrp="1"/>
          </p:cNvSpPr>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551" name="PlaceHolder 3"/>
          <p:cNvSpPr/>
          <p:nvPr/>
        </p:nvSpPr>
        <p:spPr>
          <a:xfrm>
            <a:off x="431963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552" name="PlaceHolder 4"/>
          <p:cNvSpPr/>
          <p:nvPr/>
        </p:nvSpPr>
        <p:spPr>
          <a:xfrm>
            <a:off x="802979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553" name="PlaceHolder 5"/>
          <p:cNvSpPr/>
          <p:nvPr/>
        </p:nvSpPr>
        <p:spPr>
          <a:xfrm>
            <a:off x="609479" y="3682079"/>
            <a:ext cx="353304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554" name="PlaceHolder 6"/>
          <p:cNvSpPr/>
          <p:nvPr/>
        </p:nvSpPr>
        <p:spPr>
          <a:xfrm>
            <a:off x="4319639" y="3682079"/>
            <a:ext cx="3533041"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555" name="PlaceHolder 7"/>
          <p:cNvSpPr>
            <a:spLocks noGrp="1"/>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5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x">
  <p:cSld name="Blank Slide">
    <p:spTree>
      <p:nvGrpSpPr>
        <p:cNvPr id="1" name=""/>
        <p:cNvGrpSpPr/>
        <p:nvPr/>
      </p:nvGrpSpPr>
      <p:grpSpPr>
        <a:xfrm>
          <a:off x="0" y="0"/>
          <a:ext cx="0" cy="0"/>
          <a:chOff x="0" y="0"/>
          <a:chExt cx="0" cy="0"/>
        </a:xfrm>
      </p:grpSpPr>
      <p:grpSp>
        <p:nvGrpSpPr>
          <p:cNvPr id="567" name="Group 1"/>
          <p:cNvGrpSpPr/>
          <p:nvPr/>
        </p:nvGrpSpPr>
        <p:grpSpPr>
          <a:xfrm>
            <a:off x="11078640" y="458639"/>
            <a:ext cx="631441" cy="679321"/>
            <a:chOff x="0" y="0"/>
            <a:chExt cx="631439" cy="679319"/>
          </a:xfrm>
        </p:grpSpPr>
        <p:sp>
          <p:nvSpPr>
            <p:cNvPr id="563"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64"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65"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66"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568"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573" name="Group 7"/>
          <p:cNvGrpSpPr/>
          <p:nvPr/>
        </p:nvGrpSpPr>
        <p:grpSpPr>
          <a:xfrm>
            <a:off x="11078640" y="458639"/>
            <a:ext cx="631441" cy="679321"/>
            <a:chOff x="0" y="0"/>
            <a:chExt cx="631439" cy="679319"/>
          </a:xfrm>
        </p:grpSpPr>
        <p:sp>
          <p:nvSpPr>
            <p:cNvPr id="569"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70"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71"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72"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5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585" name="Group 1"/>
          <p:cNvGrpSpPr/>
          <p:nvPr/>
        </p:nvGrpSpPr>
        <p:grpSpPr>
          <a:xfrm>
            <a:off x="11078640" y="458639"/>
            <a:ext cx="631441" cy="679321"/>
            <a:chOff x="0" y="0"/>
            <a:chExt cx="631439" cy="679319"/>
          </a:xfrm>
        </p:grpSpPr>
        <p:sp>
          <p:nvSpPr>
            <p:cNvPr id="581"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82"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83"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84"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586"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591" name="Group 7"/>
          <p:cNvGrpSpPr/>
          <p:nvPr/>
        </p:nvGrpSpPr>
        <p:grpSpPr>
          <a:xfrm>
            <a:off x="11078640" y="458639"/>
            <a:ext cx="631441" cy="679321"/>
            <a:chOff x="0" y="0"/>
            <a:chExt cx="631439" cy="679319"/>
          </a:xfrm>
        </p:grpSpPr>
        <p:sp>
          <p:nvSpPr>
            <p:cNvPr id="587"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88"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89"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90"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592"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593" name="Body Level One…"/>
          <p:cNvSpPr txBox="1">
            <a:spLocks noGrp="1"/>
          </p:cNvSpPr>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59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x">
  <p:cSld name="Title, Content">
    <p:spTree>
      <p:nvGrpSpPr>
        <p:cNvPr id="1" name=""/>
        <p:cNvGrpSpPr/>
        <p:nvPr/>
      </p:nvGrpSpPr>
      <p:grpSpPr>
        <a:xfrm>
          <a:off x="0" y="0"/>
          <a:ext cx="0" cy="0"/>
          <a:chOff x="0" y="0"/>
          <a:chExt cx="0" cy="0"/>
        </a:xfrm>
      </p:grpSpPr>
      <p:grpSp>
        <p:nvGrpSpPr>
          <p:cNvPr id="605" name="Group 1"/>
          <p:cNvGrpSpPr/>
          <p:nvPr/>
        </p:nvGrpSpPr>
        <p:grpSpPr>
          <a:xfrm>
            <a:off x="11078640" y="458639"/>
            <a:ext cx="631441" cy="679321"/>
            <a:chOff x="0" y="0"/>
            <a:chExt cx="631439" cy="679319"/>
          </a:xfrm>
        </p:grpSpPr>
        <p:sp>
          <p:nvSpPr>
            <p:cNvPr id="601"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02"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03"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04"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06"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611" name="Group 7"/>
          <p:cNvGrpSpPr/>
          <p:nvPr/>
        </p:nvGrpSpPr>
        <p:grpSpPr>
          <a:xfrm>
            <a:off x="11078640" y="458639"/>
            <a:ext cx="631441" cy="679321"/>
            <a:chOff x="0" y="0"/>
            <a:chExt cx="631439" cy="679319"/>
          </a:xfrm>
        </p:grpSpPr>
        <p:sp>
          <p:nvSpPr>
            <p:cNvPr id="607"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08"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09"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10"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12"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613" name="Body Level One…"/>
          <p:cNvSpPr txBox="1">
            <a:spLocks noGrp="1"/>
          </p:cNvSpPr>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6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x">
  <p:cSld name="Title, 2 Content">
    <p:spTree>
      <p:nvGrpSpPr>
        <p:cNvPr id="1" name=""/>
        <p:cNvGrpSpPr/>
        <p:nvPr/>
      </p:nvGrpSpPr>
      <p:grpSpPr>
        <a:xfrm>
          <a:off x="0" y="0"/>
          <a:ext cx="0" cy="0"/>
          <a:chOff x="0" y="0"/>
          <a:chExt cx="0" cy="0"/>
        </a:xfrm>
      </p:grpSpPr>
      <p:grpSp>
        <p:nvGrpSpPr>
          <p:cNvPr id="625" name="Group 1"/>
          <p:cNvGrpSpPr/>
          <p:nvPr/>
        </p:nvGrpSpPr>
        <p:grpSpPr>
          <a:xfrm>
            <a:off x="11078640" y="458639"/>
            <a:ext cx="631441" cy="679321"/>
            <a:chOff x="0" y="0"/>
            <a:chExt cx="631439" cy="679319"/>
          </a:xfrm>
        </p:grpSpPr>
        <p:sp>
          <p:nvSpPr>
            <p:cNvPr id="621"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22"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23"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24"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26"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631" name="Group 7"/>
          <p:cNvGrpSpPr/>
          <p:nvPr/>
        </p:nvGrpSpPr>
        <p:grpSpPr>
          <a:xfrm>
            <a:off x="11078640" y="458639"/>
            <a:ext cx="631441" cy="679321"/>
            <a:chOff x="0" y="0"/>
            <a:chExt cx="631439" cy="679319"/>
          </a:xfrm>
        </p:grpSpPr>
        <p:sp>
          <p:nvSpPr>
            <p:cNvPr id="627"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28"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29"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30"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32"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633"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634" name="PlaceHolder 3"/>
          <p:cNvSpPr>
            <a:spLocks noGrp="1"/>
          </p:cNvSpPr>
          <p:nvPr>
            <p:ph type="body" sz="half" idx="21"/>
          </p:nvPr>
        </p:nvSpPr>
        <p:spPr>
          <a:xfrm>
            <a:off x="6231959" y="1604519"/>
            <a:ext cx="5354282" cy="3977281"/>
          </a:xfrm>
          <a:prstGeom prst="rect">
            <a:avLst/>
          </a:prstGeom>
        </p:spPr>
        <p:txBody>
          <a:bodyPr/>
          <a:lstStyle/>
          <a:p>
            <a:pPr marL="228600" indent="-228600">
              <a:spcBef>
                <a:spcPts val="1000"/>
              </a:spcBef>
              <a:buClrTx/>
              <a:buSzPct val="100000"/>
              <a:buFont typeface="Arial"/>
              <a:buChar char="•"/>
              <a:defRPr sz="2800" spc="0"/>
            </a:pPr>
            <a:endParaRPr/>
          </a:p>
        </p:txBody>
      </p:sp>
      <p:sp>
        <p:nvSpPr>
          <p:cNvPr id="6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646" name="Group 1"/>
          <p:cNvGrpSpPr/>
          <p:nvPr/>
        </p:nvGrpSpPr>
        <p:grpSpPr>
          <a:xfrm>
            <a:off x="11078640" y="458639"/>
            <a:ext cx="631441" cy="679321"/>
            <a:chOff x="0" y="0"/>
            <a:chExt cx="631439" cy="679319"/>
          </a:xfrm>
        </p:grpSpPr>
        <p:sp>
          <p:nvSpPr>
            <p:cNvPr id="642"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43"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44"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45"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47"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652" name="Group 7"/>
          <p:cNvGrpSpPr/>
          <p:nvPr/>
        </p:nvGrpSpPr>
        <p:grpSpPr>
          <a:xfrm>
            <a:off x="11078640" y="458639"/>
            <a:ext cx="631441" cy="679321"/>
            <a:chOff x="0" y="0"/>
            <a:chExt cx="631439" cy="679319"/>
          </a:xfrm>
        </p:grpSpPr>
        <p:sp>
          <p:nvSpPr>
            <p:cNvPr id="648"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49"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50"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51"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53"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65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2 Content">
    <p:spTree>
      <p:nvGrpSpPr>
        <p:cNvPr id="1" name=""/>
        <p:cNvGrpSpPr/>
        <p:nvPr/>
      </p:nvGrpSpPr>
      <p:grpSpPr>
        <a:xfrm>
          <a:off x="0" y="0"/>
          <a:ext cx="0" cy="0"/>
          <a:chOff x="0" y="0"/>
          <a:chExt cx="0" cy="0"/>
        </a:xfrm>
      </p:grpSpPr>
      <p:grpSp>
        <p:nvGrpSpPr>
          <p:cNvPr id="58" name="Group 1"/>
          <p:cNvGrpSpPr/>
          <p:nvPr/>
        </p:nvGrpSpPr>
        <p:grpSpPr>
          <a:xfrm>
            <a:off x="11078640" y="458639"/>
            <a:ext cx="631441" cy="679321"/>
            <a:chOff x="0" y="0"/>
            <a:chExt cx="631439" cy="679319"/>
          </a:xfrm>
        </p:grpSpPr>
        <p:sp>
          <p:nvSpPr>
            <p:cNvPr id="54"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5"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6"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7"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59"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60"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61" name="Body Level One…"/>
          <p:cNvSpPr txBox="1">
            <a:spLocks noGrp="1"/>
          </p:cNvSpPr>
          <p:nvPr>
            <p:ph type="body" sz="half" idx="1"/>
          </p:nvPr>
        </p:nvSpPr>
        <p:spPr>
          <a:xfrm>
            <a:off x="609479" y="1604519"/>
            <a:ext cx="5354282" cy="397728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2" name="PlaceHolder 3"/>
          <p:cNvSpPr>
            <a:spLocks noGrp="1"/>
          </p:cNvSpPr>
          <p:nvPr>
            <p:ph type="body" sz="half" idx="21"/>
          </p:nvPr>
        </p:nvSpPr>
        <p:spPr>
          <a:xfrm>
            <a:off x="6231959" y="1604519"/>
            <a:ext cx="5354282" cy="3977281"/>
          </a:xfrm>
          <a:prstGeom prst="rect">
            <a:avLst/>
          </a:prstGeom>
        </p:spPr>
        <p:txBody>
          <a:bodyPr/>
          <a:lstStyle/>
          <a:p>
            <a:pPr>
              <a:defRPr spc="-100"/>
            </a:pPr>
            <a:endParaRP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x">
  <p:cSld name="Centered Text">
    <p:spTree>
      <p:nvGrpSpPr>
        <p:cNvPr id="1" name=""/>
        <p:cNvGrpSpPr/>
        <p:nvPr/>
      </p:nvGrpSpPr>
      <p:grpSpPr>
        <a:xfrm>
          <a:off x="0" y="0"/>
          <a:ext cx="0" cy="0"/>
          <a:chOff x="0" y="0"/>
          <a:chExt cx="0" cy="0"/>
        </a:xfrm>
      </p:grpSpPr>
      <p:grpSp>
        <p:nvGrpSpPr>
          <p:cNvPr id="665" name="Group 1"/>
          <p:cNvGrpSpPr/>
          <p:nvPr/>
        </p:nvGrpSpPr>
        <p:grpSpPr>
          <a:xfrm>
            <a:off x="11078640" y="458639"/>
            <a:ext cx="631441" cy="679321"/>
            <a:chOff x="0" y="0"/>
            <a:chExt cx="631439" cy="679319"/>
          </a:xfrm>
        </p:grpSpPr>
        <p:sp>
          <p:nvSpPr>
            <p:cNvPr id="661"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62"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63"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64"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66"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671" name="Group 7"/>
          <p:cNvGrpSpPr/>
          <p:nvPr/>
        </p:nvGrpSpPr>
        <p:grpSpPr>
          <a:xfrm>
            <a:off x="11078640" y="458639"/>
            <a:ext cx="631441" cy="679321"/>
            <a:chOff x="0" y="0"/>
            <a:chExt cx="631439" cy="679319"/>
          </a:xfrm>
        </p:grpSpPr>
        <p:sp>
          <p:nvSpPr>
            <p:cNvPr id="667"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68"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69"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70"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72" name="Body Level One…"/>
          <p:cNvSpPr txBox="1">
            <a:spLocks noGrp="1"/>
          </p:cNvSpPr>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6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x">
  <p:cSld name="Title, 2 Content and Content">
    <p:spTree>
      <p:nvGrpSpPr>
        <p:cNvPr id="1" name=""/>
        <p:cNvGrpSpPr/>
        <p:nvPr/>
      </p:nvGrpSpPr>
      <p:grpSpPr>
        <a:xfrm>
          <a:off x="0" y="0"/>
          <a:ext cx="0" cy="0"/>
          <a:chOff x="0" y="0"/>
          <a:chExt cx="0" cy="0"/>
        </a:xfrm>
      </p:grpSpPr>
      <p:grpSp>
        <p:nvGrpSpPr>
          <p:cNvPr id="684" name="Group 1"/>
          <p:cNvGrpSpPr/>
          <p:nvPr/>
        </p:nvGrpSpPr>
        <p:grpSpPr>
          <a:xfrm>
            <a:off x="11078640" y="458639"/>
            <a:ext cx="631441" cy="679321"/>
            <a:chOff x="0" y="0"/>
            <a:chExt cx="631439" cy="679319"/>
          </a:xfrm>
        </p:grpSpPr>
        <p:sp>
          <p:nvSpPr>
            <p:cNvPr id="680"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1"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2"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3"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85"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690" name="Group 7"/>
          <p:cNvGrpSpPr/>
          <p:nvPr/>
        </p:nvGrpSpPr>
        <p:grpSpPr>
          <a:xfrm>
            <a:off x="11078640" y="458639"/>
            <a:ext cx="631441" cy="679321"/>
            <a:chOff x="0" y="0"/>
            <a:chExt cx="631439" cy="679319"/>
          </a:xfrm>
        </p:grpSpPr>
        <p:sp>
          <p:nvSpPr>
            <p:cNvPr id="686"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7"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8"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689"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691"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692"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693" name="PlaceHolder 3"/>
          <p:cNvSpPr/>
          <p:nvPr/>
        </p:nvSpPr>
        <p:spPr>
          <a:xfrm>
            <a:off x="6231959" y="1604519"/>
            <a:ext cx="5354282" cy="3977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694" name="PlaceHolder 4"/>
          <p:cNvSpPr>
            <a:spLocks noGrp="1"/>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6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x">
  <p:cSld name="Title Content and 2 Content">
    <p:spTree>
      <p:nvGrpSpPr>
        <p:cNvPr id="1" name=""/>
        <p:cNvGrpSpPr/>
        <p:nvPr/>
      </p:nvGrpSpPr>
      <p:grpSpPr>
        <a:xfrm>
          <a:off x="0" y="0"/>
          <a:ext cx="0" cy="0"/>
          <a:chOff x="0" y="0"/>
          <a:chExt cx="0" cy="0"/>
        </a:xfrm>
      </p:grpSpPr>
      <p:grpSp>
        <p:nvGrpSpPr>
          <p:cNvPr id="706" name="Group 1"/>
          <p:cNvGrpSpPr/>
          <p:nvPr/>
        </p:nvGrpSpPr>
        <p:grpSpPr>
          <a:xfrm>
            <a:off x="11078640" y="458639"/>
            <a:ext cx="631441" cy="679321"/>
            <a:chOff x="0" y="0"/>
            <a:chExt cx="631439" cy="679319"/>
          </a:xfrm>
        </p:grpSpPr>
        <p:sp>
          <p:nvSpPr>
            <p:cNvPr id="702"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03"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04"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05"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07"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712" name="Group 7"/>
          <p:cNvGrpSpPr/>
          <p:nvPr/>
        </p:nvGrpSpPr>
        <p:grpSpPr>
          <a:xfrm>
            <a:off x="11078640" y="458639"/>
            <a:ext cx="631441" cy="679321"/>
            <a:chOff x="0" y="0"/>
            <a:chExt cx="631439" cy="679319"/>
          </a:xfrm>
        </p:grpSpPr>
        <p:sp>
          <p:nvSpPr>
            <p:cNvPr id="708"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09"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10"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11"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13"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714"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715"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716" name="PlaceHolder 4"/>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7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tx">
  <p:cSld name="Title, 2 Content over Content">
    <p:spTree>
      <p:nvGrpSpPr>
        <p:cNvPr id="1" name=""/>
        <p:cNvGrpSpPr/>
        <p:nvPr/>
      </p:nvGrpSpPr>
      <p:grpSpPr>
        <a:xfrm>
          <a:off x="0" y="0"/>
          <a:ext cx="0" cy="0"/>
          <a:chOff x="0" y="0"/>
          <a:chExt cx="0" cy="0"/>
        </a:xfrm>
      </p:grpSpPr>
      <p:grpSp>
        <p:nvGrpSpPr>
          <p:cNvPr id="728" name="Group 1"/>
          <p:cNvGrpSpPr/>
          <p:nvPr/>
        </p:nvGrpSpPr>
        <p:grpSpPr>
          <a:xfrm>
            <a:off x="11078640" y="458639"/>
            <a:ext cx="631441" cy="679321"/>
            <a:chOff x="0" y="0"/>
            <a:chExt cx="631439" cy="679319"/>
          </a:xfrm>
        </p:grpSpPr>
        <p:sp>
          <p:nvSpPr>
            <p:cNvPr id="724"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25"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26"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27"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29"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734" name="Group 7"/>
          <p:cNvGrpSpPr/>
          <p:nvPr/>
        </p:nvGrpSpPr>
        <p:grpSpPr>
          <a:xfrm>
            <a:off x="11078640" y="458639"/>
            <a:ext cx="631441" cy="679321"/>
            <a:chOff x="0" y="0"/>
            <a:chExt cx="631439" cy="679319"/>
          </a:xfrm>
        </p:grpSpPr>
        <p:sp>
          <p:nvSpPr>
            <p:cNvPr id="730"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31"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32"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33"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35"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736"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737"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738" name="PlaceHolder 4"/>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7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x">
  <p:cSld name="Title, Content over Content">
    <p:spTree>
      <p:nvGrpSpPr>
        <p:cNvPr id="1" name=""/>
        <p:cNvGrpSpPr/>
        <p:nvPr/>
      </p:nvGrpSpPr>
      <p:grpSpPr>
        <a:xfrm>
          <a:off x="0" y="0"/>
          <a:ext cx="0" cy="0"/>
          <a:chOff x="0" y="0"/>
          <a:chExt cx="0" cy="0"/>
        </a:xfrm>
      </p:grpSpPr>
      <p:grpSp>
        <p:nvGrpSpPr>
          <p:cNvPr id="750" name="Group 1"/>
          <p:cNvGrpSpPr/>
          <p:nvPr/>
        </p:nvGrpSpPr>
        <p:grpSpPr>
          <a:xfrm>
            <a:off x="11078640" y="458639"/>
            <a:ext cx="631441" cy="679321"/>
            <a:chOff x="0" y="0"/>
            <a:chExt cx="631439" cy="679319"/>
          </a:xfrm>
        </p:grpSpPr>
        <p:sp>
          <p:nvSpPr>
            <p:cNvPr id="746"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47"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48"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49"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51"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756" name="Group 7"/>
          <p:cNvGrpSpPr/>
          <p:nvPr/>
        </p:nvGrpSpPr>
        <p:grpSpPr>
          <a:xfrm>
            <a:off x="11078640" y="458639"/>
            <a:ext cx="631441" cy="679321"/>
            <a:chOff x="0" y="0"/>
            <a:chExt cx="631439" cy="679319"/>
          </a:xfrm>
        </p:grpSpPr>
        <p:sp>
          <p:nvSpPr>
            <p:cNvPr id="752"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53"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54"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55"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57"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758" name="Body Level One…"/>
          <p:cNvSpPr txBox="1">
            <a:spLocks noGrp="1"/>
          </p:cNvSpPr>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759" name="PlaceHolder 3"/>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76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x">
  <p:cSld name="Title, 4 Content">
    <p:spTree>
      <p:nvGrpSpPr>
        <p:cNvPr id="1" name=""/>
        <p:cNvGrpSpPr/>
        <p:nvPr/>
      </p:nvGrpSpPr>
      <p:grpSpPr>
        <a:xfrm>
          <a:off x="0" y="0"/>
          <a:ext cx="0" cy="0"/>
          <a:chOff x="0" y="0"/>
          <a:chExt cx="0" cy="0"/>
        </a:xfrm>
      </p:grpSpPr>
      <p:grpSp>
        <p:nvGrpSpPr>
          <p:cNvPr id="771" name="Group 1"/>
          <p:cNvGrpSpPr/>
          <p:nvPr/>
        </p:nvGrpSpPr>
        <p:grpSpPr>
          <a:xfrm>
            <a:off x="11078640" y="458639"/>
            <a:ext cx="631441" cy="679321"/>
            <a:chOff x="0" y="0"/>
            <a:chExt cx="631439" cy="679319"/>
          </a:xfrm>
        </p:grpSpPr>
        <p:sp>
          <p:nvSpPr>
            <p:cNvPr id="767"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68"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69"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70"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72"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777" name="Group 7"/>
          <p:cNvGrpSpPr/>
          <p:nvPr/>
        </p:nvGrpSpPr>
        <p:grpSpPr>
          <a:xfrm>
            <a:off x="11078640" y="458639"/>
            <a:ext cx="631441" cy="679321"/>
            <a:chOff x="0" y="0"/>
            <a:chExt cx="631439" cy="679319"/>
          </a:xfrm>
        </p:grpSpPr>
        <p:sp>
          <p:nvSpPr>
            <p:cNvPr id="773"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74"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75"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76"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78"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779"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780"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781" name="PlaceHolder 4"/>
          <p:cNvSpPr/>
          <p:nvPr/>
        </p:nvSpPr>
        <p:spPr>
          <a:xfrm>
            <a:off x="609479" y="3682079"/>
            <a:ext cx="535428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782" name="PlaceHolder 5"/>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7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x">
  <p:cSld name="Title, 6 Content">
    <p:spTree>
      <p:nvGrpSpPr>
        <p:cNvPr id="1" name=""/>
        <p:cNvGrpSpPr/>
        <p:nvPr/>
      </p:nvGrpSpPr>
      <p:grpSpPr>
        <a:xfrm>
          <a:off x="0" y="0"/>
          <a:ext cx="0" cy="0"/>
          <a:chOff x="0" y="0"/>
          <a:chExt cx="0" cy="0"/>
        </a:xfrm>
      </p:grpSpPr>
      <p:grpSp>
        <p:nvGrpSpPr>
          <p:cNvPr id="794" name="Group 1"/>
          <p:cNvGrpSpPr/>
          <p:nvPr/>
        </p:nvGrpSpPr>
        <p:grpSpPr>
          <a:xfrm>
            <a:off x="11078640" y="458639"/>
            <a:ext cx="631441" cy="679321"/>
            <a:chOff x="0" y="0"/>
            <a:chExt cx="631439" cy="679319"/>
          </a:xfrm>
        </p:grpSpPr>
        <p:sp>
          <p:nvSpPr>
            <p:cNvPr id="790"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91"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92"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93"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795" name="CustomShape 6"/>
          <p:cNvSpPr/>
          <p:nvPr/>
        </p:nvSpPr>
        <p:spPr>
          <a:xfrm>
            <a:off x="-159121" y="-119161"/>
            <a:ext cx="6253562" cy="7380001"/>
          </a:xfrm>
          <a:custGeom>
            <a:avLst/>
            <a:gdLst/>
            <a:ahLst/>
            <a:cxnLst>
              <a:cxn ang="0">
                <a:pos x="wd2" y="hd2"/>
              </a:cxn>
              <a:cxn ang="5400000">
                <a:pos x="wd2" y="hd2"/>
              </a:cxn>
              <a:cxn ang="10800000">
                <a:pos x="wd2" y="hd2"/>
              </a:cxn>
              <a:cxn ang="16200000">
                <a:pos x="wd2" y="hd2"/>
              </a:cxn>
            </a:cxnLst>
            <a:rect l="0" t="0" r="r" b="b"/>
            <a:pathLst>
              <a:path w="21600" h="21600" extrusionOk="0">
                <a:moveTo>
                  <a:pt x="458" y="155"/>
                </a:moveTo>
                <a:lnTo>
                  <a:pt x="21600" y="155"/>
                </a:lnTo>
                <a:lnTo>
                  <a:pt x="19953" y="21600"/>
                </a:lnTo>
                <a:lnTo>
                  <a:pt x="0" y="21212"/>
                </a:lnTo>
                <a:cubicBezTo>
                  <a:pt x="15" y="14141"/>
                  <a:pt x="31" y="7071"/>
                  <a:pt x="46" y="0"/>
                </a:cubicBezTo>
                <a:lnTo>
                  <a:pt x="458" y="155"/>
                </a:lnTo>
                <a:close/>
              </a:path>
            </a:pathLst>
          </a:custGeom>
          <a:solidFill>
            <a:srgbClr val="191919"/>
          </a:solidFill>
          <a:ln w="12700">
            <a:miter lim="400000"/>
          </a:ln>
        </p:spPr>
        <p:txBody>
          <a:bodyPr lIns="45719" rIns="45719"/>
          <a:lstStyle/>
          <a:p>
            <a:endParaRPr/>
          </a:p>
        </p:txBody>
      </p:sp>
      <p:grpSp>
        <p:nvGrpSpPr>
          <p:cNvPr id="800" name="Group 7"/>
          <p:cNvGrpSpPr/>
          <p:nvPr/>
        </p:nvGrpSpPr>
        <p:grpSpPr>
          <a:xfrm>
            <a:off x="11078640" y="458639"/>
            <a:ext cx="631441" cy="679321"/>
            <a:chOff x="0" y="0"/>
            <a:chExt cx="631439" cy="679319"/>
          </a:xfrm>
        </p:grpSpPr>
        <p:sp>
          <p:nvSpPr>
            <p:cNvPr id="796" name="CustomShape 8"/>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97" name="CustomShape 9"/>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98" name="CustomShape 10"/>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99" name="CustomShape 11"/>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801"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802" name="Body Level One…"/>
          <p:cNvSpPr txBox="1">
            <a:spLocks noGrp="1"/>
          </p:cNvSpPr>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803" name="PlaceHolder 3"/>
          <p:cNvSpPr/>
          <p:nvPr/>
        </p:nvSpPr>
        <p:spPr>
          <a:xfrm>
            <a:off x="431963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804" name="PlaceHolder 4"/>
          <p:cNvSpPr/>
          <p:nvPr/>
        </p:nvSpPr>
        <p:spPr>
          <a:xfrm>
            <a:off x="802979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805" name="PlaceHolder 5"/>
          <p:cNvSpPr/>
          <p:nvPr/>
        </p:nvSpPr>
        <p:spPr>
          <a:xfrm>
            <a:off x="609479" y="3682079"/>
            <a:ext cx="353304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806" name="PlaceHolder 6"/>
          <p:cNvSpPr/>
          <p:nvPr/>
        </p:nvSpPr>
        <p:spPr>
          <a:xfrm>
            <a:off x="4319639" y="3682079"/>
            <a:ext cx="3533041"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807" name="PlaceHolder 7"/>
          <p:cNvSpPr>
            <a:spLocks noGrp="1"/>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8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x">
  <p:cSld name="Blank Slide">
    <p:bg>
      <p:bgPr>
        <a:solidFill>
          <a:srgbClr val="191919"/>
        </a:solidFill>
        <a:effectLst/>
      </p:bgPr>
    </p:bg>
    <p:spTree>
      <p:nvGrpSpPr>
        <p:cNvPr id="1" name=""/>
        <p:cNvGrpSpPr/>
        <p:nvPr/>
      </p:nvGrpSpPr>
      <p:grpSpPr>
        <a:xfrm>
          <a:off x="0" y="0"/>
          <a:ext cx="0" cy="0"/>
          <a:chOff x="0" y="0"/>
          <a:chExt cx="0" cy="0"/>
        </a:xfrm>
      </p:grpSpPr>
      <p:grpSp>
        <p:nvGrpSpPr>
          <p:cNvPr id="819" name="Group 1"/>
          <p:cNvGrpSpPr/>
          <p:nvPr/>
        </p:nvGrpSpPr>
        <p:grpSpPr>
          <a:xfrm>
            <a:off x="11078640" y="458639"/>
            <a:ext cx="631441" cy="679321"/>
            <a:chOff x="0" y="0"/>
            <a:chExt cx="631439" cy="679319"/>
          </a:xfrm>
        </p:grpSpPr>
        <p:sp>
          <p:nvSpPr>
            <p:cNvPr id="815"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16"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17"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18"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824" name="Group 6"/>
          <p:cNvGrpSpPr/>
          <p:nvPr/>
        </p:nvGrpSpPr>
        <p:grpSpPr>
          <a:xfrm>
            <a:off x="11078640" y="458639"/>
            <a:ext cx="631441" cy="679321"/>
            <a:chOff x="0" y="0"/>
            <a:chExt cx="631439" cy="679319"/>
          </a:xfrm>
        </p:grpSpPr>
        <p:sp>
          <p:nvSpPr>
            <p:cNvPr id="820"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21"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22"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23"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x">
  <p:cSld name="Title Slide">
    <p:bg>
      <p:bgPr>
        <a:solidFill>
          <a:srgbClr val="191919"/>
        </a:solidFill>
        <a:effectLst/>
      </p:bgPr>
    </p:bg>
    <p:spTree>
      <p:nvGrpSpPr>
        <p:cNvPr id="1" name=""/>
        <p:cNvGrpSpPr/>
        <p:nvPr/>
      </p:nvGrpSpPr>
      <p:grpSpPr>
        <a:xfrm>
          <a:off x="0" y="0"/>
          <a:ext cx="0" cy="0"/>
          <a:chOff x="0" y="0"/>
          <a:chExt cx="0" cy="0"/>
        </a:xfrm>
      </p:grpSpPr>
      <p:grpSp>
        <p:nvGrpSpPr>
          <p:cNvPr id="836" name="Group 1"/>
          <p:cNvGrpSpPr/>
          <p:nvPr/>
        </p:nvGrpSpPr>
        <p:grpSpPr>
          <a:xfrm>
            <a:off x="11078640" y="458639"/>
            <a:ext cx="631441" cy="679321"/>
            <a:chOff x="0" y="0"/>
            <a:chExt cx="631439" cy="679319"/>
          </a:xfrm>
        </p:grpSpPr>
        <p:sp>
          <p:nvSpPr>
            <p:cNvPr id="832"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33"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34"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35"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841" name="Group 6"/>
          <p:cNvGrpSpPr/>
          <p:nvPr/>
        </p:nvGrpSpPr>
        <p:grpSpPr>
          <a:xfrm>
            <a:off x="11078640" y="458639"/>
            <a:ext cx="631441" cy="679321"/>
            <a:chOff x="0" y="0"/>
            <a:chExt cx="631439" cy="679319"/>
          </a:xfrm>
        </p:grpSpPr>
        <p:sp>
          <p:nvSpPr>
            <p:cNvPr id="837"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38"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39"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40"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42"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843" name="Body Level One…"/>
          <p:cNvSpPr txBox="1">
            <a:spLocks noGrp="1"/>
          </p:cNvSpPr>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84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x">
  <p:cSld name="Title, Content">
    <p:bg>
      <p:bgPr>
        <a:solidFill>
          <a:srgbClr val="191919"/>
        </a:solidFill>
        <a:effectLst/>
      </p:bgPr>
    </p:bg>
    <p:spTree>
      <p:nvGrpSpPr>
        <p:cNvPr id="1" name=""/>
        <p:cNvGrpSpPr/>
        <p:nvPr/>
      </p:nvGrpSpPr>
      <p:grpSpPr>
        <a:xfrm>
          <a:off x="0" y="0"/>
          <a:ext cx="0" cy="0"/>
          <a:chOff x="0" y="0"/>
          <a:chExt cx="0" cy="0"/>
        </a:xfrm>
      </p:grpSpPr>
      <p:grpSp>
        <p:nvGrpSpPr>
          <p:cNvPr id="855" name="Group 1"/>
          <p:cNvGrpSpPr/>
          <p:nvPr/>
        </p:nvGrpSpPr>
        <p:grpSpPr>
          <a:xfrm>
            <a:off x="11078640" y="458639"/>
            <a:ext cx="631441" cy="679321"/>
            <a:chOff x="0" y="0"/>
            <a:chExt cx="631439" cy="679319"/>
          </a:xfrm>
        </p:grpSpPr>
        <p:sp>
          <p:nvSpPr>
            <p:cNvPr id="851"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2"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3"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4"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860" name="Group 6"/>
          <p:cNvGrpSpPr/>
          <p:nvPr/>
        </p:nvGrpSpPr>
        <p:grpSpPr>
          <a:xfrm>
            <a:off x="11078640" y="458639"/>
            <a:ext cx="631441" cy="679321"/>
            <a:chOff x="0" y="0"/>
            <a:chExt cx="631439" cy="679319"/>
          </a:xfrm>
        </p:grpSpPr>
        <p:sp>
          <p:nvSpPr>
            <p:cNvPr id="856"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57"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58"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59"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61"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862" name="Body Level One…"/>
          <p:cNvSpPr txBox="1">
            <a:spLocks noGrp="1"/>
          </p:cNvSpPr>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8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74" name="Group 1"/>
          <p:cNvGrpSpPr/>
          <p:nvPr/>
        </p:nvGrpSpPr>
        <p:grpSpPr>
          <a:xfrm>
            <a:off x="11078640" y="458639"/>
            <a:ext cx="631441" cy="679321"/>
            <a:chOff x="0" y="0"/>
            <a:chExt cx="631439" cy="679319"/>
          </a:xfrm>
        </p:grpSpPr>
        <p:sp>
          <p:nvSpPr>
            <p:cNvPr id="70"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1"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2"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73"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75"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76"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type="tx">
  <p:cSld name="Title, 2 Content">
    <p:bg>
      <p:bgPr>
        <a:solidFill>
          <a:srgbClr val="191919"/>
        </a:solidFill>
        <a:effectLst/>
      </p:bgPr>
    </p:bg>
    <p:spTree>
      <p:nvGrpSpPr>
        <p:cNvPr id="1" name=""/>
        <p:cNvGrpSpPr/>
        <p:nvPr/>
      </p:nvGrpSpPr>
      <p:grpSpPr>
        <a:xfrm>
          <a:off x="0" y="0"/>
          <a:ext cx="0" cy="0"/>
          <a:chOff x="0" y="0"/>
          <a:chExt cx="0" cy="0"/>
        </a:xfrm>
      </p:grpSpPr>
      <p:grpSp>
        <p:nvGrpSpPr>
          <p:cNvPr id="874" name="Group 1"/>
          <p:cNvGrpSpPr/>
          <p:nvPr/>
        </p:nvGrpSpPr>
        <p:grpSpPr>
          <a:xfrm>
            <a:off x="11078640" y="458639"/>
            <a:ext cx="631441" cy="679321"/>
            <a:chOff x="0" y="0"/>
            <a:chExt cx="631439" cy="679319"/>
          </a:xfrm>
        </p:grpSpPr>
        <p:sp>
          <p:nvSpPr>
            <p:cNvPr id="870"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71"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72"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73"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879" name="Group 6"/>
          <p:cNvGrpSpPr/>
          <p:nvPr/>
        </p:nvGrpSpPr>
        <p:grpSpPr>
          <a:xfrm>
            <a:off x="11078640" y="458639"/>
            <a:ext cx="631441" cy="679321"/>
            <a:chOff x="0" y="0"/>
            <a:chExt cx="631439" cy="679319"/>
          </a:xfrm>
        </p:grpSpPr>
        <p:sp>
          <p:nvSpPr>
            <p:cNvPr id="875"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6"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7"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78"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880"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881"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882" name="PlaceHolder 3"/>
          <p:cNvSpPr>
            <a:spLocks noGrp="1"/>
          </p:cNvSpPr>
          <p:nvPr>
            <p:ph type="body" sz="half" idx="21"/>
          </p:nvPr>
        </p:nvSpPr>
        <p:spPr>
          <a:xfrm>
            <a:off x="6231959" y="1604519"/>
            <a:ext cx="5354282" cy="3977281"/>
          </a:xfrm>
          <a:prstGeom prst="rect">
            <a:avLst/>
          </a:prstGeom>
        </p:spPr>
        <p:txBody>
          <a:bodyPr/>
          <a:lstStyle/>
          <a:p>
            <a:pPr marL="228600" indent="-228600">
              <a:spcBef>
                <a:spcPts val="1000"/>
              </a:spcBef>
              <a:buClrTx/>
              <a:buSzPct val="100000"/>
              <a:buFont typeface="Arial"/>
              <a:buChar char="•"/>
              <a:defRPr sz="2800" spc="0"/>
            </a:pPr>
            <a:endParaRPr/>
          </a:p>
        </p:txBody>
      </p:sp>
      <p:sp>
        <p:nvSpPr>
          <p:cNvPr id="88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x">
  <p:cSld name="Title Only">
    <p:bg>
      <p:bgPr>
        <a:solidFill>
          <a:srgbClr val="191919"/>
        </a:solidFill>
        <a:effectLst/>
      </p:bgPr>
    </p:bg>
    <p:spTree>
      <p:nvGrpSpPr>
        <p:cNvPr id="1" name=""/>
        <p:cNvGrpSpPr/>
        <p:nvPr/>
      </p:nvGrpSpPr>
      <p:grpSpPr>
        <a:xfrm>
          <a:off x="0" y="0"/>
          <a:ext cx="0" cy="0"/>
          <a:chOff x="0" y="0"/>
          <a:chExt cx="0" cy="0"/>
        </a:xfrm>
      </p:grpSpPr>
      <p:grpSp>
        <p:nvGrpSpPr>
          <p:cNvPr id="894" name="Group 1"/>
          <p:cNvGrpSpPr/>
          <p:nvPr/>
        </p:nvGrpSpPr>
        <p:grpSpPr>
          <a:xfrm>
            <a:off x="11078640" y="458639"/>
            <a:ext cx="631441" cy="679321"/>
            <a:chOff x="0" y="0"/>
            <a:chExt cx="631439" cy="679319"/>
          </a:xfrm>
        </p:grpSpPr>
        <p:sp>
          <p:nvSpPr>
            <p:cNvPr id="890"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91"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92"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93"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899" name="Group 6"/>
          <p:cNvGrpSpPr/>
          <p:nvPr/>
        </p:nvGrpSpPr>
        <p:grpSpPr>
          <a:xfrm>
            <a:off x="11078640" y="458639"/>
            <a:ext cx="631441" cy="679321"/>
            <a:chOff x="0" y="0"/>
            <a:chExt cx="631439" cy="679319"/>
          </a:xfrm>
        </p:grpSpPr>
        <p:sp>
          <p:nvSpPr>
            <p:cNvPr id="895"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96"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97"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898"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900"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90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type="tx">
  <p:cSld name="Centered Text">
    <p:bg>
      <p:bgPr>
        <a:solidFill>
          <a:srgbClr val="191919"/>
        </a:solidFill>
        <a:effectLst/>
      </p:bgPr>
    </p:bg>
    <p:spTree>
      <p:nvGrpSpPr>
        <p:cNvPr id="1" name=""/>
        <p:cNvGrpSpPr/>
        <p:nvPr/>
      </p:nvGrpSpPr>
      <p:grpSpPr>
        <a:xfrm>
          <a:off x="0" y="0"/>
          <a:ext cx="0" cy="0"/>
          <a:chOff x="0" y="0"/>
          <a:chExt cx="0" cy="0"/>
        </a:xfrm>
      </p:grpSpPr>
      <p:grpSp>
        <p:nvGrpSpPr>
          <p:cNvPr id="912" name="Group 1"/>
          <p:cNvGrpSpPr/>
          <p:nvPr/>
        </p:nvGrpSpPr>
        <p:grpSpPr>
          <a:xfrm>
            <a:off x="11078640" y="458639"/>
            <a:ext cx="631441" cy="679321"/>
            <a:chOff x="0" y="0"/>
            <a:chExt cx="631439" cy="679319"/>
          </a:xfrm>
        </p:grpSpPr>
        <p:sp>
          <p:nvSpPr>
            <p:cNvPr id="908"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09"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10"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11"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917" name="Group 6"/>
          <p:cNvGrpSpPr/>
          <p:nvPr/>
        </p:nvGrpSpPr>
        <p:grpSpPr>
          <a:xfrm>
            <a:off x="11078640" y="458639"/>
            <a:ext cx="631441" cy="679321"/>
            <a:chOff x="0" y="0"/>
            <a:chExt cx="631439" cy="679319"/>
          </a:xfrm>
        </p:grpSpPr>
        <p:sp>
          <p:nvSpPr>
            <p:cNvPr id="913"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14"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15"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16"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918" name="Body Level One…"/>
          <p:cNvSpPr txBox="1">
            <a:spLocks noGrp="1"/>
          </p:cNvSpPr>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9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tx">
  <p:cSld name="Title, 2 Content and Content">
    <p:bg>
      <p:bgPr>
        <a:solidFill>
          <a:srgbClr val="191919"/>
        </a:solidFill>
        <a:effectLst/>
      </p:bgPr>
    </p:bg>
    <p:spTree>
      <p:nvGrpSpPr>
        <p:cNvPr id="1" name=""/>
        <p:cNvGrpSpPr/>
        <p:nvPr/>
      </p:nvGrpSpPr>
      <p:grpSpPr>
        <a:xfrm>
          <a:off x="0" y="0"/>
          <a:ext cx="0" cy="0"/>
          <a:chOff x="0" y="0"/>
          <a:chExt cx="0" cy="0"/>
        </a:xfrm>
      </p:grpSpPr>
      <p:grpSp>
        <p:nvGrpSpPr>
          <p:cNvPr id="930" name="Group 1"/>
          <p:cNvGrpSpPr/>
          <p:nvPr/>
        </p:nvGrpSpPr>
        <p:grpSpPr>
          <a:xfrm>
            <a:off x="11078640" y="458639"/>
            <a:ext cx="631441" cy="679321"/>
            <a:chOff x="0" y="0"/>
            <a:chExt cx="631439" cy="679319"/>
          </a:xfrm>
        </p:grpSpPr>
        <p:sp>
          <p:nvSpPr>
            <p:cNvPr id="926"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27"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28"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29"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935" name="Group 6"/>
          <p:cNvGrpSpPr/>
          <p:nvPr/>
        </p:nvGrpSpPr>
        <p:grpSpPr>
          <a:xfrm>
            <a:off x="11078640" y="458639"/>
            <a:ext cx="631441" cy="679321"/>
            <a:chOff x="0" y="0"/>
            <a:chExt cx="631439" cy="679319"/>
          </a:xfrm>
        </p:grpSpPr>
        <p:sp>
          <p:nvSpPr>
            <p:cNvPr id="931"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32"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33"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34"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936"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937"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938" name="PlaceHolder 3"/>
          <p:cNvSpPr/>
          <p:nvPr/>
        </p:nvSpPr>
        <p:spPr>
          <a:xfrm>
            <a:off x="6231959" y="1604519"/>
            <a:ext cx="5354282" cy="3977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939" name="PlaceHolder 4"/>
          <p:cNvSpPr>
            <a:spLocks noGrp="1"/>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9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x">
  <p:cSld name="Title Content and 2 Content">
    <p:bg>
      <p:bgPr>
        <a:solidFill>
          <a:srgbClr val="191919"/>
        </a:solidFill>
        <a:effectLst/>
      </p:bgPr>
    </p:bg>
    <p:spTree>
      <p:nvGrpSpPr>
        <p:cNvPr id="1" name=""/>
        <p:cNvGrpSpPr/>
        <p:nvPr/>
      </p:nvGrpSpPr>
      <p:grpSpPr>
        <a:xfrm>
          <a:off x="0" y="0"/>
          <a:ext cx="0" cy="0"/>
          <a:chOff x="0" y="0"/>
          <a:chExt cx="0" cy="0"/>
        </a:xfrm>
      </p:grpSpPr>
      <p:grpSp>
        <p:nvGrpSpPr>
          <p:cNvPr id="951" name="Group 1"/>
          <p:cNvGrpSpPr/>
          <p:nvPr/>
        </p:nvGrpSpPr>
        <p:grpSpPr>
          <a:xfrm>
            <a:off x="11078640" y="458639"/>
            <a:ext cx="631441" cy="679321"/>
            <a:chOff x="0" y="0"/>
            <a:chExt cx="631439" cy="679319"/>
          </a:xfrm>
        </p:grpSpPr>
        <p:sp>
          <p:nvSpPr>
            <p:cNvPr id="947"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48"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49"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50"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956" name="Group 6"/>
          <p:cNvGrpSpPr/>
          <p:nvPr/>
        </p:nvGrpSpPr>
        <p:grpSpPr>
          <a:xfrm>
            <a:off x="11078640" y="458639"/>
            <a:ext cx="631441" cy="679321"/>
            <a:chOff x="0" y="0"/>
            <a:chExt cx="631439" cy="679319"/>
          </a:xfrm>
        </p:grpSpPr>
        <p:sp>
          <p:nvSpPr>
            <p:cNvPr id="952"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53"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54"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55"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957"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958"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959"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960" name="PlaceHolder 4"/>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9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type="tx">
  <p:cSld name="Title, 2 Content over Content">
    <p:bg>
      <p:bgPr>
        <a:solidFill>
          <a:srgbClr val="191919"/>
        </a:solidFill>
        <a:effectLst/>
      </p:bgPr>
    </p:bg>
    <p:spTree>
      <p:nvGrpSpPr>
        <p:cNvPr id="1" name=""/>
        <p:cNvGrpSpPr/>
        <p:nvPr/>
      </p:nvGrpSpPr>
      <p:grpSpPr>
        <a:xfrm>
          <a:off x="0" y="0"/>
          <a:ext cx="0" cy="0"/>
          <a:chOff x="0" y="0"/>
          <a:chExt cx="0" cy="0"/>
        </a:xfrm>
      </p:grpSpPr>
      <p:grpSp>
        <p:nvGrpSpPr>
          <p:cNvPr id="972" name="Group 1"/>
          <p:cNvGrpSpPr/>
          <p:nvPr/>
        </p:nvGrpSpPr>
        <p:grpSpPr>
          <a:xfrm>
            <a:off x="11078640" y="458639"/>
            <a:ext cx="631441" cy="679321"/>
            <a:chOff x="0" y="0"/>
            <a:chExt cx="631439" cy="679319"/>
          </a:xfrm>
        </p:grpSpPr>
        <p:sp>
          <p:nvSpPr>
            <p:cNvPr id="968"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69"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70"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71"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977" name="Group 6"/>
          <p:cNvGrpSpPr/>
          <p:nvPr/>
        </p:nvGrpSpPr>
        <p:grpSpPr>
          <a:xfrm>
            <a:off x="11078640" y="458639"/>
            <a:ext cx="631441" cy="679321"/>
            <a:chOff x="0" y="0"/>
            <a:chExt cx="631439" cy="679319"/>
          </a:xfrm>
        </p:grpSpPr>
        <p:sp>
          <p:nvSpPr>
            <p:cNvPr id="973"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74"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75"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76"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978"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979"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980"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981" name="PlaceHolder 4"/>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9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Title, Content over Content">
    <p:bg>
      <p:bgPr>
        <a:solidFill>
          <a:srgbClr val="191919"/>
        </a:solidFill>
        <a:effectLst/>
      </p:bgPr>
    </p:bg>
    <p:spTree>
      <p:nvGrpSpPr>
        <p:cNvPr id="1" name=""/>
        <p:cNvGrpSpPr/>
        <p:nvPr/>
      </p:nvGrpSpPr>
      <p:grpSpPr>
        <a:xfrm>
          <a:off x="0" y="0"/>
          <a:ext cx="0" cy="0"/>
          <a:chOff x="0" y="0"/>
          <a:chExt cx="0" cy="0"/>
        </a:xfrm>
      </p:grpSpPr>
      <p:grpSp>
        <p:nvGrpSpPr>
          <p:cNvPr id="993" name="Group 1"/>
          <p:cNvGrpSpPr/>
          <p:nvPr/>
        </p:nvGrpSpPr>
        <p:grpSpPr>
          <a:xfrm>
            <a:off x="11078640" y="458639"/>
            <a:ext cx="631441" cy="679321"/>
            <a:chOff x="0" y="0"/>
            <a:chExt cx="631439" cy="679319"/>
          </a:xfrm>
        </p:grpSpPr>
        <p:sp>
          <p:nvSpPr>
            <p:cNvPr id="989"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90"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91"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92"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998" name="Group 6"/>
          <p:cNvGrpSpPr/>
          <p:nvPr/>
        </p:nvGrpSpPr>
        <p:grpSpPr>
          <a:xfrm>
            <a:off x="11078640" y="458639"/>
            <a:ext cx="631441" cy="679321"/>
            <a:chOff x="0" y="0"/>
            <a:chExt cx="631439" cy="679319"/>
          </a:xfrm>
        </p:grpSpPr>
        <p:sp>
          <p:nvSpPr>
            <p:cNvPr id="994"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95"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96"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997"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999"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000" name="Body Level One…"/>
          <p:cNvSpPr txBox="1">
            <a:spLocks noGrp="1"/>
          </p:cNvSpPr>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001" name="PlaceHolder 3"/>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10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x">
  <p:cSld name="Title, 4 Content">
    <p:bg>
      <p:bgPr>
        <a:solidFill>
          <a:srgbClr val="191919"/>
        </a:solidFill>
        <a:effectLst/>
      </p:bgPr>
    </p:bg>
    <p:spTree>
      <p:nvGrpSpPr>
        <p:cNvPr id="1" name=""/>
        <p:cNvGrpSpPr/>
        <p:nvPr/>
      </p:nvGrpSpPr>
      <p:grpSpPr>
        <a:xfrm>
          <a:off x="0" y="0"/>
          <a:ext cx="0" cy="0"/>
          <a:chOff x="0" y="0"/>
          <a:chExt cx="0" cy="0"/>
        </a:xfrm>
      </p:grpSpPr>
      <p:grpSp>
        <p:nvGrpSpPr>
          <p:cNvPr id="1013" name="Group 1"/>
          <p:cNvGrpSpPr/>
          <p:nvPr/>
        </p:nvGrpSpPr>
        <p:grpSpPr>
          <a:xfrm>
            <a:off x="11078640" y="458639"/>
            <a:ext cx="631441" cy="679321"/>
            <a:chOff x="0" y="0"/>
            <a:chExt cx="631439" cy="679319"/>
          </a:xfrm>
        </p:grpSpPr>
        <p:sp>
          <p:nvSpPr>
            <p:cNvPr id="1009"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10"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11"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12"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1018" name="Group 6"/>
          <p:cNvGrpSpPr/>
          <p:nvPr/>
        </p:nvGrpSpPr>
        <p:grpSpPr>
          <a:xfrm>
            <a:off x="11078640" y="458639"/>
            <a:ext cx="631441" cy="679321"/>
            <a:chOff x="0" y="0"/>
            <a:chExt cx="631439" cy="679319"/>
          </a:xfrm>
        </p:grpSpPr>
        <p:sp>
          <p:nvSpPr>
            <p:cNvPr id="1014"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015"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016"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017"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019"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020"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021"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022" name="PlaceHolder 4"/>
          <p:cNvSpPr/>
          <p:nvPr/>
        </p:nvSpPr>
        <p:spPr>
          <a:xfrm>
            <a:off x="609479" y="3682079"/>
            <a:ext cx="535428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023" name="PlaceHolder 5"/>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10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tx">
  <p:cSld name="Title, 6 Content">
    <p:bg>
      <p:bgPr>
        <a:solidFill>
          <a:srgbClr val="191919"/>
        </a:solidFill>
        <a:effectLst/>
      </p:bgPr>
    </p:bg>
    <p:spTree>
      <p:nvGrpSpPr>
        <p:cNvPr id="1" name=""/>
        <p:cNvGrpSpPr/>
        <p:nvPr/>
      </p:nvGrpSpPr>
      <p:grpSpPr>
        <a:xfrm>
          <a:off x="0" y="0"/>
          <a:ext cx="0" cy="0"/>
          <a:chOff x="0" y="0"/>
          <a:chExt cx="0" cy="0"/>
        </a:xfrm>
      </p:grpSpPr>
      <p:grpSp>
        <p:nvGrpSpPr>
          <p:cNvPr id="1035" name="Group 1"/>
          <p:cNvGrpSpPr/>
          <p:nvPr/>
        </p:nvGrpSpPr>
        <p:grpSpPr>
          <a:xfrm>
            <a:off x="11078640" y="458639"/>
            <a:ext cx="631441" cy="679321"/>
            <a:chOff x="0" y="0"/>
            <a:chExt cx="631439" cy="679319"/>
          </a:xfrm>
        </p:grpSpPr>
        <p:sp>
          <p:nvSpPr>
            <p:cNvPr id="1031"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32"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33"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34"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grpSp>
        <p:nvGrpSpPr>
          <p:cNvPr id="1040" name="Group 6"/>
          <p:cNvGrpSpPr/>
          <p:nvPr/>
        </p:nvGrpSpPr>
        <p:grpSpPr>
          <a:xfrm>
            <a:off x="11078640" y="458639"/>
            <a:ext cx="631441" cy="679321"/>
            <a:chOff x="0" y="0"/>
            <a:chExt cx="631439" cy="679319"/>
          </a:xfrm>
        </p:grpSpPr>
        <p:sp>
          <p:nvSpPr>
            <p:cNvPr id="1036" name="CustomShape 7"/>
            <p:cNvSpPr/>
            <p:nvPr/>
          </p:nvSpPr>
          <p:spPr>
            <a:xfrm>
              <a:off x="141479" y="388080"/>
              <a:ext cx="131401" cy="105481"/>
            </a:xfrm>
            <a:custGeom>
              <a:avLst/>
              <a:gdLst/>
              <a:ahLst/>
              <a:cxnLst>
                <a:cxn ang="0">
                  <a:pos x="wd2" y="hd2"/>
                </a:cxn>
                <a:cxn ang="5400000">
                  <a:pos x="wd2" y="hd2"/>
                </a:cxn>
                <a:cxn ang="10800000">
                  <a:pos x="wd2" y="hd2"/>
                </a:cxn>
                <a:cxn ang="16200000">
                  <a:pos x="wd2" y="hd2"/>
                </a:cxn>
              </a:cxnLst>
              <a:rect l="0" t="0" r="r" b="b"/>
              <a:pathLst>
                <a:path w="21600" h="21600" extrusionOk="0">
                  <a:moveTo>
                    <a:pt x="16961" y="0"/>
                  </a:moveTo>
                  <a:lnTo>
                    <a:pt x="4639" y="0"/>
                  </a:lnTo>
                  <a:cubicBezTo>
                    <a:pt x="2102" y="0"/>
                    <a:pt x="0" y="2599"/>
                    <a:pt x="0" y="5736"/>
                  </a:cubicBezTo>
                  <a:lnTo>
                    <a:pt x="0" y="16312"/>
                  </a:lnTo>
                  <a:cubicBezTo>
                    <a:pt x="0" y="19270"/>
                    <a:pt x="1885" y="21600"/>
                    <a:pt x="4277" y="21600"/>
                  </a:cubicBezTo>
                  <a:lnTo>
                    <a:pt x="16961" y="21600"/>
                  </a:lnTo>
                  <a:cubicBezTo>
                    <a:pt x="19498" y="21600"/>
                    <a:pt x="21600" y="19001"/>
                    <a:pt x="21600" y="15864"/>
                  </a:cubicBezTo>
                  <a:lnTo>
                    <a:pt x="21600" y="5646"/>
                  </a:lnTo>
                  <a:cubicBezTo>
                    <a:pt x="21528" y="2510"/>
                    <a:pt x="19498" y="0"/>
                    <a:pt x="16961"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037" name="CustomShape 8"/>
            <p:cNvSpPr/>
            <p:nvPr/>
          </p:nvSpPr>
          <p:spPr>
            <a:xfrm>
              <a:off x="138239" y="251639"/>
              <a:ext cx="355681" cy="122042"/>
            </a:xfrm>
            <a:custGeom>
              <a:avLst/>
              <a:gdLst/>
              <a:ahLst/>
              <a:cxnLst>
                <a:cxn ang="0">
                  <a:pos x="wd2" y="hd2"/>
                </a:cxn>
                <a:cxn ang="5400000">
                  <a:pos x="wd2" y="hd2"/>
                </a:cxn>
                <a:cxn ang="10800000">
                  <a:pos x="wd2" y="hd2"/>
                </a:cxn>
                <a:cxn ang="16200000">
                  <a:pos x="wd2" y="hd2"/>
                </a:cxn>
              </a:cxnLst>
              <a:rect l="0" t="0" r="r" b="b"/>
              <a:pathLst>
                <a:path w="21600" h="20730" extrusionOk="0">
                  <a:moveTo>
                    <a:pt x="20765" y="13729"/>
                  </a:moveTo>
                  <a:lnTo>
                    <a:pt x="20765" y="9111"/>
                  </a:lnTo>
                  <a:cubicBezTo>
                    <a:pt x="20765" y="5535"/>
                    <a:pt x="19957" y="2184"/>
                    <a:pt x="18772" y="769"/>
                  </a:cubicBezTo>
                  <a:cubicBezTo>
                    <a:pt x="17425" y="-870"/>
                    <a:pt x="15836" y="173"/>
                    <a:pt x="14894" y="3301"/>
                  </a:cubicBezTo>
                  <a:cubicBezTo>
                    <a:pt x="13951" y="6876"/>
                    <a:pt x="12389" y="9111"/>
                    <a:pt x="10800" y="9111"/>
                  </a:cubicBezTo>
                  <a:cubicBezTo>
                    <a:pt x="9184" y="9111"/>
                    <a:pt x="7649" y="6951"/>
                    <a:pt x="6706" y="3375"/>
                  </a:cubicBezTo>
                  <a:cubicBezTo>
                    <a:pt x="5764" y="322"/>
                    <a:pt x="4175" y="-796"/>
                    <a:pt x="2855" y="769"/>
                  </a:cubicBezTo>
                  <a:cubicBezTo>
                    <a:pt x="1643" y="2184"/>
                    <a:pt x="835" y="5535"/>
                    <a:pt x="835" y="9185"/>
                  </a:cubicBezTo>
                  <a:lnTo>
                    <a:pt x="835" y="13654"/>
                  </a:lnTo>
                  <a:cubicBezTo>
                    <a:pt x="835" y="15963"/>
                    <a:pt x="512" y="18123"/>
                    <a:pt x="0" y="19762"/>
                  </a:cubicBezTo>
                  <a:lnTo>
                    <a:pt x="27" y="19836"/>
                  </a:lnTo>
                  <a:cubicBezTo>
                    <a:pt x="566" y="18793"/>
                    <a:pt x="1239" y="18198"/>
                    <a:pt x="1939" y="18198"/>
                  </a:cubicBezTo>
                  <a:lnTo>
                    <a:pt x="6518" y="18198"/>
                  </a:lnTo>
                  <a:cubicBezTo>
                    <a:pt x="7406" y="18198"/>
                    <a:pt x="8241" y="19166"/>
                    <a:pt x="8834" y="20730"/>
                  </a:cubicBezTo>
                  <a:cubicBezTo>
                    <a:pt x="8834" y="20730"/>
                    <a:pt x="8834" y="20730"/>
                    <a:pt x="8834" y="20730"/>
                  </a:cubicBezTo>
                  <a:cubicBezTo>
                    <a:pt x="9319" y="19166"/>
                    <a:pt x="10046" y="18198"/>
                    <a:pt x="10800" y="18198"/>
                  </a:cubicBezTo>
                  <a:cubicBezTo>
                    <a:pt x="11581" y="18198"/>
                    <a:pt x="12281" y="19166"/>
                    <a:pt x="12766" y="20730"/>
                  </a:cubicBezTo>
                  <a:cubicBezTo>
                    <a:pt x="13386" y="19166"/>
                    <a:pt x="14194" y="18198"/>
                    <a:pt x="15082" y="18198"/>
                  </a:cubicBezTo>
                  <a:lnTo>
                    <a:pt x="19661" y="18198"/>
                  </a:lnTo>
                  <a:cubicBezTo>
                    <a:pt x="20361" y="18198"/>
                    <a:pt x="21034" y="18793"/>
                    <a:pt x="21573" y="19836"/>
                  </a:cubicBezTo>
                  <a:lnTo>
                    <a:pt x="21600" y="19762"/>
                  </a:lnTo>
                  <a:cubicBezTo>
                    <a:pt x="21115" y="18123"/>
                    <a:pt x="20792" y="16038"/>
                    <a:pt x="20765" y="13729"/>
                  </a:cubicBez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038" name="CustomShape 9"/>
            <p:cNvSpPr/>
            <p:nvPr/>
          </p:nvSpPr>
          <p:spPr>
            <a:xfrm>
              <a:off x="358920" y="388080"/>
              <a:ext cx="131400" cy="105481"/>
            </a:xfrm>
            <a:custGeom>
              <a:avLst/>
              <a:gdLst/>
              <a:ahLst/>
              <a:cxnLst>
                <a:cxn ang="0">
                  <a:pos x="wd2" y="hd2"/>
                </a:cxn>
                <a:cxn ang="5400000">
                  <a:pos x="wd2" y="hd2"/>
                </a:cxn>
                <a:cxn ang="10800000">
                  <a:pos x="wd2" y="hd2"/>
                </a:cxn>
                <a:cxn ang="16200000">
                  <a:pos x="wd2" y="hd2"/>
                </a:cxn>
              </a:cxnLst>
              <a:rect l="0" t="0" r="r" b="b"/>
              <a:pathLst>
                <a:path w="21600" h="21600" extrusionOk="0">
                  <a:moveTo>
                    <a:pt x="17034" y="0"/>
                  </a:moveTo>
                  <a:lnTo>
                    <a:pt x="4639" y="0"/>
                  </a:lnTo>
                  <a:cubicBezTo>
                    <a:pt x="2102" y="0"/>
                    <a:pt x="0" y="2599"/>
                    <a:pt x="0" y="5736"/>
                  </a:cubicBezTo>
                  <a:lnTo>
                    <a:pt x="0" y="15864"/>
                  </a:lnTo>
                  <a:cubicBezTo>
                    <a:pt x="0" y="19001"/>
                    <a:pt x="2102" y="21600"/>
                    <a:pt x="4639" y="21600"/>
                  </a:cubicBezTo>
                  <a:lnTo>
                    <a:pt x="17324" y="21600"/>
                  </a:lnTo>
                  <a:cubicBezTo>
                    <a:pt x="19715" y="21600"/>
                    <a:pt x="21600" y="19270"/>
                    <a:pt x="21600" y="16312"/>
                  </a:cubicBezTo>
                  <a:lnTo>
                    <a:pt x="21600" y="5646"/>
                  </a:lnTo>
                  <a:cubicBezTo>
                    <a:pt x="21600" y="2510"/>
                    <a:pt x="19570" y="0"/>
                    <a:pt x="17034" y="0"/>
                  </a:cubicBezTo>
                  <a:close/>
                  <a:moveTo>
                    <a:pt x="15294" y="16222"/>
                  </a:moveTo>
                  <a:lnTo>
                    <a:pt x="6379" y="16222"/>
                  </a:lnTo>
                  <a:lnTo>
                    <a:pt x="6379" y="5288"/>
                  </a:lnTo>
                  <a:lnTo>
                    <a:pt x="10800" y="5288"/>
                  </a:lnTo>
                  <a:cubicBezTo>
                    <a:pt x="10872" y="8246"/>
                    <a:pt x="12830" y="10576"/>
                    <a:pt x="15221" y="10576"/>
                  </a:cubicBezTo>
                  <a:lnTo>
                    <a:pt x="15221" y="16222"/>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sp>
          <p:nvSpPr>
            <p:cNvPr id="1039" name="CustomShape 10"/>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18317" y="10458"/>
                  </a:moveTo>
                  <a:lnTo>
                    <a:pt x="18317" y="12174"/>
                  </a:lnTo>
                  <a:lnTo>
                    <a:pt x="18301" y="12174"/>
                  </a:lnTo>
                  <a:cubicBezTo>
                    <a:pt x="17921" y="12174"/>
                    <a:pt x="17572" y="12062"/>
                    <a:pt x="17268" y="11881"/>
                  </a:cubicBezTo>
                  <a:lnTo>
                    <a:pt x="17253" y="11895"/>
                  </a:lnTo>
                  <a:cubicBezTo>
                    <a:pt x="17557" y="12215"/>
                    <a:pt x="17754" y="12620"/>
                    <a:pt x="17754" y="13080"/>
                  </a:cubicBezTo>
                  <a:lnTo>
                    <a:pt x="17754" y="14725"/>
                  </a:lnTo>
                  <a:cubicBezTo>
                    <a:pt x="17754" y="15674"/>
                    <a:pt x="16918" y="16441"/>
                    <a:pt x="15885" y="16441"/>
                  </a:cubicBezTo>
                  <a:lnTo>
                    <a:pt x="13224" y="16441"/>
                  </a:lnTo>
                  <a:cubicBezTo>
                    <a:pt x="12160" y="16441"/>
                    <a:pt x="11294" y="15646"/>
                    <a:pt x="11294" y="14670"/>
                  </a:cubicBezTo>
                  <a:lnTo>
                    <a:pt x="11294" y="12648"/>
                  </a:lnTo>
                  <a:cubicBezTo>
                    <a:pt x="11294" y="12048"/>
                    <a:pt x="10321" y="12048"/>
                    <a:pt x="10321" y="12648"/>
                  </a:cubicBezTo>
                  <a:lnTo>
                    <a:pt x="10321" y="14670"/>
                  </a:lnTo>
                  <a:cubicBezTo>
                    <a:pt x="10321" y="15646"/>
                    <a:pt x="9455" y="16441"/>
                    <a:pt x="8391" y="16441"/>
                  </a:cubicBezTo>
                  <a:lnTo>
                    <a:pt x="5731" y="16441"/>
                  </a:lnTo>
                  <a:cubicBezTo>
                    <a:pt x="4697" y="16441"/>
                    <a:pt x="3861" y="15674"/>
                    <a:pt x="3861" y="14725"/>
                  </a:cubicBezTo>
                  <a:lnTo>
                    <a:pt x="3861" y="13080"/>
                  </a:lnTo>
                  <a:cubicBezTo>
                    <a:pt x="3861" y="12620"/>
                    <a:pt x="4059" y="12201"/>
                    <a:pt x="4363" y="11895"/>
                  </a:cubicBezTo>
                  <a:lnTo>
                    <a:pt x="4347" y="11881"/>
                  </a:lnTo>
                  <a:cubicBezTo>
                    <a:pt x="4059" y="12062"/>
                    <a:pt x="3694" y="12174"/>
                    <a:pt x="3314" y="12174"/>
                  </a:cubicBezTo>
                  <a:lnTo>
                    <a:pt x="3299" y="12174"/>
                  </a:lnTo>
                  <a:lnTo>
                    <a:pt x="3299" y="9608"/>
                  </a:lnTo>
                  <a:cubicBezTo>
                    <a:pt x="3299" y="8185"/>
                    <a:pt x="3785" y="6791"/>
                    <a:pt x="4682" y="5648"/>
                  </a:cubicBezTo>
                  <a:cubicBezTo>
                    <a:pt x="5563" y="4518"/>
                    <a:pt x="6810" y="3653"/>
                    <a:pt x="8239" y="3179"/>
                  </a:cubicBezTo>
                  <a:cubicBezTo>
                    <a:pt x="9060" y="2900"/>
                    <a:pt x="9941" y="2761"/>
                    <a:pt x="10823" y="2761"/>
                  </a:cubicBezTo>
                  <a:lnTo>
                    <a:pt x="14547" y="2761"/>
                  </a:lnTo>
                  <a:lnTo>
                    <a:pt x="14547" y="3667"/>
                  </a:lnTo>
                  <a:cubicBezTo>
                    <a:pt x="14547" y="3667"/>
                    <a:pt x="14547" y="3667"/>
                    <a:pt x="14547" y="3667"/>
                  </a:cubicBezTo>
                  <a:lnTo>
                    <a:pt x="14547" y="4476"/>
                  </a:lnTo>
                  <a:lnTo>
                    <a:pt x="16401" y="4476"/>
                  </a:lnTo>
                  <a:lnTo>
                    <a:pt x="16401" y="6177"/>
                  </a:lnTo>
                  <a:lnTo>
                    <a:pt x="18286" y="6177"/>
                  </a:lnTo>
                  <a:lnTo>
                    <a:pt x="18286" y="9120"/>
                  </a:lnTo>
                  <a:cubicBezTo>
                    <a:pt x="18301" y="9273"/>
                    <a:pt x="18301" y="9440"/>
                    <a:pt x="18301" y="9608"/>
                  </a:cubicBezTo>
                  <a:lnTo>
                    <a:pt x="18301" y="10458"/>
                  </a:lnTo>
                  <a:close/>
                </a:path>
              </a:pathLst>
            </a:custGeom>
            <a:solidFill>
              <a:srgbClr val="FFFFFF"/>
            </a:solidFill>
            <a:ln w="12700" cap="flat">
              <a:noFill/>
              <a:miter lim="400000"/>
            </a:ln>
            <a:effectLst/>
          </p:spPr>
          <p:txBody>
            <a:bodyPr wrap="square" lIns="45719" tIns="45719" rIns="45719" bIns="45719" numCol="1" anchor="t">
              <a:noAutofit/>
            </a:bodyPr>
            <a:lstStyle/>
            <a:p>
              <a:endParaRPr/>
            </a:p>
          </p:txBody>
        </p:sp>
      </p:grpSp>
      <p:sp>
        <p:nvSpPr>
          <p:cNvPr id="1041"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042" name="Body Level One…"/>
          <p:cNvSpPr txBox="1">
            <a:spLocks noGrp="1"/>
          </p:cNvSpPr>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043" name="PlaceHolder 3"/>
          <p:cNvSpPr/>
          <p:nvPr/>
        </p:nvSpPr>
        <p:spPr>
          <a:xfrm>
            <a:off x="431963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044" name="PlaceHolder 4"/>
          <p:cNvSpPr/>
          <p:nvPr/>
        </p:nvSpPr>
        <p:spPr>
          <a:xfrm>
            <a:off x="802979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045" name="PlaceHolder 5"/>
          <p:cNvSpPr/>
          <p:nvPr/>
        </p:nvSpPr>
        <p:spPr>
          <a:xfrm>
            <a:off x="609479" y="3682079"/>
            <a:ext cx="353304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046" name="PlaceHolder 6"/>
          <p:cNvSpPr/>
          <p:nvPr/>
        </p:nvSpPr>
        <p:spPr>
          <a:xfrm>
            <a:off x="4319639" y="3682079"/>
            <a:ext cx="3533041"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047" name="PlaceHolder 7"/>
          <p:cNvSpPr>
            <a:spLocks noGrp="1"/>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10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x">
  <p:cSld name="Title Slide">
    <p:spTree>
      <p:nvGrpSpPr>
        <p:cNvPr id="1" name=""/>
        <p:cNvGrpSpPr/>
        <p:nvPr/>
      </p:nvGrpSpPr>
      <p:grpSpPr>
        <a:xfrm>
          <a:off x="0" y="0"/>
          <a:ext cx="0" cy="0"/>
          <a:chOff x="0" y="0"/>
          <a:chExt cx="0" cy="0"/>
        </a:xfrm>
      </p:grpSpPr>
      <p:grpSp>
        <p:nvGrpSpPr>
          <p:cNvPr id="1071" name="Group 1"/>
          <p:cNvGrpSpPr/>
          <p:nvPr/>
        </p:nvGrpSpPr>
        <p:grpSpPr>
          <a:xfrm>
            <a:off x="11078640" y="458639"/>
            <a:ext cx="631441" cy="679321"/>
            <a:chOff x="0" y="0"/>
            <a:chExt cx="631439" cy="679319"/>
          </a:xfrm>
        </p:grpSpPr>
        <p:sp>
          <p:nvSpPr>
            <p:cNvPr id="1067"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68"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69"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70"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072"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073" name="Body Level One…"/>
          <p:cNvSpPr txBox="1">
            <a:spLocks noGrp="1"/>
          </p:cNvSpPr>
          <p:nvPr>
            <p:ph type="body" idx="1"/>
          </p:nvPr>
        </p:nvSpPr>
        <p:spPr>
          <a:xfrm>
            <a:off x="609479" y="1604519"/>
            <a:ext cx="10972442" cy="3977282"/>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07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entered Text">
    <p:spTree>
      <p:nvGrpSpPr>
        <p:cNvPr id="1" name=""/>
        <p:cNvGrpSpPr/>
        <p:nvPr/>
      </p:nvGrpSpPr>
      <p:grpSpPr>
        <a:xfrm>
          <a:off x="0" y="0"/>
          <a:ext cx="0" cy="0"/>
          <a:chOff x="0" y="0"/>
          <a:chExt cx="0" cy="0"/>
        </a:xfrm>
      </p:grpSpPr>
      <p:grpSp>
        <p:nvGrpSpPr>
          <p:cNvPr id="88" name="Group 1"/>
          <p:cNvGrpSpPr/>
          <p:nvPr/>
        </p:nvGrpSpPr>
        <p:grpSpPr>
          <a:xfrm>
            <a:off x="11078640" y="458639"/>
            <a:ext cx="631441" cy="679321"/>
            <a:chOff x="0" y="0"/>
            <a:chExt cx="631439" cy="679319"/>
          </a:xfrm>
        </p:grpSpPr>
        <p:sp>
          <p:nvSpPr>
            <p:cNvPr id="84"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5"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6"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87"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89"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90" name="Body Level One…"/>
          <p:cNvSpPr txBox="1">
            <a:spLocks noGrp="1"/>
          </p:cNvSpPr>
          <p:nvPr>
            <p:ph type="body" idx="1"/>
          </p:nvPr>
        </p:nvSpPr>
        <p:spPr>
          <a:xfrm>
            <a:off x="609479" y="273599"/>
            <a:ext cx="10972442" cy="5307841"/>
          </a:xfrm>
          <a:prstGeom prst="rect">
            <a:avLst/>
          </a:prstGeom>
        </p:spPr>
        <p:txBody>
          <a:bodyPr anchor="ctr"/>
          <a:lstStyle/>
          <a:p>
            <a:r>
              <a:t>Body Level One</a:t>
            </a:r>
          </a:p>
          <a:p>
            <a:pPr lvl="1"/>
            <a:r>
              <a:t>Body Level Two</a:t>
            </a:r>
          </a:p>
          <a:p>
            <a:pPr lvl="2"/>
            <a:r>
              <a:t>Body Level Three</a:t>
            </a:r>
          </a:p>
          <a:p>
            <a:pPr lvl="3"/>
            <a:r>
              <a:t>Body Level Four</a:t>
            </a:r>
          </a:p>
          <a:p>
            <a:pPr lvl="4"/>
            <a:r>
              <a:t>Body Level Five</a:t>
            </a: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x">
  <p:cSld name="Title, Content">
    <p:spTree>
      <p:nvGrpSpPr>
        <p:cNvPr id="1" name=""/>
        <p:cNvGrpSpPr/>
        <p:nvPr/>
      </p:nvGrpSpPr>
      <p:grpSpPr>
        <a:xfrm>
          <a:off x="0" y="0"/>
          <a:ext cx="0" cy="0"/>
          <a:chOff x="0" y="0"/>
          <a:chExt cx="0" cy="0"/>
        </a:xfrm>
      </p:grpSpPr>
      <p:grpSp>
        <p:nvGrpSpPr>
          <p:cNvPr id="1085" name="Group 1"/>
          <p:cNvGrpSpPr/>
          <p:nvPr/>
        </p:nvGrpSpPr>
        <p:grpSpPr>
          <a:xfrm>
            <a:off x="11078640" y="458639"/>
            <a:ext cx="631441" cy="679321"/>
            <a:chOff x="0" y="0"/>
            <a:chExt cx="631439" cy="679319"/>
          </a:xfrm>
        </p:grpSpPr>
        <p:sp>
          <p:nvSpPr>
            <p:cNvPr id="1081"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82"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83"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84"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086"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087" name="Body Level One…"/>
          <p:cNvSpPr txBox="1">
            <a:spLocks noGrp="1"/>
          </p:cNvSpPr>
          <p:nvPr>
            <p:ph type="body" idx="1"/>
          </p:nvPr>
        </p:nvSpPr>
        <p:spPr>
          <a:xfrm>
            <a:off x="609479" y="1604519"/>
            <a:ext cx="1097244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0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x">
  <p:cSld name="Title, 2 Content">
    <p:spTree>
      <p:nvGrpSpPr>
        <p:cNvPr id="1" name=""/>
        <p:cNvGrpSpPr/>
        <p:nvPr/>
      </p:nvGrpSpPr>
      <p:grpSpPr>
        <a:xfrm>
          <a:off x="0" y="0"/>
          <a:ext cx="0" cy="0"/>
          <a:chOff x="0" y="0"/>
          <a:chExt cx="0" cy="0"/>
        </a:xfrm>
      </p:grpSpPr>
      <p:grpSp>
        <p:nvGrpSpPr>
          <p:cNvPr id="1099" name="Group 1"/>
          <p:cNvGrpSpPr/>
          <p:nvPr/>
        </p:nvGrpSpPr>
        <p:grpSpPr>
          <a:xfrm>
            <a:off x="11078640" y="458639"/>
            <a:ext cx="631441" cy="679321"/>
            <a:chOff x="0" y="0"/>
            <a:chExt cx="631439" cy="679319"/>
          </a:xfrm>
        </p:grpSpPr>
        <p:sp>
          <p:nvSpPr>
            <p:cNvPr id="1095"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96"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97"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98"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100"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101"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102" name="PlaceHolder 3"/>
          <p:cNvSpPr>
            <a:spLocks noGrp="1"/>
          </p:cNvSpPr>
          <p:nvPr>
            <p:ph type="body" sz="half" idx="21"/>
          </p:nvPr>
        </p:nvSpPr>
        <p:spPr>
          <a:xfrm>
            <a:off x="6231959" y="1604519"/>
            <a:ext cx="5354282" cy="3977281"/>
          </a:xfrm>
          <a:prstGeom prst="rect">
            <a:avLst/>
          </a:prstGeom>
        </p:spPr>
        <p:txBody>
          <a:bodyPr/>
          <a:lstStyle/>
          <a:p>
            <a:pPr marL="228600" indent="-228600">
              <a:spcBef>
                <a:spcPts val="1000"/>
              </a:spcBef>
              <a:buClrTx/>
              <a:buSzPct val="100000"/>
              <a:buFont typeface="Arial"/>
              <a:buChar char="•"/>
              <a:defRPr sz="2800" spc="0"/>
            </a:pPr>
            <a:endParaRPr/>
          </a:p>
        </p:txBody>
      </p:sp>
      <p:sp>
        <p:nvSpPr>
          <p:cNvPr id="11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grpSp>
        <p:nvGrpSpPr>
          <p:cNvPr id="1114" name="Group 1"/>
          <p:cNvGrpSpPr/>
          <p:nvPr/>
        </p:nvGrpSpPr>
        <p:grpSpPr>
          <a:xfrm>
            <a:off x="11078640" y="458639"/>
            <a:ext cx="631441" cy="679321"/>
            <a:chOff x="0" y="0"/>
            <a:chExt cx="631439" cy="679319"/>
          </a:xfrm>
        </p:grpSpPr>
        <p:sp>
          <p:nvSpPr>
            <p:cNvPr id="1110"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11"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12"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13"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115"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11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x">
  <p:cSld name="Centered Text">
    <p:spTree>
      <p:nvGrpSpPr>
        <p:cNvPr id="1" name=""/>
        <p:cNvGrpSpPr/>
        <p:nvPr/>
      </p:nvGrpSpPr>
      <p:grpSpPr>
        <a:xfrm>
          <a:off x="0" y="0"/>
          <a:ext cx="0" cy="0"/>
          <a:chOff x="0" y="0"/>
          <a:chExt cx="0" cy="0"/>
        </a:xfrm>
      </p:grpSpPr>
      <p:grpSp>
        <p:nvGrpSpPr>
          <p:cNvPr id="1127" name="Group 1"/>
          <p:cNvGrpSpPr/>
          <p:nvPr/>
        </p:nvGrpSpPr>
        <p:grpSpPr>
          <a:xfrm>
            <a:off x="11078640" y="458639"/>
            <a:ext cx="631441" cy="679321"/>
            <a:chOff x="0" y="0"/>
            <a:chExt cx="631439" cy="679319"/>
          </a:xfrm>
        </p:grpSpPr>
        <p:sp>
          <p:nvSpPr>
            <p:cNvPr id="1123"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24"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25"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26"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128" name="Body Level One…"/>
          <p:cNvSpPr txBox="1">
            <a:spLocks noGrp="1"/>
          </p:cNvSpPr>
          <p:nvPr>
            <p:ph type="body" idx="1"/>
          </p:nvPr>
        </p:nvSpPr>
        <p:spPr>
          <a:xfrm>
            <a:off x="609479" y="273599"/>
            <a:ext cx="10972442" cy="5307841"/>
          </a:xfrm>
          <a:prstGeom prst="rect">
            <a:avLst/>
          </a:prstGeom>
        </p:spPr>
        <p:txBody>
          <a:bodyPr anchor="ct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12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x">
  <p:cSld name="Title, 2 Content and Content">
    <p:spTree>
      <p:nvGrpSpPr>
        <p:cNvPr id="1" name=""/>
        <p:cNvGrpSpPr/>
        <p:nvPr/>
      </p:nvGrpSpPr>
      <p:grpSpPr>
        <a:xfrm>
          <a:off x="0" y="0"/>
          <a:ext cx="0" cy="0"/>
          <a:chOff x="0" y="0"/>
          <a:chExt cx="0" cy="0"/>
        </a:xfrm>
      </p:grpSpPr>
      <p:grpSp>
        <p:nvGrpSpPr>
          <p:cNvPr id="1140" name="Group 1"/>
          <p:cNvGrpSpPr/>
          <p:nvPr/>
        </p:nvGrpSpPr>
        <p:grpSpPr>
          <a:xfrm>
            <a:off x="11078640" y="458639"/>
            <a:ext cx="631441" cy="679321"/>
            <a:chOff x="0" y="0"/>
            <a:chExt cx="631439" cy="679319"/>
          </a:xfrm>
        </p:grpSpPr>
        <p:sp>
          <p:nvSpPr>
            <p:cNvPr id="1136"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37"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38"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39"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141"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142"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143" name="PlaceHolder 3"/>
          <p:cNvSpPr/>
          <p:nvPr/>
        </p:nvSpPr>
        <p:spPr>
          <a:xfrm>
            <a:off x="6231959" y="1604519"/>
            <a:ext cx="5354282" cy="397728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144" name="PlaceHolder 4"/>
          <p:cNvSpPr>
            <a:spLocks noGrp="1"/>
          </p:cNvSpPr>
          <p:nvPr>
            <p:ph type="body" sz="quarter" idx="21"/>
          </p:nvPr>
        </p:nvSpPr>
        <p:spPr>
          <a:xfrm>
            <a:off x="60947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11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x">
  <p:cSld name="Title Content and 2 Content">
    <p:spTree>
      <p:nvGrpSpPr>
        <p:cNvPr id="1" name=""/>
        <p:cNvGrpSpPr/>
        <p:nvPr/>
      </p:nvGrpSpPr>
      <p:grpSpPr>
        <a:xfrm>
          <a:off x="0" y="0"/>
          <a:ext cx="0" cy="0"/>
          <a:chOff x="0" y="0"/>
          <a:chExt cx="0" cy="0"/>
        </a:xfrm>
      </p:grpSpPr>
      <p:grpSp>
        <p:nvGrpSpPr>
          <p:cNvPr id="1156" name="Group 1"/>
          <p:cNvGrpSpPr/>
          <p:nvPr/>
        </p:nvGrpSpPr>
        <p:grpSpPr>
          <a:xfrm>
            <a:off x="11078640" y="458639"/>
            <a:ext cx="631441" cy="679321"/>
            <a:chOff x="0" y="0"/>
            <a:chExt cx="631439" cy="679319"/>
          </a:xfrm>
        </p:grpSpPr>
        <p:sp>
          <p:nvSpPr>
            <p:cNvPr id="1152"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53"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54"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55"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157"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158" name="Body Level One…"/>
          <p:cNvSpPr txBox="1">
            <a:spLocks noGrp="1"/>
          </p:cNvSpPr>
          <p:nvPr>
            <p:ph type="body" sz="half" idx="1"/>
          </p:nvPr>
        </p:nvSpPr>
        <p:spPr>
          <a:xfrm>
            <a:off x="609479" y="1604519"/>
            <a:ext cx="5354282" cy="397728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159"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160" name="PlaceHolder 4"/>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116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tx">
  <p:cSld name="Title, 2 Content over Content">
    <p:spTree>
      <p:nvGrpSpPr>
        <p:cNvPr id="1" name=""/>
        <p:cNvGrpSpPr/>
        <p:nvPr/>
      </p:nvGrpSpPr>
      <p:grpSpPr>
        <a:xfrm>
          <a:off x="0" y="0"/>
          <a:ext cx="0" cy="0"/>
          <a:chOff x="0" y="0"/>
          <a:chExt cx="0" cy="0"/>
        </a:xfrm>
      </p:grpSpPr>
      <p:grpSp>
        <p:nvGrpSpPr>
          <p:cNvPr id="1172" name="Group 1"/>
          <p:cNvGrpSpPr/>
          <p:nvPr/>
        </p:nvGrpSpPr>
        <p:grpSpPr>
          <a:xfrm>
            <a:off x="11078640" y="458639"/>
            <a:ext cx="631441" cy="679321"/>
            <a:chOff x="0" y="0"/>
            <a:chExt cx="631439" cy="679319"/>
          </a:xfrm>
        </p:grpSpPr>
        <p:sp>
          <p:nvSpPr>
            <p:cNvPr id="1168"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69"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70"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71"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173"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174"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175"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176" name="PlaceHolder 4"/>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11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tx">
  <p:cSld name="Title, Content over Content">
    <p:spTree>
      <p:nvGrpSpPr>
        <p:cNvPr id="1" name=""/>
        <p:cNvGrpSpPr/>
        <p:nvPr/>
      </p:nvGrpSpPr>
      <p:grpSpPr>
        <a:xfrm>
          <a:off x="0" y="0"/>
          <a:ext cx="0" cy="0"/>
          <a:chOff x="0" y="0"/>
          <a:chExt cx="0" cy="0"/>
        </a:xfrm>
      </p:grpSpPr>
      <p:grpSp>
        <p:nvGrpSpPr>
          <p:cNvPr id="1188" name="Group 1"/>
          <p:cNvGrpSpPr/>
          <p:nvPr/>
        </p:nvGrpSpPr>
        <p:grpSpPr>
          <a:xfrm>
            <a:off x="11078640" y="458639"/>
            <a:ext cx="631441" cy="679321"/>
            <a:chOff x="0" y="0"/>
            <a:chExt cx="631439" cy="679319"/>
          </a:xfrm>
        </p:grpSpPr>
        <p:sp>
          <p:nvSpPr>
            <p:cNvPr id="1184"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85"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86"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87"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189"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190" name="Body Level One…"/>
          <p:cNvSpPr txBox="1">
            <a:spLocks noGrp="1"/>
          </p:cNvSpPr>
          <p:nvPr>
            <p:ph type="body" sz="half" idx="1"/>
          </p:nvPr>
        </p:nvSpPr>
        <p:spPr>
          <a:xfrm>
            <a:off x="609479" y="1604519"/>
            <a:ext cx="109724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191" name="PlaceHolder 3"/>
          <p:cNvSpPr>
            <a:spLocks noGrp="1"/>
          </p:cNvSpPr>
          <p:nvPr>
            <p:ph type="body" sz="half" idx="21"/>
          </p:nvPr>
        </p:nvSpPr>
        <p:spPr>
          <a:xfrm>
            <a:off x="609479" y="3682079"/>
            <a:ext cx="1097244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11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x">
  <p:cSld name="Title, 4 Content">
    <p:spTree>
      <p:nvGrpSpPr>
        <p:cNvPr id="1" name=""/>
        <p:cNvGrpSpPr/>
        <p:nvPr/>
      </p:nvGrpSpPr>
      <p:grpSpPr>
        <a:xfrm>
          <a:off x="0" y="0"/>
          <a:ext cx="0" cy="0"/>
          <a:chOff x="0" y="0"/>
          <a:chExt cx="0" cy="0"/>
        </a:xfrm>
      </p:grpSpPr>
      <p:grpSp>
        <p:nvGrpSpPr>
          <p:cNvPr id="1203" name="Group 1"/>
          <p:cNvGrpSpPr/>
          <p:nvPr/>
        </p:nvGrpSpPr>
        <p:grpSpPr>
          <a:xfrm>
            <a:off x="11078640" y="458639"/>
            <a:ext cx="631441" cy="679321"/>
            <a:chOff x="0" y="0"/>
            <a:chExt cx="631439" cy="679319"/>
          </a:xfrm>
        </p:grpSpPr>
        <p:sp>
          <p:nvSpPr>
            <p:cNvPr id="1199"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0"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1"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02"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04"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205" name="Body Level One…"/>
          <p:cNvSpPr txBox="1">
            <a:spLocks noGrp="1"/>
          </p:cNvSpPr>
          <p:nvPr>
            <p:ph type="body" sz="quarter" idx="1"/>
          </p:nvPr>
        </p:nvSpPr>
        <p:spPr>
          <a:xfrm>
            <a:off x="609479" y="1604519"/>
            <a:ext cx="535428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206" name="PlaceHolder 3"/>
          <p:cNvSpPr/>
          <p:nvPr/>
        </p:nvSpPr>
        <p:spPr>
          <a:xfrm>
            <a:off x="6231959" y="1604519"/>
            <a:ext cx="5354282"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207" name="PlaceHolder 4"/>
          <p:cNvSpPr/>
          <p:nvPr/>
        </p:nvSpPr>
        <p:spPr>
          <a:xfrm>
            <a:off x="609479" y="3682079"/>
            <a:ext cx="535428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208" name="PlaceHolder 5"/>
          <p:cNvSpPr>
            <a:spLocks noGrp="1"/>
          </p:cNvSpPr>
          <p:nvPr>
            <p:ph type="body" sz="quarter" idx="21"/>
          </p:nvPr>
        </p:nvSpPr>
        <p:spPr>
          <a:xfrm>
            <a:off x="6231959" y="3682079"/>
            <a:ext cx="5354282"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12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x">
  <p:cSld name="Title, 6 Content">
    <p:spTree>
      <p:nvGrpSpPr>
        <p:cNvPr id="1" name=""/>
        <p:cNvGrpSpPr/>
        <p:nvPr/>
      </p:nvGrpSpPr>
      <p:grpSpPr>
        <a:xfrm>
          <a:off x="0" y="0"/>
          <a:ext cx="0" cy="0"/>
          <a:chOff x="0" y="0"/>
          <a:chExt cx="0" cy="0"/>
        </a:xfrm>
      </p:grpSpPr>
      <p:grpSp>
        <p:nvGrpSpPr>
          <p:cNvPr id="1220" name="Group 1"/>
          <p:cNvGrpSpPr/>
          <p:nvPr/>
        </p:nvGrpSpPr>
        <p:grpSpPr>
          <a:xfrm>
            <a:off x="11078640" y="458639"/>
            <a:ext cx="631441" cy="679321"/>
            <a:chOff x="0" y="0"/>
            <a:chExt cx="631439" cy="679319"/>
          </a:xfrm>
        </p:grpSpPr>
        <p:sp>
          <p:nvSpPr>
            <p:cNvPr id="1216"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7"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8"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219"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sp>
        <p:nvSpPr>
          <p:cNvPr id="1221" name="Title Text"/>
          <p:cNvSpPr txBox="1">
            <a:spLocks noGrp="1"/>
          </p:cNvSpPr>
          <p:nvPr>
            <p:ph type="title"/>
          </p:nvPr>
        </p:nvSpPr>
        <p:spPr>
          <a:xfrm>
            <a:off x="609479" y="273599"/>
            <a:ext cx="10972442" cy="1144801"/>
          </a:xfrm>
          <a:prstGeom prst="rect">
            <a:avLst/>
          </a:prstGeom>
        </p:spPr>
        <p:txBody>
          <a:bodyPr>
            <a:normAutofit/>
          </a:bodyPr>
          <a:lstStyle>
            <a:lvl1pPr algn="l">
              <a:defRPr spc="0"/>
            </a:lvl1pPr>
          </a:lstStyle>
          <a:p>
            <a:r>
              <a:t>Title Text</a:t>
            </a:r>
          </a:p>
        </p:txBody>
      </p:sp>
      <p:sp>
        <p:nvSpPr>
          <p:cNvPr id="1222" name="Body Level One…"/>
          <p:cNvSpPr txBox="1">
            <a:spLocks noGrp="1"/>
          </p:cNvSpPr>
          <p:nvPr>
            <p:ph type="body" sz="quarter" idx="1"/>
          </p:nvPr>
        </p:nvSpPr>
        <p:spPr>
          <a:xfrm>
            <a:off x="609479" y="1604519"/>
            <a:ext cx="3533042" cy="1896842"/>
          </a:xfrm>
          <a:prstGeom prst="rect">
            <a:avLst/>
          </a:prstGeom>
        </p:spPr>
        <p:txBody>
          <a:bodyPr/>
          <a:lstStyle>
            <a:lvl1pPr marL="228600" indent="-228600">
              <a:spcBef>
                <a:spcPts val="1000"/>
              </a:spcBef>
              <a:buClrTx/>
              <a:buSzPct val="100000"/>
              <a:buFont typeface="Arial"/>
              <a:buChar char="•"/>
              <a:defRPr sz="2800" spc="0"/>
            </a:lvl1pPr>
            <a:lvl2pPr marL="723900" indent="-266700">
              <a:spcBef>
                <a:spcPts val="1000"/>
              </a:spcBef>
              <a:buClrTx/>
              <a:buSzPct val="100000"/>
              <a:buFont typeface="Arial"/>
              <a:buChar char="•"/>
              <a:defRPr sz="2800" spc="0"/>
            </a:lvl2pPr>
            <a:lvl3pPr marL="1234439" indent="-320039">
              <a:spcBef>
                <a:spcPts val="1000"/>
              </a:spcBef>
              <a:buClrTx/>
              <a:buSzPct val="100000"/>
              <a:buFont typeface="Arial"/>
              <a:buChar char="•"/>
              <a:defRPr sz="2800" spc="0"/>
            </a:lvl3pPr>
            <a:lvl4pPr marL="1727200" indent="-355600">
              <a:spcBef>
                <a:spcPts val="1000"/>
              </a:spcBef>
              <a:buClrTx/>
              <a:buSzPct val="100000"/>
              <a:buFont typeface="Arial"/>
              <a:buChar char="•"/>
              <a:defRPr sz="2800" spc="0"/>
            </a:lvl4pPr>
            <a:lvl5pPr marL="2184400" indent="-355600">
              <a:spcBef>
                <a:spcPts val="1000"/>
              </a:spcBef>
              <a:buClrTx/>
              <a:buSzPct val="100000"/>
              <a:buFont typeface="Arial"/>
              <a:buChar char="•"/>
              <a:defRPr sz="2800" spc="0"/>
            </a:lvl5pPr>
          </a:lstStyle>
          <a:p>
            <a:r>
              <a:t>Body Level One</a:t>
            </a:r>
          </a:p>
          <a:p>
            <a:pPr lvl="1"/>
            <a:r>
              <a:t>Body Level Two</a:t>
            </a:r>
          </a:p>
          <a:p>
            <a:pPr lvl="2"/>
            <a:r>
              <a:t>Body Level Three</a:t>
            </a:r>
          </a:p>
          <a:p>
            <a:pPr lvl="3"/>
            <a:r>
              <a:t>Body Level Four</a:t>
            </a:r>
          </a:p>
          <a:p>
            <a:pPr lvl="4"/>
            <a:r>
              <a:t>Body Level Five</a:t>
            </a:r>
          </a:p>
        </p:txBody>
      </p:sp>
      <p:sp>
        <p:nvSpPr>
          <p:cNvPr id="1223" name="PlaceHolder 3"/>
          <p:cNvSpPr/>
          <p:nvPr/>
        </p:nvSpPr>
        <p:spPr>
          <a:xfrm>
            <a:off x="431963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224" name="PlaceHolder 4"/>
          <p:cNvSpPr/>
          <p:nvPr/>
        </p:nvSpPr>
        <p:spPr>
          <a:xfrm>
            <a:off x="8029799" y="1604519"/>
            <a:ext cx="3533041" cy="1896842"/>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225" name="PlaceHolder 5"/>
          <p:cNvSpPr/>
          <p:nvPr/>
        </p:nvSpPr>
        <p:spPr>
          <a:xfrm>
            <a:off x="609479" y="3682079"/>
            <a:ext cx="3533042"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226" name="PlaceHolder 6"/>
          <p:cNvSpPr/>
          <p:nvPr/>
        </p:nvSpPr>
        <p:spPr>
          <a:xfrm>
            <a:off x="4319639" y="3682079"/>
            <a:ext cx="3533041" cy="1896841"/>
          </a:xfrm>
          <a:prstGeom prst="rect">
            <a:avLst/>
          </a:prstGeom>
          <a:ln w="12700">
            <a:miter lim="400000"/>
          </a:ln>
        </p:spPr>
        <p:txBody>
          <a:bodyPr lIns="0" tIns="0" rIns="0" bIns="0">
            <a:normAutofit/>
          </a:bodyPr>
          <a:lstStyle/>
          <a:p>
            <a:pPr marL="228600" indent="-228600">
              <a:lnSpc>
                <a:spcPct val="90000"/>
              </a:lnSpc>
              <a:spcBef>
                <a:spcPts val="1000"/>
              </a:spcBef>
              <a:buSzPct val="100000"/>
              <a:buFont typeface="Arial"/>
              <a:buChar char="•"/>
              <a:defRPr sz="2800"/>
            </a:pPr>
            <a:endParaRPr/>
          </a:p>
        </p:txBody>
      </p:sp>
      <p:sp>
        <p:nvSpPr>
          <p:cNvPr id="1227" name="PlaceHolder 7"/>
          <p:cNvSpPr>
            <a:spLocks noGrp="1"/>
          </p:cNvSpPr>
          <p:nvPr>
            <p:ph type="body" sz="quarter" idx="21"/>
          </p:nvPr>
        </p:nvSpPr>
        <p:spPr>
          <a:xfrm>
            <a:off x="8029799" y="3682079"/>
            <a:ext cx="3533041" cy="1896841"/>
          </a:xfrm>
          <a:prstGeom prst="rect">
            <a:avLst/>
          </a:prstGeom>
        </p:spPr>
        <p:txBody>
          <a:bodyPr/>
          <a:lstStyle/>
          <a:p>
            <a:pPr marL="228600" indent="-228600">
              <a:spcBef>
                <a:spcPts val="1000"/>
              </a:spcBef>
              <a:buClrTx/>
              <a:buSzPct val="100000"/>
              <a:buFont typeface="Arial"/>
              <a:buChar char="•"/>
              <a:defRPr sz="2800" spc="0"/>
            </a:pPr>
            <a:endParaRPr/>
          </a:p>
        </p:txBody>
      </p:sp>
      <p:sp>
        <p:nvSpPr>
          <p:cNvPr id="12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Title, 2 Content and Content">
    <p:spTree>
      <p:nvGrpSpPr>
        <p:cNvPr id="1" name=""/>
        <p:cNvGrpSpPr/>
        <p:nvPr/>
      </p:nvGrpSpPr>
      <p:grpSpPr>
        <a:xfrm>
          <a:off x="0" y="0"/>
          <a:ext cx="0" cy="0"/>
          <a:chOff x="0" y="0"/>
          <a:chExt cx="0" cy="0"/>
        </a:xfrm>
      </p:grpSpPr>
      <p:grpSp>
        <p:nvGrpSpPr>
          <p:cNvPr id="102" name="Group 1"/>
          <p:cNvGrpSpPr/>
          <p:nvPr/>
        </p:nvGrpSpPr>
        <p:grpSpPr>
          <a:xfrm>
            <a:off x="11078640" y="458639"/>
            <a:ext cx="631441" cy="679321"/>
            <a:chOff x="0" y="0"/>
            <a:chExt cx="631439" cy="679319"/>
          </a:xfrm>
        </p:grpSpPr>
        <p:sp>
          <p:nvSpPr>
            <p:cNvPr id="98"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99"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0"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01"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103"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104"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05" name="Body Level One…"/>
          <p:cNvSpPr txBox="1">
            <a:spLocks noGrp="1"/>
          </p:cNvSpPr>
          <p:nvPr>
            <p:ph type="body" sz="quarter" idx="1"/>
          </p:nvPr>
        </p:nvSpPr>
        <p:spPr>
          <a:xfrm>
            <a:off x="609479" y="1604519"/>
            <a:ext cx="5354282" cy="18968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06" name="PlaceHolder 3"/>
          <p:cNvSpPr/>
          <p:nvPr/>
        </p:nvSpPr>
        <p:spPr>
          <a:xfrm>
            <a:off x="6231959" y="1604519"/>
            <a:ext cx="5354282" cy="3977281"/>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07" name="PlaceHolder 4"/>
          <p:cNvSpPr>
            <a:spLocks noGrp="1"/>
          </p:cNvSpPr>
          <p:nvPr>
            <p:ph type="body" sz="quarter" idx="21"/>
          </p:nvPr>
        </p:nvSpPr>
        <p:spPr>
          <a:xfrm>
            <a:off x="609479" y="3682079"/>
            <a:ext cx="5354282" cy="1896841"/>
          </a:xfrm>
          <a:prstGeom prst="rect">
            <a:avLst/>
          </a:prstGeom>
        </p:spPr>
        <p:txBody>
          <a:bodyPr/>
          <a:lstStyle/>
          <a:p>
            <a:pPr>
              <a:defRPr spc="-100"/>
            </a:pPr>
            <a:endParaRP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Content and 2 Content">
    <p:spTree>
      <p:nvGrpSpPr>
        <p:cNvPr id="1" name=""/>
        <p:cNvGrpSpPr/>
        <p:nvPr/>
      </p:nvGrpSpPr>
      <p:grpSpPr>
        <a:xfrm>
          <a:off x="0" y="0"/>
          <a:ext cx="0" cy="0"/>
          <a:chOff x="0" y="0"/>
          <a:chExt cx="0" cy="0"/>
        </a:xfrm>
      </p:grpSpPr>
      <p:grpSp>
        <p:nvGrpSpPr>
          <p:cNvPr id="119" name="Group 1"/>
          <p:cNvGrpSpPr/>
          <p:nvPr/>
        </p:nvGrpSpPr>
        <p:grpSpPr>
          <a:xfrm>
            <a:off x="11078640" y="458639"/>
            <a:ext cx="631441" cy="679321"/>
            <a:chOff x="0" y="0"/>
            <a:chExt cx="631439" cy="679319"/>
          </a:xfrm>
        </p:grpSpPr>
        <p:sp>
          <p:nvSpPr>
            <p:cNvPr id="115"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6"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7"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18"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120"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121"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22" name="Body Level One…"/>
          <p:cNvSpPr txBox="1">
            <a:spLocks noGrp="1"/>
          </p:cNvSpPr>
          <p:nvPr>
            <p:ph type="body" sz="half" idx="1"/>
          </p:nvPr>
        </p:nvSpPr>
        <p:spPr>
          <a:xfrm>
            <a:off x="609479" y="1604519"/>
            <a:ext cx="5354282" cy="397728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23" name="PlaceHolder 3"/>
          <p:cNvSpPr/>
          <p:nvPr/>
        </p:nvSpPr>
        <p:spPr>
          <a:xfrm>
            <a:off x="6231959" y="1604519"/>
            <a:ext cx="5354282" cy="1896842"/>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24" name="PlaceHolder 4"/>
          <p:cNvSpPr>
            <a:spLocks noGrp="1"/>
          </p:cNvSpPr>
          <p:nvPr>
            <p:ph type="body" sz="quarter" idx="21"/>
          </p:nvPr>
        </p:nvSpPr>
        <p:spPr>
          <a:xfrm>
            <a:off x="6231959" y="3682079"/>
            <a:ext cx="5354282" cy="1896841"/>
          </a:xfrm>
          <a:prstGeom prst="rect">
            <a:avLst/>
          </a:prstGeom>
        </p:spPr>
        <p:txBody>
          <a:bodyPr/>
          <a:lstStyle/>
          <a:p>
            <a:pPr>
              <a:defRPr spc="-100"/>
            </a:pPr>
            <a:endParaRPr/>
          </a:p>
        </p:txBody>
      </p:sp>
      <p:sp>
        <p:nvSpPr>
          <p:cNvPr id="12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2 Content over Content">
    <p:spTree>
      <p:nvGrpSpPr>
        <p:cNvPr id="1" name=""/>
        <p:cNvGrpSpPr/>
        <p:nvPr/>
      </p:nvGrpSpPr>
      <p:grpSpPr>
        <a:xfrm>
          <a:off x="0" y="0"/>
          <a:ext cx="0" cy="0"/>
          <a:chOff x="0" y="0"/>
          <a:chExt cx="0" cy="0"/>
        </a:xfrm>
      </p:grpSpPr>
      <p:grpSp>
        <p:nvGrpSpPr>
          <p:cNvPr id="136" name="Group 1"/>
          <p:cNvGrpSpPr/>
          <p:nvPr/>
        </p:nvGrpSpPr>
        <p:grpSpPr>
          <a:xfrm>
            <a:off x="11078640" y="458639"/>
            <a:ext cx="631441" cy="679321"/>
            <a:chOff x="0" y="0"/>
            <a:chExt cx="631439" cy="679319"/>
          </a:xfrm>
        </p:grpSpPr>
        <p:sp>
          <p:nvSpPr>
            <p:cNvPr id="132"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33"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34"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135"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137" name="Graphic 7" descr="Graphic 7"/>
          <p:cNvPicPr>
            <a:picLocks noChangeAspect="1"/>
          </p:cNvPicPr>
          <p:nvPr/>
        </p:nvPicPr>
        <p:blipFill>
          <a:blip r:embed="rId2"/>
          <a:stretch>
            <a:fillRect/>
          </a:stretch>
        </p:blipFill>
        <p:spPr>
          <a:xfrm>
            <a:off x="475200" y="458639"/>
            <a:ext cx="2332801" cy="681481"/>
          </a:xfrm>
          <a:prstGeom prst="rect">
            <a:avLst/>
          </a:prstGeom>
          <a:ln w="12700">
            <a:miter lim="400000"/>
          </a:ln>
        </p:spPr>
      </p:pic>
      <p:sp>
        <p:nvSpPr>
          <p:cNvPr id="138" name="Title Text"/>
          <p:cNvSpPr txBox="1">
            <a:spLocks noGrp="1"/>
          </p:cNvSpPr>
          <p:nvPr>
            <p:ph type="title"/>
          </p:nvPr>
        </p:nvSpPr>
        <p:spPr>
          <a:xfrm>
            <a:off x="609479" y="273599"/>
            <a:ext cx="10972442" cy="1144801"/>
          </a:xfrm>
          <a:prstGeom prst="rect">
            <a:avLst/>
          </a:prstGeom>
        </p:spPr>
        <p:txBody>
          <a:bodyPr>
            <a:normAutofit/>
          </a:bodyPr>
          <a:lstStyle/>
          <a:p>
            <a:r>
              <a:t>Title Text</a:t>
            </a:r>
          </a:p>
        </p:txBody>
      </p:sp>
      <p:sp>
        <p:nvSpPr>
          <p:cNvPr id="139" name="Body Level One…"/>
          <p:cNvSpPr txBox="1">
            <a:spLocks noGrp="1"/>
          </p:cNvSpPr>
          <p:nvPr>
            <p:ph type="body" sz="quarter" idx="1"/>
          </p:nvPr>
        </p:nvSpPr>
        <p:spPr>
          <a:xfrm>
            <a:off x="609479" y="1604519"/>
            <a:ext cx="5354282" cy="1896842"/>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140" name="PlaceHolder 3"/>
          <p:cNvSpPr/>
          <p:nvPr/>
        </p:nvSpPr>
        <p:spPr>
          <a:xfrm>
            <a:off x="6231959" y="1604519"/>
            <a:ext cx="5354282" cy="1896842"/>
          </a:xfrm>
          <a:prstGeom prst="rect">
            <a:avLst/>
          </a:prstGeom>
          <a:ln w="12700">
            <a:miter lim="400000"/>
          </a:ln>
        </p:spPr>
        <p:txBody>
          <a:bodyPr lIns="0" tIns="0" rIns="0" bIns="0">
            <a:normAutofit/>
          </a:bodyPr>
          <a:lstStyle/>
          <a:p>
            <a:pPr marL="431999" indent="-323999">
              <a:lnSpc>
                <a:spcPct val="90000"/>
              </a:lnSpc>
              <a:spcBef>
                <a:spcPts val="1400"/>
              </a:spcBef>
              <a:buClr>
                <a:srgbClr val="000000"/>
              </a:buClr>
              <a:buSzPct val="45000"/>
              <a:buChar char="●"/>
              <a:defRPr sz="3200" spc="-100"/>
            </a:pPr>
            <a:endParaRPr/>
          </a:p>
        </p:txBody>
      </p:sp>
      <p:sp>
        <p:nvSpPr>
          <p:cNvPr id="141" name="PlaceHolder 4"/>
          <p:cNvSpPr>
            <a:spLocks noGrp="1"/>
          </p:cNvSpPr>
          <p:nvPr>
            <p:ph type="body" sz="half" idx="21"/>
          </p:nvPr>
        </p:nvSpPr>
        <p:spPr>
          <a:xfrm>
            <a:off x="609479" y="3682079"/>
            <a:ext cx="10972442" cy="1896841"/>
          </a:xfrm>
          <a:prstGeom prst="rect">
            <a:avLst/>
          </a:prstGeom>
        </p:spPr>
        <p:txBody>
          <a:bodyPr/>
          <a:lstStyle/>
          <a:p>
            <a:pPr>
              <a:defRPr spc="-100"/>
            </a:pPr>
            <a:endParaRPr/>
          </a:p>
        </p:txBody>
      </p:sp>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F1F6"/>
        </a:solidFill>
        <a:effectLst/>
      </p:bgPr>
    </p:bg>
    <p:spTree>
      <p:nvGrpSpPr>
        <p:cNvPr id="1" name=""/>
        <p:cNvGrpSpPr/>
        <p:nvPr/>
      </p:nvGrpSpPr>
      <p:grpSpPr>
        <a:xfrm>
          <a:off x="0" y="0"/>
          <a:ext cx="0" cy="0"/>
          <a:chOff x="0" y="0"/>
          <a:chExt cx="0" cy="0"/>
        </a:xfrm>
      </p:grpSpPr>
      <p:grpSp>
        <p:nvGrpSpPr>
          <p:cNvPr id="6" name="Group 1"/>
          <p:cNvGrpSpPr/>
          <p:nvPr/>
        </p:nvGrpSpPr>
        <p:grpSpPr>
          <a:xfrm>
            <a:off x="11078640" y="458639"/>
            <a:ext cx="631441" cy="679321"/>
            <a:chOff x="0" y="0"/>
            <a:chExt cx="631439" cy="679319"/>
          </a:xfrm>
        </p:grpSpPr>
        <p:sp>
          <p:nvSpPr>
            <p:cNvPr id="2" name="CustomShape 2"/>
            <p:cNvSpPr/>
            <p:nvPr/>
          </p:nvSpPr>
          <p:spPr>
            <a:xfrm>
              <a:off x="0" y="-1"/>
              <a:ext cx="631440" cy="679321"/>
            </a:xfrm>
            <a:custGeom>
              <a:avLst/>
              <a:gdLst/>
              <a:ahLst/>
              <a:cxnLst>
                <a:cxn ang="0">
                  <a:pos x="wd2" y="hd2"/>
                </a:cxn>
                <a:cxn ang="5400000">
                  <a:pos x="wd2" y="hd2"/>
                </a:cxn>
                <a:cxn ang="10800000">
                  <a:pos x="wd2" y="hd2"/>
                </a:cxn>
                <a:cxn ang="16200000">
                  <a:pos x="wd2" y="hd2"/>
                </a:cxn>
              </a:cxnLst>
              <a:rect l="0" t="0" r="r" b="b"/>
              <a:pathLst>
                <a:path w="21600" h="21407" extrusionOk="0">
                  <a:moveTo>
                    <a:pt x="0" y="0"/>
                  </a:moveTo>
                  <a:lnTo>
                    <a:pt x="0" y="11504"/>
                  </a:lnTo>
                  <a:cubicBezTo>
                    <a:pt x="0" y="13554"/>
                    <a:pt x="714" y="15590"/>
                    <a:pt x="2006" y="17249"/>
                  </a:cubicBezTo>
                  <a:cubicBezTo>
                    <a:pt x="3268" y="18867"/>
                    <a:pt x="5062" y="20122"/>
                    <a:pt x="7099" y="20805"/>
                  </a:cubicBezTo>
                  <a:cubicBezTo>
                    <a:pt x="9212" y="21516"/>
                    <a:pt x="11568" y="21600"/>
                    <a:pt x="13741" y="21042"/>
                  </a:cubicBezTo>
                  <a:cubicBezTo>
                    <a:pt x="15854" y="20498"/>
                    <a:pt x="17754" y="19355"/>
                    <a:pt x="19138" y="17807"/>
                  </a:cubicBezTo>
                  <a:cubicBezTo>
                    <a:pt x="20536" y="16245"/>
                    <a:pt x="21402" y="14307"/>
                    <a:pt x="21570" y="12285"/>
                  </a:cubicBezTo>
                  <a:cubicBezTo>
                    <a:pt x="21585" y="12020"/>
                    <a:pt x="21600" y="11769"/>
                    <a:pt x="21600" y="11504"/>
                  </a:cubicBezTo>
                  <a:lnTo>
                    <a:pt x="21600" y="0"/>
                  </a:lnTo>
                  <a:lnTo>
                    <a:pt x="0" y="0"/>
                  </a:lnTo>
                  <a:close/>
                  <a:moveTo>
                    <a:pt x="20658" y="11504"/>
                  </a:moveTo>
                  <a:cubicBezTo>
                    <a:pt x="20658" y="13373"/>
                    <a:pt x="20019" y="15213"/>
                    <a:pt x="18834" y="16733"/>
                  </a:cubicBezTo>
                  <a:cubicBezTo>
                    <a:pt x="17678" y="18211"/>
                    <a:pt x="16052" y="19369"/>
                    <a:pt x="14182" y="19996"/>
                  </a:cubicBezTo>
                  <a:cubicBezTo>
                    <a:pt x="12252" y="20652"/>
                    <a:pt x="10093" y="20721"/>
                    <a:pt x="8102" y="20206"/>
                  </a:cubicBezTo>
                  <a:cubicBezTo>
                    <a:pt x="6187" y="19704"/>
                    <a:pt x="4469" y="18672"/>
                    <a:pt x="3192" y="17263"/>
                  </a:cubicBezTo>
                  <a:cubicBezTo>
                    <a:pt x="1900" y="15841"/>
                    <a:pt x="1125" y="14056"/>
                    <a:pt x="958" y="12215"/>
                  </a:cubicBezTo>
                  <a:cubicBezTo>
                    <a:pt x="942" y="11978"/>
                    <a:pt x="927" y="11741"/>
                    <a:pt x="927" y="11518"/>
                  </a:cubicBezTo>
                  <a:lnTo>
                    <a:pt x="927" y="879"/>
                  </a:lnTo>
                  <a:lnTo>
                    <a:pt x="20627" y="879"/>
                  </a:lnTo>
                  <a:lnTo>
                    <a:pt x="20627" y="11504"/>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3" name="CustomShape 3"/>
            <p:cNvSpPr/>
            <p:nvPr/>
          </p:nvSpPr>
          <p:spPr>
            <a:xfrm>
              <a:off x="398520"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0977"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4" name="CustomShape 4"/>
            <p:cNvSpPr/>
            <p:nvPr/>
          </p:nvSpPr>
          <p:spPr>
            <a:xfrm>
              <a:off x="180719" y="414360"/>
              <a:ext cx="52921" cy="5256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0"/>
                  </a:lnTo>
                  <a:lnTo>
                    <a:pt x="0" y="21600"/>
                  </a:lnTo>
                  <a:lnTo>
                    <a:pt x="21600" y="21600"/>
                  </a:lnTo>
                  <a:lnTo>
                    <a:pt x="21600" y="10446"/>
                  </a:lnTo>
                  <a:cubicBezTo>
                    <a:pt x="15757" y="10446"/>
                    <a:pt x="11154" y="5842"/>
                    <a:pt x="10800" y="0"/>
                  </a:cubicBez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sp>
          <p:nvSpPr>
            <p:cNvPr id="5" name="CustomShape 5"/>
            <p:cNvSpPr/>
            <p:nvPr/>
          </p:nvSpPr>
          <p:spPr>
            <a:xfrm>
              <a:off x="96479" y="87850"/>
              <a:ext cx="438842" cy="433791"/>
            </a:xfrm>
            <a:custGeom>
              <a:avLst/>
              <a:gdLst/>
              <a:ahLst/>
              <a:cxnLst>
                <a:cxn ang="0">
                  <a:pos x="wd2" y="hd2"/>
                </a:cxn>
                <a:cxn ang="5400000">
                  <a:pos x="wd2" y="hd2"/>
                </a:cxn>
                <a:cxn ang="10800000">
                  <a:pos x="wd2" y="hd2"/>
                </a:cxn>
                <a:cxn ang="16200000">
                  <a:pos x="wd2" y="hd2"/>
                </a:cxn>
              </a:cxnLst>
              <a:rect l="0" t="0" r="r" b="b"/>
              <a:pathLst>
                <a:path w="21600" h="21579" extrusionOk="0">
                  <a:moveTo>
                    <a:pt x="1508" y="14386"/>
                  </a:moveTo>
                  <a:lnTo>
                    <a:pt x="1530" y="14408"/>
                  </a:lnTo>
                  <a:cubicBezTo>
                    <a:pt x="1093" y="14914"/>
                    <a:pt x="809" y="15552"/>
                    <a:pt x="809" y="16278"/>
                  </a:cubicBezTo>
                  <a:lnTo>
                    <a:pt x="809" y="18873"/>
                  </a:lnTo>
                  <a:cubicBezTo>
                    <a:pt x="809" y="20369"/>
                    <a:pt x="2011" y="21579"/>
                    <a:pt x="3498" y="21579"/>
                  </a:cubicBezTo>
                  <a:lnTo>
                    <a:pt x="7324" y="21579"/>
                  </a:lnTo>
                  <a:cubicBezTo>
                    <a:pt x="8854" y="21579"/>
                    <a:pt x="10100" y="20325"/>
                    <a:pt x="10100" y="18785"/>
                  </a:cubicBezTo>
                  <a:lnTo>
                    <a:pt x="10100" y="15596"/>
                  </a:lnTo>
                  <a:cubicBezTo>
                    <a:pt x="10100" y="14650"/>
                    <a:pt x="11500" y="14650"/>
                    <a:pt x="11500" y="15596"/>
                  </a:cubicBezTo>
                  <a:lnTo>
                    <a:pt x="11500" y="18785"/>
                  </a:lnTo>
                  <a:cubicBezTo>
                    <a:pt x="11500" y="20325"/>
                    <a:pt x="12746" y="21579"/>
                    <a:pt x="14276" y="21579"/>
                  </a:cubicBezTo>
                  <a:lnTo>
                    <a:pt x="18102" y="21579"/>
                  </a:lnTo>
                  <a:cubicBezTo>
                    <a:pt x="19589" y="21579"/>
                    <a:pt x="20791" y="20369"/>
                    <a:pt x="20791" y="18873"/>
                  </a:cubicBezTo>
                  <a:lnTo>
                    <a:pt x="20791" y="16278"/>
                  </a:lnTo>
                  <a:cubicBezTo>
                    <a:pt x="20791" y="15552"/>
                    <a:pt x="20507" y="14892"/>
                    <a:pt x="20070" y="14408"/>
                  </a:cubicBezTo>
                  <a:lnTo>
                    <a:pt x="20092" y="14386"/>
                  </a:lnTo>
                  <a:cubicBezTo>
                    <a:pt x="20507" y="14672"/>
                    <a:pt x="21032" y="14848"/>
                    <a:pt x="21578" y="14848"/>
                  </a:cubicBezTo>
                  <a:lnTo>
                    <a:pt x="21600" y="14848"/>
                  </a:lnTo>
                  <a:lnTo>
                    <a:pt x="21600" y="10801"/>
                  </a:lnTo>
                  <a:cubicBezTo>
                    <a:pt x="21600" y="10537"/>
                    <a:pt x="21600" y="10295"/>
                    <a:pt x="21578" y="10031"/>
                  </a:cubicBezTo>
                  <a:lnTo>
                    <a:pt x="21578" y="5390"/>
                  </a:lnTo>
                  <a:lnTo>
                    <a:pt x="18867" y="5390"/>
                  </a:lnTo>
                  <a:lnTo>
                    <a:pt x="18867" y="2706"/>
                  </a:lnTo>
                  <a:lnTo>
                    <a:pt x="16200" y="2706"/>
                  </a:lnTo>
                  <a:lnTo>
                    <a:pt x="16200" y="1431"/>
                  </a:lnTo>
                  <a:cubicBezTo>
                    <a:pt x="16200" y="1431"/>
                    <a:pt x="16200" y="1431"/>
                    <a:pt x="16200" y="1431"/>
                  </a:cubicBezTo>
                  <a:lnTo>
                    <a:pt x="16200" y="1"/>
                  </a:lnTo>
                  <a:lnTo>
                    <a:pt x="10822" y="1"/>
                  </a:lnTo>
                  <a:cubicBezTo>
                    <a:pt x="8614" y="-21"/>
                    <a:pt x="6406" y="683"/>
                    <a:pt x="4591" y="1959"/>
                  </a:cubicBezTo>
                  <a:cubicBezTo>
                    <a:pt x="2820" y="3212"/>
                    <a:pt x="1421" y="4994"/>
                    <a:pt x="678" y="7040"/>
                  </a:cubicBezTo>
                  <a:cubicBezTo>
                    <a:pt x="240" y="8227"/>
                    <a:pt x="0" y="9503"/>
                    <a:pt x="0" y="10801"/>
                  </a:cubicBezTo>
                  <a:lnTo>
                    <a:pt x="0" y="14848"/>
                  </a:lnTo>
                  <a:lnTo>
                    <a:pt x="22" y="14848"/>
                  </a:lnTo>
                  <a:cubicBezTo>
                    <a:pt x="568" y="14826"/>
                    <a:pt x="1071" y="14672"/>
                    <a:pt x="1508" y="14386"/>
                  </a:cubicBezTo>
                  <a:close/>
                  <a:moveTo>
                    <a:pt x="8701" y="18785"/>
                  </a:moveTo>
                  <a:cubicBezTo>
                    <a:pt x="8701" y="19555"/>
                    <a:pt x="8067" y="20193"/>
                    <a:pt x="7302" y="20193"/>
                  </a:cubicBezTo>
                  <a:lnTo>
                    <a:pt x="3498" y="20193"/>
                  </a:lnTo>
                  <a:cubicBezTo>
                    <a:pt x="2777" y="20193"/>
                    <a:pt x="2208" y="19621"/>
                    <a:pt x="2208" y="18895"/>
                  </a:cubicBezTo>
                  <a:lnTo>
                    <a:pt x="2208" y="16278"/>
                  </a:lnTo>
                  <a:cubicBezTo>
                    <a:pt x="2208" y="15508"/>
                    <a:pt x="2842" y="14870"/>
                    <a:pt x="3607" y="14870"/>
                  </a:cubicBezTo>
                  <a:lnTo>
                    <a:pt x="7324" y="14870"/>
                  </a:lnTo>
                  <a:cubicBezTo>
                    <a:pt x="8089" y="14870"/>
                    <a:pt x="8723" y="15508"/>
                    <a:pt x="8723" y="16278"/>
                  </a:cubicBezTo>
                  <a:lnTo>
                    <a:pt x="8723" y="18785"/>
                  </a:lnTo>
                  <a:close/>
                  <a:moveTo>
                    <a:pt x="19392" y="18873"/>
                  </a:moveTo>
                  <a:cubicBezTo>
                    <a:pt x="19392" y="19599"/>
                    <a:pt x="18823" y="20171"/>
                    <a:pt x="18102" y="20171"/>
                  </a:cubicBezTo>
                  <a:lnTo>
                    <a:pt x="14276" y="20171"/>
                  </a:lnTo>
                  <a:cubicBezTo>
                    <a:pt x="13511" y="20171"/>
                    <a:pt x="12877" y="19533"/>
                    <a:pt x="12877" y="18764"/>
                  </a:cubicBezTo>
                  <a:lnTo>
                    <a:pt x="12877" y="16278"/>
                  </a:lnTo>
                  <a:cubicBezTo>
                    <a:pt x="12877" y="15508"/>
                    <a:pt x="13511" y="14870"/>
                    <a:pt x="14276" y="14870"/>
                  </a:cubicBezTo>
                  <a:lnTo>
                    <a:pt x="17993" y="14870"/>
                  </a:lnTo>
                  <a:cubicBezTo>
                    <a:pt x="18758" y="14870"/>
                    <a:pt x="19392" y="15508"/>
                    <a:pt x="19392" y="16278"/>
                  </a:cubicBezTo>
                  <a:lnTo>
                    <a:pt x="19392" y="18873"/>
                  </a:lnTo>
                  <a:close/>
                  <a:moveTo>
                    <a:pt x="2711" y="10801"/>
                  </a:moveTo>
                  <a:cubicBezTo>
                    <a:pt x="2711" y="9723"/>
                    <a:pt x="3367" y="8733"/>
                    <a:pt x="4351" y="8315"/>
                  </a:cubicBezTo>
                  <a:cubicBezTo>
                    <a:pt x="5444" y="7854"/>
                    <a:pt x="6734" y="8183"/>
                    <a:pt x="7477" y="9085"/>
                  </a:cubicBezTo>
                  <a:cubicBezTo>
                    <a:pt x="8242" y="10141"/>
                    <a:pt x="9488" y="10779"/>
                    <a:pt x="10800" y="10779"/>
                  </a:cubicBezTo>
                  <a:cubicBezTo>
                    <a:pt x="12112" y="10779"/>
                    <a:pt x="13358" y="10141"/>
                    <a:pt x="14123" y="9063"/>
                  </a:cubicBezTo>
                  <a:cubicBezTo>
                    <a:pt x="14888" y="8161"/>
                    <a:pt x="16178" y="7854"/>
                    <a:pt x="17271" y="8315"/>
                  </a:cubicBezTo>
                  <a:cubicBezTo>
                    <a:pt x="18233" y="8733"/>
                    <a:pt x="18889" y="9723"/>
                    <a:pt x="18889" y="10779"/>
                  </a:cubicBezTo>
                  <a:lnTo>
                    <a:pt x="18889" y="12187"/>
                  </a:lnTo>
                  <a:cubicBezTo>
                    <a:pt x="18889" y="12869"/>
                    <a:pt x="19151" y="13484"/>
                    <a:pt x="19567" y="13946"/>
                  </a:cubicBezTo>
                  <a:lnTo>
                    <a:pt x="19545" y="13968"/>
                  </a:lnTo>
                  <a:cubicBezTo>
                    <a:pt x="19108" y="13660"/>
                    <a:pt x="18561" y="13484"/>
                    <a:pt x="17993" y="13484"/>
                  </a:cubicBezTo>
                  <a:lnTo>
                    <a:pt x="14276" y="13484"/>
                  </a:lnTo>
                  <a:cubicBezTo>
                    <a:pt x="13555" y="13484"/>
                    <a:pt x="12877" y="13770"/>
                    <a:pt x="12396" y="14232"/>
                  </a:cubicBezTo>
                  <a:cubicBezTo>
                    <a:pt x="12002" y="13770"/>
                    <a:pt x="11434" y="13484"/>
                    <a:pt x="10800" y="13484"/>
                  </a:cubicBezTo>
                  <a:cubicBezTo>
                    <a:pt x="10188" y="13484"/>
                    <a:pt x="9598" y="13770"/>
                    <a:pt x="9204" y="14232"/>
                  </a:cubicBezTo>
                  <a:cubicBezTo>
                    <a:pt x="9204" y="14232"/>
                    <a:pt x="9204" y="14232"/>
                    <a:pt x="9204" y="14232"/>
                  </a:cubicBezTo>
                  <a:cubicBezTo>
                    <a:pt x="8701" y="13770"/>
                    <a:pt x="8045" y="13484"/>
                    <a:pt x="7324" y="13484"/>
                  </a:cubicBezTo>
                  <a:lnTo>
                    <a:pt x="3607" y="13484"/>
                  </a:lnTo>
                  <a:cubicBezTo>
                    <a:pt x="3039" y="13484"/>
                    <a:pt x="2492" y="13660"/>
                    <a:pt x="2055" y="13968"/>
                  </a:cubicBezTo>
                  <a:lnTo>
                    <a:pt x="2033" y="13946"/>
                  </a:lnTo>
                  <a:cubicBezTo>
                    <a:pt x="2449" y="13462"/>
                    <a:pt x="2711" y="12847"/>
                    <a:pt x="2711" y="12143"/>
                  </a:cubicBezTo>
                  <a:lnTo>
                    <a:pt x="2711" y="10801"/>
                  </a:lnTo>
                  <a:close/>
                </a:path>
              </a:pathLst>
            </a:custGeom>
            <a:solidFill>
              <a:srgbClr val="000000"/>
            </a:solidFill>
            <a:ln w="12700" cap="flat">
              <a:noFill/>
              <a:miter lim="400000"/>
            </a:ln>
            <a:effectLst/>
          </p:spPr>
          <p:txBody>
            <a:bodyPr wrap="square" lIns="45719" tIns="45719" rIns="45719" bIns="45719" numCol="1" anchor="t">
              <a:noAutofit/>
            </a:bodyPr>
            <a:lstStyle/>
            <a:p>
              <a:endParaRPr/>
            </a:p>
          </p:txBody>
        </p:sp>
      </p:grpSp>
      <p:pic>
        <p:nvPicPr>
          <p:cNvPr id="7" name="Graphic 7" descr="Graphic 7"/>
          <p:cNvPicPr>
            <a:picLocks noChangeAspect="1"/>
          </p:cNvPicPr>
          <p:nvPr/>
        </p:nvPicPr>
        <p:blipFill>
          <a:blip r:embed="rId71"/>
          <a:stretch>
            <a:fillRect/>
          </a:stretch>
        </p:blipFill>
        <p:spPr>
          <a:xfrm>
            <a:off x="475200" y="458639"/>
            <a:ext cx="2332801" cy="681481"/>
          </a:xfrm>
          <a:prstGeom prst="rect">
            <a:avLst/>
          </a:prstGeom>
          <a:ln w="12700">
            <a:miter lim="400000"/>
          </a:ln>
        </p:spPr>
      </p:pic>
      <p:sp>
        <p:nvSpPr>
          <p:cNvPr id="8"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lstStyle/>
          <a:p>
            <a:r>
              <a:t>Title Text</a:t>
            </a:r>
          </a:p>
        </p:txBody>
      </p:sp>
      <p:sp>
        <p:nvSpPr>
          <p:cNvPr id="9"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ormAutofit/>
          </a:bodyPr>
          <a:lstStyle/>
          <a:p>
            <a:r>
              <a:t>Body Level One</a:t>
            </a:r>
          </a:p>
          <a:p>
            <a:pPr lvl="1"/>
            <a:r>
              <a:t>Body Level Two</a:t>
            </a:r>
          </a:p>
          <a:p>
            <a:pPr lvl="2"/>
            <a:r>
              <a:t>Body Level Three</a:t>
            </a:r>
          </a:p>
          <a:p>
            <a:pPr lvl="3"/>
            <a:r>
              <a:t>Body Level Four</a:t>
            </a:r>
          </a:p>
          <a:p>
            <a:pPr lvl="4"/>
            <a:r>
              <a:t>Body Level Five</a:t>
            </a:r>
          </a:p>
        </p:txBody>
      </p:sp>
      <p:sp>
        <p:nvSpPr>
          <p:cNvPr id="10" name="Slide Number"/>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 id="2147483704" r:id="rId54"/>
    <p:sldLayoutId id="2147483705" r:id="rId55"/>
    <p:sldLayoutId id="2147483706" r:id="rId56"/>
    <p:sldLayoutId id="2147483707" r:id="rId57"/>
    <p:sldLayoutId id="2147483708" r:id="rId58"/>
    <p:sldLayoutId id="2147483710" r:id="rId59"/>
    <p:sldLayoutId id="2147483711" r:id="rId60"/>
    <p:sldLayoutId id="2147483712" r:id="rId61"/>
    <p:sldLayoutId id="2147483713" r:id="rId62"/>
    <p:sldLayoutId id="2147483714" r:id="rId63"/>
    <p:sldLayoutId id="2147483715" r:id="rId64"/>
    <p:sldLayoutId id="2147483716" r:id="rId65"/>
    <p:sldLayoutId id="2147483717" r:id="rId66"/>
    <p:sldLayoutId id="2147483718" r:id="rId67"/>
    <p:sldLayoutId id="2147483719" r:id="rId68"/>
    <p:sldLayoutId id="2147483720" r:id="rId69"/>
  </p:sldLayoutIdLst>
  <p:transition spd="med"/>
  <p:txStyles>
    <p:titleStyle>
      <a:lvl1pPr marL="0" marR="0" indent="0" algn="ctr" defTabSz="914400" rtl="0" latinLnBrk="0">
        <a:lnSpc>
          <a:spcPct val="90000"/>
        </a:lnSpc>
        <a:spcBef>
          <a:spcPts val="0"/>
        </a:spcBef>
        <a:spcAft>
          <a:spcPts val="0"/>
        </a:spcAft>
        <a:buClrTx/>
        <a:buSzTx/>
        <a:buFontTx/>
        <a:buNone/>
        <a:tabLst/>
        <a:defRPr sz="4400" b="0" i="0" u="none" strike="noStrike" cap="none" spc="-1" baseline="0">
          <a:solidFill>
            <a:srgbClr val="000000"/>
          </a:solidFill>
          <a:uFillTx/>
          <a:latin typeface="+mn-lt"/>
          <a:ea typeface="+mn-ea"/>
          <a:cs typeface="+mn-cs"/>
          <a:sym typeface="Arial"/>
        </a:defRPr>
      </a:lvl1pPr>
      <a:lvl2pPr marL="0" marR="0" indent="0" algn="ctr" defTabSz="914400" rtl="0" latinLnBrk="0">
        <a:lnSpc>
          <a:spcPct val="90000"/>
        </a:lnSpc>
        <a:spcBef>
          <a:spcPts val="0"/>
        </a:spcBef>
        <a:spcAft>
          <a:spcPts val="0"/>
        </a:spcAft>
        <a:buClrTx/>
        <a:buSzTx/>
        <a:buFontTx/>
        <a:buNone/>
        <a:tabLst/>
        <a:defRPr sz="4400" b="0" i="0" u="none" strike="noStrike" cap="none" spc="-1" baseline="0">
          <a:solidFill>
            <a:srgbClr val="000000"/>
          </a:solidFill>
          <a:uFillTx/>
          <a:latin typeface="+mn-lt"/>
          <a:ea typeface="+mn-ea"/>
          <a:cs typeface="+mn-cs"/>
          <a:sym typeface="Arial"/>
        </a:defRPr>
      </a:lvl2pPr>
      <a:lvl3pPr marL="0" marR="0" indent="0" algn="ctr" defTabSz="914400" rtl="0" latinLnBrk="0">
        <a:lnSpc>
          <a:spcPct val="90000"/>
        </a:lnSpc>
        <a:spcBef>
          <a:spcPts val="0"/>
        </a:spcBef>
        <a:spcAft>
          <a:spcPts val="0"/>
        </a:spcAft>
        <a:buClrTx/>
        <a:buSzTx/>
        <a:buFontTx/>
        <a:buNone/>
        <a:tabLst/>
        <a:defRPr sz="4400" b="0" i="0" u="none" strike="noStrike" cap="none" spc="-1" baseline="0">
          <a:solidFill>
            <a:srgbClr val="000000"/>
          </a:solidFill>
          <a:uFillTx/>
          <a:latin typeface="+mn-lt"/>
          <a:ea typeface="+mn-ea"/>
          <a:cs typeface="+mn-cs"/>
          <a:sym typeface="Arial"/>
        </a:defRPr>
      </a:lvl3pPr>
      <a:lvl4pPr marL="0" marR="0" indent="0" algn="ctr" defTabSz="914400" rtl="0" latinLnBrk="0">
        <a:lnSpc>
          <a:spcPct val="90000"/>
        </a:lnSpc>
        <a:spcBef>
          <a:spcPts val="0"/>
        </a:spcBef>
        <a:spcAft>
          <a:spcPts val="0"/>
        </a:spcAft>
        <a:buClrTx/>
        <a:buSzTx/>
        <a:buFontTx/>
        <a:buNone/>
        <a:tabLst/>
        <a:defRPr sz="4400" b="0" i="0" u="none" strike="noStrike" cap="none" spc="-1" baseline="0">
          <a:solidFill>
            <a:srgbClr val="000000"/>
          </a:solidFill>
          <a:uFillTx/>
          <a:latin typeface="+mn-lt"/>
          <a:ea typeface="+mn-ea"/>
          <a:cs typeface="+mn-cs"/>
          <a:sym typeface="Arial"/>
        </a:defRPr>
      </a:lvl4pPr>
      <a:lvl5pPr marL="0" marR="0" indent="0" algn="ctr" defTabSz="914400" rtl="0" latinLnBrk="0">
        <a:lnSpc>
          <a:spcPct val="90000"/>
        </a:lnSpc>
        <a:spcBef>
          <a:spcPts val="0"/>
        </a:spcBef>
        <a:spcAft>
          <a:spcPts val="0"/>
        </a:spcAft>
        <a:buClrTx/>
        <a:buSzTx/>
        <a:buFontTx/>
        <a:buNone/>
        <a:tabLst/>
        <a:defRPr sz="4400" b="0" i="0" u="none" strike="noStrike" cap="none" spc="-1" baseline="0">
          <a:solidFill>
            <a:srgbClr val="000000"/>
          </a:solidFill>
          <a:uFillTx/>
          <a:latin typeface="+mn-lt"/>
          <a:ea typeface="+mn-ea"/>
          <a:cs typeface="+mn-cs"/>
          <a:sym typeface="Arial"/>
        </a:defRPr>
      </a:lvl5pPr>
      <a:lvl6pPr marL="0" marR="0" indent="0" algn="ctr" defTabSz="914400" rtl="0" latinLnBrk="0">
        <a:lnSpc>
          <a:spcPct val="90000"/>
        </a:lnSpc>
        <a:spcBef>
          <a:spcPts val="0"/>
        </a:spcBef>
        <a:spcAft>
          <a:spcPts val="0"/>
        </a:spcAft>
        <a:buClrTx/>
        <a:buSzTx/>
        <a:buFontTx/>
        <a:buNone/>
        <a:tabLst/>
        <a:defRPr sz="4400" b="0" i="0" u="none" strike="noStrike" cap="none" spc="-1" baseline="0">
          <a:solidFill>
            <a:srgbClr val="000000"/>
          </a:solidFill>
          <a:uFillTx/>
          <a:latin typeface="+mn-lt"/>
          <a:ea typeface="+mn-ea"/>
          <a:cs typeface="+mn-cs"/>
          <a:sym typeface="Arial"/>
        </a:defRPr>
      </a:lvl6pPr>
      <a:lvl7pPr marL="0" marR="0" indent="0" algn="ctr" defTabSz="914400" rtl="0" latinLnBrk="0">
        <a:lnSpc>
          <a:spcPct val="90000"/>
        </a:lnSpc>
        <a:spcBef>
          <a:spcPts val="0"/>
        </a:spcBef>
        <a:spcAft>
          <a:spcPts val="0"/>
        </a:spcAft>
        <a:buClrTx/>
        <a:buSzTx/>
        <a:buFontTx/>
        <a:buNone/>
        <a:tabLst/>
        <a:defRPr sz="4400" b="0" i="0" u="none" strike="noStrike" cap="none" spc="-1" baseline="0">
          <a:solidFill>
            <a:srgbClr val="000000"/>
          </a:solidFill>
          <a:uFillTx/>
          <a:latin typeface="+mn-lt"/>
          <a:ea typeface="+mn-ea"/>
          <a:cs typeface="+mn-cs"/>
          <a:sym typeface="Arial"/>
        </a:defRPr>
      </a:lvl7pPr>
      <a:lvl8pPr marL="0" marR="0" indent="0" algn="ctr" defTabSz="914400" rtl="0" latinLnBrk="0">
        <a:lnSpc>
          <a:spcPct val="90000"/>
        </a:lnSpc>
        <a:spcBef>
          <a:spcPts val="0"/>
        </a:spcBef>
        <a:spcAft>
          <a:spcPts val="0"/>
        </a:spcAft>
        <a:buClrTx/>
        <a:buSzTx/>
        <a:buFontTx/>
        <a:buNone/>
        <a:tabLst/>
        <a:defRPr sz="4400" b="0" i="0" u="none" strike="noStrike" cap="none" spc="-1" baseline="0">
          <a:solidFill>
            <a:srgbClr val="000000"/>
          </a:solidFill>
          <a:uFillTx/>
          <a:latin typeface="+mn-lt"/>
          <a:ea typeface="+mn-ea"/>
          <a:cs typeface="+mn-cs"/>
          <a:sym typeface="Arial"/>
        </a:defRPr>
      </a:lvl8pPr>
      <a:lvl9pPr marL="0" marR="0" indent="0" algn="ctr" defTabSz="914400" rtl="0" latinLnBrk="0">
        <a:lnSpc>
          <a:spcPct val="90000"/>
        </a:lnSpc>
        <a:spcBef>
          <a:spcPts val="0"/>
        </a:spcBef>
        <a:spcAft>
          <a:spcPts val="0"/>
        </a:spcAft>
        <a:buClrTx/>
        <a:buSzTx/>
        <a:buFontTx/>
        <a:buNone/>
        <a:tabLst/>
        <a:defRPr sz="4400" b="0" i="0" u="none" strike="noStrike" cap="none" spc="-1" baseline="0">
          <a:solidFill>
            <a:srgbClr val="000000"/>
          </a:solidFill>
          <a:uFillTx/>
          <a:latin typeface="+mn-lt"/>
          <a:ea typeface="+mn-ea"/>
          <a:cs typeface="+mn-cs"/>
          <a:sym typeface="Arial"/>
        </a:defRPr>
      </a:lvl9pPr>
    </p:titleStyle>
    <p:bodyStyle>
      <a:lvl1pPr marL="431999" marR="0" indent="-323999"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n-lt"/>
          <a:ea typeface="+mn-ea"/>
          <a:cs typeface="+mn-cs"/>
          <a:sym typeface="Arial"/>
        </a:defRPr>
      </a:lvl1pPr>
      <a:lvl2pPr marL="910285" marR="0" indent="-370285" algn="l" defTabSz="914400" rtl="0" latinLnBrk="0">
        <a:lnSpc>
          <a:spcPct val="90000"/>
        </a:lnSpc>
        <a:spcBef>
          <a:spcPts val="1400"/>
        </a:spcBef>
        <a:spcAft>
          <a:spcPts val="0"/>
        </a:spcAft>
        <a:buClr>
          <a:srgbClr val="000000"/>
        </a:buClr>
        <a:buSzPct val="75000"/>
        <a:buFontTx/>
        <a:buChar char="−"/>
        <a:tabLst/>
        <a:defRPr sz="3200" b="0" i="0" u="none" strike="noStrike" cap="none" spc="-1" baseline="0">
          <a:solidFill>
            <a:srgbClr val="000000"/>
          </a:solidFill>
          <a:uFillTx/>
          <a:latin typeface="+mn-lt"/>
          <a:ea typeface="+mn-ea"/>
          <a:cs typeface="+mn-cs"/>
          <a:sym typeface="Arial"/>
        </a:defRPr>
      </a:lvl2pPr>
      <a:lvl3pPr marL="1392000" marR="0" indent="-384000"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n-lt"/>
          <a:ea typeface="+mn-ea"/>
          <a:cs typeface="+mn-cs"/>
          <a:sym typeface="Arial"/>
        </a:defRPr>
      </a:lvl3pPr>
      <a:lvl4pPr marL="1857599" marR="0" indent="-345600" algn="l" defTabSz="914400" rtl="0" latinLnBrk="0">
        <a:lnSpc>
          <a:spcPct val="90000"/>
        </a:lnSpc>
        <a:spcBef>
          <a:spcPts val="1400"/>
        </a:spcBef>
        <a:spcAft>
          <a:spcPts val="0"/>
        </a:spcAft>
        <a:buClr>
          <a:srgbClr val="000000"/>
        </a:buClr>
        <a:buSzPct val="75000"/>
        <a:buFontTx/>
        <a:buChar char="−"/>
        <a:tabLst/>
        <a:defRPr sz="3200" b="0" i="0" u="none" strike="noStrike" cap="none" spc="-1" baseline="0">
          <a:solidFill>
            <a:srgbClr val="000000"/>
          </a:solidFill>
          <a:uFillTx/>
          <a:latin typeface="+mn-lt"/>
          <a:ea typeface="+mn-ea"/>
          <a:cs typeface="+mn-cs"/>
          <a:sym typeface="Arial"/>
        </a:defRPr>
      </a:lvl4pPr>
      <a:lvl5pPr marL="2289599" marR="0" indent="-345600"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n-lt"/>
          <a:ea typeface="+mn-ea"/>
          <a:cs typeface="+mn-cs"/>
          <a:sym typeface="Arial"/>
        </a:defRPr>
      </a:lvl5pPr>
      <a:lvl6pPr marL="2721599" marR="0" indent="-345600"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n-lt"/>
          <a:ea typeface="+mn-ea"/>
          <a:cs typeface="+mn-cs"/>
          <a:sym typeface="Arial"/>
        </a:defRPr>
      </a:lvl6pPr>
      <a:lvl7pPr marL="3153599" marR="0" indent="-345600" algn="l" defTabSz="914400" rtl="0" latinLnBrk="0">
        <a:lnSpc>
          <a:spcPct val="90000"/>
        </a:lnSpc>
        <a:spcBef>
          <a:spcPts val="1400"/>
        </a:spcBef>
        <a:spcAft>
          <a:spcPts val="0"/>
        </a:spcAft>
        <a:buClr>
          <a:srgbClr val="000000"/>
        </a:buClr>
        <a:buSzPct val="45000"/>
        <a:buFontTx/>
        <a:buChar char="●"/>
        <a:tabLst/>
        <a:defRPr sz="3200" b="0" i="0" u="none" strike="noStrike" cap="none" spc="-1" baseline="0">
          <a:solidFill>
            <a:srgbClr val="000000"/>
          </a:solidFill>
          <a:uFillTx/>
          <a:latin typeface="+mn-lt"/>
          <a:ea typeface="+mn-ea"/>
          <a:cs typeface="+mn-cs"/>
          <a:sym typeface="Arial"/>
        </a:defRPr>
      </a:lvl7pPr>
      <a:lvl8pPr marL="3606800" marR="0" indent="-406400" algn="l" defTabSz="914400" rtl="0" latinLnBrk="0">
        <a:lnSpc>
          <a:spcPct val="90000"/>
        </a:lnSpc>
        <a:spcBef>
          <a:spcPts val="1400"/>
        </a:spcBef>
        <a:spcAft>
          <a:spcPts val="0"/>
        </a:spcAft>
        <a:buClr>
          <a:srgbClr val="000000"/>
        </a:buClr>
        <a:buSzPct val="100000"/>
        <a:buFontTx/>
        <a:buChar char="•"/>
        <a:tabLst/>
        <a:defRPr sz="3200" b="0" i="0" u="none" strike="noStrike" cap="none" spc="-1" baseline="0">
          <a:solidFill>
            <a:srgbClr val="000000"/>
          </a:solidFill>
          <a:uFillTx/>
          <a:latin typeface="+mn-lt"/>
          <a:ea typeface="+mn-ea"/>
          <a:cs typeface="+mn-cs"/>
          <a:sym typeface="Arial"/>
        </a:defRPr>
      </a:lvl8pPr>
      <a:lvl9pPr marL="4064000" marR="0" indent="-406400" algn="l" defTabSz="914400" rtl="0" latinLnBrk="0">
        <a:lnSpc>
          <a:spcPct val="90000"/>
        </a:lnSpc>
        <a:spcBef>
          <a:spcPts val="1400"/>
        </a:spcBef>
        <a:spcAft>
          <a:spcPts val="0"/>
        </a:spcAft>
        <a:buClr>
          <a:srgbClr val="000000"/>
        </a:buClr>
        <a:buSzPct val="100000"/>
        <a:buFontTx/>
        <a:buChar char="•"/>
        <a:tabLst/>
        <a:defRPr sz="3200" b="0" i="0" u="none" strike="noStrike" cap="none" spc="-1"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4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7" name="CustomShape 1"/>
          <p:cNvSpPr txBox="1"/>
          <p:nvPr/>
        </p:nvSpPr>
        <p:spPr>
          <a:xfrm>
            <a:off x="3090599" y="2656800"/>
            <a:ext cx="7047361" cy="23860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normAutofit/>
          </a:bodyPr>
          <a:lstStyle>
            <a:lvl1pPr>
              <a:lnSpc>
                <a:spcPct val="90000"/>
              </a:lnSpc>
              <a:defRPr sz="4400" b="1" spc="-100"/>
            </a:lvl1pPr>
          </a:lstStyle>
          <a:p>
            <a:r>
              <a:rPr dirty="0"/>
              <a:t>1</a:t>
            </a:r>
            <a:r>
              <a:rPr lang="lt-LT" dirty="0"/>
              <a:t>9</a:t>
            </a:r>
            <a:r>
              <a:rPr dirty="0"/>
              <a:t> </a:t>
            </a:r>
            <a:r>
              <a:rPr dirty="0" err="1"/>
              <a:t>paskaita</a:t>
            </a:r>
            <a:r>
              <a:rPr dirty="0"/>
              <a:t>. </a:t>
            </a:r>
            <a:r>
              <a:rPr lang="lt-LT" dirty="0"/>
              <a:t>Konsultacija/Namų darbai</a:t>
            </a:r>
            <a:endParaRPr dirty="0"/>
          </a:p>
        </p:txBody>
      </p:sp>
      <p:sp>
        <p:nvSpPr>
          <p:cNvPr id="1238" name="CustomShape 2"/>
          <p:cNvSpPr txBox="1"/>
          <p:nvPr/>
        </p:nvSpPr>
        <p:spPr>
          <a:xfrm>
            <a:off x="3273840" y="5916960"/>
            <a:ext cx="7047360" cy="2750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lnSpc>
                <a:spcPct val="90000"/>
              </a:lnSpc>
              <a:spcBef>
                <a:spcPts val="1000"/>
              </a:spcBef>
              <a:defRPr sz="1300" spc="-1"/>
            </a:lvl1pPr>
          </a:lstStyle>
          <a:p>
            <a:r>
              <a:t>Python pažengusiųjų kursai</a:t>
            </a:r>
          </a:p>
        </p:txBody>
      </p:sp>
      <p:sp>
        <p:nvSpPr>
          <p:cNvPr id="1239" name="CustomShape 3"/>
          <p:cNvSpPr txBox="1"/>
          <p:nvPr/>
        </p:nvSpPr>
        <p:spPr>
          <a:xfrm>
            <a:off x="496439" y="5930279"/>
            <a:ext cx="2264761" cy="31195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defRPr sz="1600" b="1" spc="-1"/>
            </a:lvl1pPr>
          </a:lstStyle>
          <a:p>
            <a:r>
              <a:t>2022</a:t>
            </a:r>
          </a:p>
        </p:txBody>
      </p:sp>
      <p:pic>
        <p:nvPicPr>
          <p:cNvPr id="1240" name="Picture Placeholder 14" descr="Picture Placeholder 14"/>
          <p:cNvPicPr>
            <a:picLocks noChangeAspect="1"/>
          </p:cNvPicPr>
          <p:nvPr/>
        </p:nvPicPr>
        <p:blipFill>
          <a:blip r:embed="rId2"/>
          <a:stretch>
            <a:fillRect/>
          </a:stretch>
        </p:blipFill>
        <p:spPr>
          <a:xfrm>
            <a:off x="14449319" y="-1709641"/>
            <a:ext cx="1833841" cy="1833841"/>
          </a:xfrm>
          <a:prstGeom prst="rect">
            <a:avLst/>
          </a:prstGeom>
          <a:ln w="12700">
            <a:miter lim="400000"/>
          </a:ln>
        </p:spPr>
      </p:pic>
      <p:grpSp>
        <p:nvGrpSpPr>
          <p:cNvPr id="1243" name="Group 4"/>
          <p:cNvGrpSpPr/>
          <p:nvPr/>
        </p:nvGrpSpPr>
        <p:grpSpPr>
          <a:xfrm>
            <a:off x="9866159" y="2715119"/>
            <a:ext cx="1833841" cy="462961"/>
            <a:chOff x="0" y="0"/>
            <a:chExt cx="1833840" cy="462960"/>
          </a:xfrm>
        </p:grpSpPr>
        <p:sp>
          <p:nvSpPr>
            <p:cNvPr id="1241" name="CustomShape 5"/>
            <p:cNvSpPr/>
            <p:nvPr/>
          </p:nvSpPr>
          <p:spPr>
            <a:xfrm>
              <a:off x="0" y="0"/>
              <a:ext cx="1833841" cy="462961"/>
            </a:xfrm>
            <a:prstGeom prst="roundRect">
              <a:avLst>
                <a:gd name="adj" fmla="val 50000"/>
              </a:avLst>
            </a:prstGeom>
            <a:solidFill>
              <a:schemeClr val="accent2"/>
            </a:solidFill>
            <a:ln w="12700" cap="flat">
              <a:noFill/>
              <a:miter lim="400000"/>
            </a:ln>
            <a:effectLst/>
          </p:spPr>
          <p:txBody>
            <a:bodyPr wrap="square" lIns="45719" tIns="45719" rIns="45719" bIns="45719" numCol="1" anchor="t">
              <a:noAutofit/>
            </a:bodyPr>
            <a:lstStyle/>
            <a:p>
              <a:endParaRPr/>
            </a:p>
          </p:txBody>
        </p:sp>
        <p:sp>
          <p:nvSpPr>
            <p:cNvPr id="1242" name="CustomShape 6"/>
            <p:cNvSpPr txBox="1"/>
            <p:nvPr/>
          </p:nvSpPr>
          <p:spPr>
            <a:xfrm>
              <a:off x="114480" y="75323"/>
              <a:ext cx="1604880" cy="31195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spAutoFit/>
            </a:bodyPr>
            <a:lstStyle>
              <a:lvl1pPr algn="ctr">
                <a:defRPr sz="1600" b="1" spc="-1"/>
              </a:lvl1pPr>
            </a:lstStyle>
            <a:p>
              <a:r>
                <a:t>2 LYGIS</a:t>
              </a:r>
            </a:p>
          </p:txBody>
        </p:sp>
      </p:grpSp>
      <p:pic>
        <p:nvPicPr>
          <p:cNvPr id="1244" name="Picture 4" descr="Picture 4"/>
          <p:cNvPicPr>
            <a:picLocks noChangeAspect="1"/>
          </p:cNvPicPr>
          <p:nvPr/>
        </p:nvPicPr>
        <p:blipFill>
          <a:blip r:embed="rId3"/>
          <a:stretch>
            <a:fillRect/>
          </a:stretch>
        </p:blipFill>
        <p:spPr>
          <a:xfrm>
            <a:off x="9920160" y="406080"/>
            <a:ext cx="1951201" cy="195120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4" name="Group 2"/>
          <p:cNvGrpSpPr/>
          <p:nvPr/>
        </p:nvGrpSpPr>
        <p:grpSpPr>
          <a:xfrm>
            <a:off x="479880" y="837662"/>
            <a:ext cx="1833842" cy="583319"/>
            <a:chOff x="0" y="-60538"/>
            <a:chExt cx="1833841" cy="583318"/>
          </a:xfrm>
        </p:grpSpPr>
        <p:sp>
          <p:nvSpPr>
            <p:cNvPr id="1392" name="CustomShape 3"/>
            <p:cNvSpPr/>
            <p:nvPr/>
          </p:nvSpPr>
          <p:spPr>
            <a:xfrm>
              <a:off x="0" y="0"/>
              <a:ext cx="1833841" cy="462961"/>
            </a:xfrm>
            <a:prstGeom prst="roundRect">
              <a:avLst>
                <a:gd name="adj" fmla="val 50000"/>
              </a:avLst>
            </a:prstGeom>
            <a:solidFill>
              <a:schemeClr val="accent3"/>
            </a:solidFill>
            <a:ln w="12700" cap="flat">
              <a:noFill/>
              <a:miter lim="400000"/>
            </a:ln>
            <a:effectLst/>
          </p:spPr>
          <p:txBody>
            <a:bodyPr wrap="square" lIns="45719" tIns="45719" rIns="45719" bIns="45719" numCol="1" anchor="t">
              <a:noAutofit/>
            </a:bodyPr>
            <a:lstStyle/>
            <a:p>
              <a:endParaRPr/>
            </a:p>
          </p:txBody>
        </p:sp>
        <p:sp>
          <p:nvSpPr>
            <p:cNvPr id="1393" name="CustomShape 4"/>
            <p:cNvSpPr txBox="1"/>
            <p:nvPr/>
          </p:nvSpPr>
          <p:spPr>
            <a:xfrm>
              <a:off x="114480" y="-60538"/>
              <a:ext cx="1604880" cy="583318"/>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4999" tIns="44999" rIns="44999" bIns="44999" numCol="1" anchor="ctr">
              <a:spAutoFit/>
            </a:bodyPr>
            <a:lstStyle>
              <a:lvl1pPr algn="ctr">
                <a:defRPr sz="1600" b="1" spc="-1">
                  <a:solidFill>
                    <a:srgbClr val="FEFFFF"/>
                  </a:solidFill>
                </a:defRPr>
              </a:lvl1pPr>
            </a:lstStyle>
            <a:p>
              <a:r>
                <a:rPr lang="lt-LT" dirty="0"/>
                <a:t>Užduotis tankas (3)</a:t>
              </a:r>
              <a:endParaRPr dirty="0"/>
            </a:p>
          </p:txBody>
        </p:sp>
      </p:grpSp>
      <p:pic>
        <p:nvPicPr>
          <p:cNvPr id="1395" name="Picture Placeholder 2" descr="Picture Placeholder 2"/>
          <p:cNvPicPr>
            <a:picLocks noChangeAspect="1"/>
          </p:cNvPicPr>
          <p:nvPr/>
        </p:nvPicPr>
        <p:blipFill>
          <a:blip r:embed="rId2"/>
          <a:stretch>
            <a:fillRect/>
          </a:stretch>
        </p:blipFill>
        <p:spPr>
          <a:xfrm>
            <a:off x="480719" y="1420981"/>
            <a:ext cx="11230561" cy="5226840"/>
          </a:xfrm>
          <a:prstGeom prst="rect">
            <a:avLst/>
          </a:prstGeom>
          <a:ln w="12700">
            <a:miter lim="400000"/>
          </a:ln>
        </p:spPr>
      </p:pic>
      <p:sp>
        <p:nvSpPr>
          <p:cNvPr id="1396" name="CustomShape 5"/>
          <p:cNvSpPr txBox="1"/>
          <p:nvPr/>
        </p:nvSpPr>
        <p:spPr>
          <a:xfrm>
            <a:off x="707399" y="1718998"/>
            <a:ext cx="10230496" cy="4572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4999" tIns="44999" rIns="44999" bIns="44999">
            <a:normAutofit/>
          </a:bodyPr>
          <a:lstStyle/>
          <a:p>
            <a:pPr>
              <a:defRPr sz="1900" spc="-146"/>
            </a:pPr>
            <a:r>
              <a:rPr lang="lt-LT" sz="1050" spc="-1" dirty="0"/>
              <a:t>Sugalvokite taškų sistemą, pvz už pataikymus galima skirti 100 taškų, už kiekvieną kitą veiksmą nubraukti 10 taškų. Sumuoti pataikymus. Pasibaigus taškams programa parodo, kiek numušta taikinių, ir pasibaigia. Galbūt galima saugoti high scores - pasibaigus įvedamas vardas ir žaidėjas su numuštų taikinių skaičiumi įrašomas į topus. Topus galbūt galima pažiūrėti su komanda 'top'. Sugalvokite kokių nors savo patobulinimų, sėkmės :)</a:t>
            </a:r>
          </a:p>
          <a:p>
            <a:pPr>
              <a:defRPr sz="1900" spc="-1"/>
            </a:pPr>
            <a:endParaRPr sz="1050" spc="-1" dirty="0"/>
          </a:p>
          <a:p>
            <a:pPr>
              <a:defRPr sz="1900" spc="-1"/>
            </a:pPr>
            <a:endParaRPr sz="1050" spc="-1" dirty="0"/>
          </a:p>
          <a:p>
            <a:pPr>
              <a:lnSpc>
                <a:spcPct val="90000"/>
              </a:lnSpc>
              <a:spcBef>
                <a:spcPts val="1000"/>
              </a:spcBef>
              <a:defRPr sz="1900" spc="-1"/>
            </a:pPr>
            <a:endParaRPr sz="1050" spc="-1" dirty="0"/>
          </a:p>
          <a:p>
            <a:pPr>
              <a:lnSpc>
                <a:spcPct val="90000"/>
              </a:lnSpc>
              <a:spcBef>
                <a:spcPts val="1000"/>
              </a:spcBef>
              <a:defRPr sz="1900" spc="-1"/>
            </a:pPr>
            <a:endParaRPr sz="1050" spc="-1" dirty="0"/>
          </a:p>
          <a:p>
            <a:pPr>
              <a:lnSpc>
                <a:spcPct val="90000"/>
              </a:lnSpc>
              <a:spcBef>
                <a:spcPts val="1000"/>
              </a:spcBef>
              <a:defRPr sz="1900" spc="-1"/>
            </a:pPr>
            <a:endParaRPr sz="1050" spc="-1" dirty="0"/>
          </a:p>
        </p:txBody>
      </p:sp>
    </p:spTree>
    <p:extLst>
      <p:ext uri="{BB962C8B-B14F-4D97-AF65-F5344CB8AC3E}">
        <p14:creationId xmlns:p14="http://schemas.microsoft.com/office/powerpoint/2010/main" val="378763983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0" name="CustomShape 2"/>
          <p:cNvSpPr txBox="1"/>
          <p:nvPr/>
        </p:nvSpPr>
        <p:spPr>
          <a:xfrm>
            <a:off x="6490799" y="3156119"/>
            <a:ext cx="5150882" cy="509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defRPr sz="3000" b="1" spc="-1"/>
            </a:lvl1pPr>
          </a:lstStyle>
          <a:p>
            <a:r>
              <a:t>Failai</a:t>
            </a:r>
          </a:p>
        </p:txBody>
      </p:sp>
      <p:sp>
        <p:nvSpPr>
          <p:cNvPr id="7" name="TextBox 6">
            <a:extLst>
              <a:ext uri="{FF2B5EF4-FFF2-40B4-BE49-F238E27FC236}">
                <a16:creationId xmlns:a16="http://schemas.microsoft.com/office/drawing/2014/main" id="{D86A8207-9DE1-493E-8777-06FA580D3F54}"/>
              </a:ext>
            </a:extLst>
          </p:cNvPr>
          <p:cNvSpPr txBox="1"/>
          <p:nvPr/>
        </p:nvSpPr>
        <p:spPr>
          <a:xfrm>
            <a:off x="200086" y="5685042"/>
            <a:ext cx="6174508"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GB" dirty="0" err="1">
                <a:solidFill>
                  <a:schemeClr val="bg1"/>
                </a:solidFill>
              </a:rPr>
              <a:t>Greitam</a:t>
            </a:r>
            <a:r>
              <a:rPr lang="en-GB" dirty="0">
                <a:solidFill>
                  <a:schemeClr val="bg1"/>
                </a:solidFill>
              </a:rPr>
              <a:t> </a:t>
            </a:r>
            <a:r>
              <a:rPr lang="en-GB" dirty="0" err="1">
                <a:solidFill>
                  <a:schemeClr val="bg1"/>
                </a:solidFill>
              </a:rPr>
              <a:t>pakartojimui</a:t>
            </a:r>
            <a:r>
              <a:rPr lang="en-GB" dirty="0">
                <a:solidFill>
                  <a:schemeClr val="bg1"/>
                </a:solidFill>
              </a:rPr>
              <a:t> – 4 u</a:t>
            </a:r>
            <a:r>
              <a:rPr lang="lt-LT" dirty="0">
                <a:solidFill>
                  <a:schemeClr val="bg1"/>
                </a:solidFill>
              </a:rPr>
              <a:t>žduotis</a:t>
            </a:r>
            <a:endParaRPr lang="en-US" dirty="0">
              <a:solidFill>
                <a:schemeClr val="bg1"/>
              </a:solidFill>
            </a:endParaRPr>
          </a:p>
        </p:txBody>
      </p:sp>
      <p:sp>
        <p:nvSpPr>
          <p:cNvPr id="8" name="TextBox 7">
            <a:extLst>
              <a:ext uri="{FF2B5EF4-FFF2-40B4-BE49-F238E27FC236}">
                <a16:creationId xmlns:a16="http://schemas.microsoft.com/office/drawing/2014/main" id="{F8B9B308-63B7-4304-8BA4-166F8D7D1893}"/>
              </a:ext>
            </a:extLst>
          </p:cNvPr>
          <p:cNvSpPr txBox="1"/>
          <p:nvPr/>
        </p:nvSpPr>
        <p:spPr>
          <a:xfrm>
            <a:off x="316291" y="1995114"/>
            <a:ext cx="5612761"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lt-LT" dirty="0">
                <a:solidFill>
                  <a:schemeClr val="bg1"/>
                </a:solidFill>
              </a:rPr>
              <a:t>Pastabos:</a:t>
            </a:r>
          </a:p>
          <a:p>
            <a:endParaRPr lang="lt-LT" dirty="0">
              <a:solidFill>
                <a:schemeClr val="bg1"/>
              </a:solidFill>
            </a:endParaRPr>
          </a:p>
          <a:p>
            <a:pPr marL="285750" indent="-285750">
              <a:buFont typeface="Arial" panose="020B0604020202020204" pitchFamily="34" charset="0"/>
              <a:buChar char="•"/>
            </a:pPr>
            <a:r>
              <a:rPr lang="en-GB" dirty="0" err="1">
                <a:solidFill>
                  <a:schemeClr val="bg1"/>
                </a:solidFill>
              </a:rPr>
              <a:t>Nepamir</a:t>
            </a:r>
            <a:r>
              <a:rPr lang="lt-LT" dirty="0">
                <a:solidFill>
                  <a:schemeClr val="bg1"/>
                </a:solidFill>
              </a:rPr>
              <a:t>škite patestuoti programos ir be sukurto failo</a:t>
            </a:r>
          </a:p>
          <a:p>
            <a:pPr marL="285750" indent="-285750">
              <a:buFont typeface="Arial" panose="020B0604020202020204" pitchFamily="34" charset="0"/>
              <a:buChar char="•"/>
            </a:pPr>
            <a:r>
              <a:rPr lang="lt-LT" dirty="0">
                <a:solidFill>
                  <a:schemeClr val="bg1"/>
                </a:solidFill>
              </a:rPr>
              <a:t>Jei naudojate „with“ context managerį, tai failo closinti patiems jau nebereikia</a:t>
            </a:r>
          </a:p>
          <a:p>
            <a:endParaRPr lang="lt-LT" dirty="0">
              <a:solidFill>
                <a:schemeClr val="bg1"/>
              </a:solidFill>
            </a:endParaRPr>
          </a:p>
          <a:p>
            <a:endParaRPr lang="lt-LT" dirty="0">
              <a:solidFill>
                <a:schemeClr val="bg1"/>
              </a:solidFill>
            </a:endParaRPr>
          </a:p>
          <a:p>
            <a:r>
              <a:rPr lang="lt-LT" dirty="0">
                <a:solidFill>
                  <a:schemeClr val="bg1"/>
                </a:solidFill>
              </a:rPr>
              <a:t>Apibendrinimas:</a:t>
            </a:r>
          </a:p>
          <a:p>
            <a:pPr marL="285750" indent="-285750">
              <a:buFont typeface="Arial" panose="020B0604020202020204" pitchFamily="34" charset="0"/>
              <a:buChar char="•"/>
            </a:pPr>
            <a:r>
              <a:rPr lang="lt-LT" dirty="0">
                <a:solidFill>
                  <a:schemeClr val="bg1"/>
                </a:solidFill>
              </a:rPr>
              <a:t>Pickle – naudojame, kai saugumas nėra svarbu ir nenorime nagrinėti išsaugoto failo</a:t>
            </a:r>
          </a:p>
          <a:p>
            <a:pPr marL="285750" indent="-285750">
              <a:buFont typeface="Arial" panose="020B0604020202020204" pitchFamily="34" charset="0"/>
              <a:buChar char="•"/>
            </a:pPr>
            <a:r>
              <a:rPr lang="lt-LT" dirty="0">
                <a:solidFill>
                  <a:schemeClr val="bg1"/>
                </a:solidFill>
              </a:rPr>
              <a:t>JSON – naudojame, kai norime matyti išsaugoto failo struktūrą</a:t>
            </a:r>
          </a:p>
          <a:p>
            <a:br>
              <a:rPr lang="lt-LT" dirty="0">
                <a:solidFill>
                  <a:schemeClr val="bg1"/>
                </a:solidFill>
              </a:rPr>
            </a:br>
            <a:endParaRPr lang="lt-LT" dirty="0">
              <a:solidFill>
                <a:schemeClr val="bg1"/>
              </a:solidFill>
            </a:endParaRPr>
          </a:p>
          <a:p>
            <a:endParaRPr lang="lt-LT" dirty="0">
              <a:solidFill>
                <a:schemeClr val="bg1"/>
              </a:solidFill>
            </a:endParaRPr>
          </a:p>
          <a:p>
            <a:endParaRPr lang="en-US" dirty="0">
              <a:solidFill>
                <a:schemeClr val="bg1"/>
              </a:solidFill>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3" name="CustomShape 2"/>
          <p:cNvSpPr txBox="1"/>
          <p:nvPr/>
        </p:nvSpPr>
        <p:spPr>
          <a:xfrm>
            <a:off x="6490799" y="3156119"/>
            <a:ext cx="5150882" cy="509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defRPr sz="3000" b="1" spc="-1"/>
            </a:lvl1pPr>
          </a:lstStyle>
          <a:p>
            <a:r>
              <a:t>Properties</a:t>
            </a:r>
          </a:p>
        </p:txBody>
      </p:sp>
      <p:sp>
        <p:nvSpPr>
          <p:cNvPr id="4" name="TextBox 3">
            <a:extLst>
              <a:ext uri="{FF2B5EF4-FFF2-40B4-BE49-F238E27FC236}">
                <a16:creationId xmlns:a16="http://schemas.microsoft.com/office/drawing/2014/main" id="{982132A9-7398-4634-ABF0-8E24DBCD7B82}"/>
              </a:ext>
            </a:extLst>
          </p:cNvPr>
          <p:cNvSpPr txBox="1"/>
          <p:nvPr/>
        </p:nvSpPr>
        <p:spPr>
          <a:xfrm>
            <a:off x="316291" y="1995114"/>
            <a:ext cx="5612761" cy="50783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lt-LT" dirty="0">
                <a:solidFill>
                  <a:schemeClr val="bg1"/>
                </a:solidFill>
              </a:rPr>
              <a:t>Pastabos:</a:t>
            </a:r>
          </a:p>
          <a:p>
            <a:endParaRPr lang="lt-LT" dirty="0">
              <a:solidFill>
                <a:schemeClr val="bg1"/>
              </a:solidFill>
            </a:endParaRPr>
          </a:p>
          <a:p>
            <a:r>
              <a:rPr lang="lt-LT" dirty="0">
                <a:solidFill>
                  <a:schemeClr val="bg1"/>
                </a:solidFill>
              </a:rPr>
              <a:t>Labai mažai užduočių atlikta. Ateinančių konsultacijų/savarankiško darbo metu pasistenkite pasidaryti trečią užduotį.</a:t>
            </a:r>
          </a:p>
          <a:p>
            <a:endParaRPr lang="lt-LT" dirty="0">
              <a:solidFill>
                <a:schemeClr val="bg1"/>
              </a:solidFill>
            </a:endParaRPr>
          </a:p>
          <a:p>
            <a:r>
              <a:rPr lang="lt-LT" dirty="0">
                <a:solidFill>
                  <a:schemeClr val="bg1"/>
                </a:solidFill>
              </a:rPr>
              <a:t>Apibendrinimas:</a:t>
            </a:r>
          </a:p>
          <a:p>
            <a:pPr marL="285750" indent="-285750">
              <a:buFont typeface="Arial" panose="020B0604020202020204" pitchFamily="34" charset="0"/>
              <a:buChar char="•"/>
            </a:pPr>
            <a:r>
              <a:rPr lang="en-GB" dirty="0" err="1">
                <a:solidFill>
                  <a:schemeClr val="bg1"/>
                </a:solidFill>
              </a:rPr>
              <a:t>Naudojame</a:t>
            </a:r>
            <a:r>
              <a:rPr lang="en-GB" dirty="0">
                <a:solidFill>
                  <a:schemeClr val="bg1"/>
                </a:solidFill>
              </a:rPr>
              <a:t> property </a:t>
            </a:r>
            <a:r>
              <a:rPr lang="en-GB" dirty="0" err="1">
                <a:solidFill>
                  <a:schemeClr val="bg1"/>
                </a:solidFill>
              </a:rPr>
              <a:t>property.setter</a:t>
            </a:r>
            <a:r>
              <a:rPr lang="en-GB" dirty="0">
                <a:solidFill>
                  <a:schemeClr val="bg1"/>
                </a:solidFill>
              </a:rPr>
              <a:t> </a:t>
            </a:r>
            <a:r>
              <a:rPr lang="en-GB" dirty="0" err="1">
                <a:solidFill>
                  <a:schemeClr val="bg1"/>
                </a:solidFill>
              </a:rPr>
              <a:t>dekoratorius</a:t>
            </a:r>
            <a:r>
              <a:rPr lang="en-GB" dirty="0">
                <a:solidFill>
                  <a:schemeClr val="bg1"/>
                </a:solidFill>
              </a:rPr>
              <a:t>, kai n</a:t>
            </a:r>
            <a:r>
              <a:rPr lang="lt-LT" dirty="0">
                <a:solidFill>
                  <a:schemeClr val="bg1"/>
                </a:solidFill>
              </a:rPr>
              <a:t>orime nustatyti tam tikrus apribojimus value settinimui</a:t>
            </a:r>
          </a:p>
          <a:p>
            <a:pPr marL="285750" indent="-285750">
              <a:buFont typeface="Arial" panose="020B0604020202020204" pitchFamily="34" charset="0"/>
              <a:buChar char="•"/>
            </a:pPr>
            <a:r>
              <a:rPr lang="lt-LT" dirty="0">
                <a:solidFill>
                  <a:schemeClr val="bg1"/>
                </a:solidFill>
              </a:rPr>
              <a:t>Jei naudojame tik property dekoratorių, tai padarom atributą read-only</a:t>
            </a:r>
          </a:p>
          <a:p>
            <a:pPr marL="285750" indent="-285750">
              <a:buFont typeface="Arial" panose="020B0604020202020204" pitchFamily="34" charset="0"/>
              <a:buChar char="•"/>
            </a:pPr>
            <a:endParaRPr lang="lt-LT" dirty="0">
              <a:solidFill>
                <a:schemeClr val="bg1"/>
              </a:solidFill>
            </a:endParaRPr>
          </a:p>
          <a:p>
            <a:r>
              <a:rPr lang="lt-LT" dirty="0">
                <a:solidFill>
                  <a:schemeClr val="bg1"/>
                </a:solidFill>
              </a:rPr>
              <a:t>Greitam pakartojimui – 3 užduotis</a:t>
            </a:r>
          </a:p>
          <a:p>
            <a:br>
              <a:rPr lang="lt-LT" dirty="0">
                <a:solidFill>
                  <a:schemeClr val="bg1"/>
                </a:solidFill>
              </a:rPr>
            </a:br>
            <a:endParaRPr lang="lt-LT" dirty="0">
              <a:solidFill>
                <a:schemeClr val="bg1"/>
              </a:solidFill>
            </a:endParaRPr>
          </a:p>
          <a:p>
            <a:endParaRPr lang="lt-LT" dirty="0">
              <a:solidFill>
                <a:schemeClr val="bg1"/>
              </a:solidFill>
            </a:endParaRPr>
          </a:p>
          <a:p>
            <a:endParaRPr lang="en-US" dirty="0">
              <a:solidFill>
                <a:schemeClr val="bg1"/>
              </a:solidFill>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6" name="CustomShape 2"/>
          <p:cNvSpPr txBox="1"/>
          <p:nvPr/>
        </p:nvSpPr>
        <p:spPr>
          <a:xfrm>
            <a:off x="6490799" y="3156119"/>
            <a:ext cx="5150882" cy="509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defRPr sz="3000" b="1" spc="-1"/>
            </a:lvl1pPr>
          </a:lstStyle>
          <a:p>
            <a:r>
              <a:t>UNIT</a:t>
            </a:r>
          </a:p>
        </p:txBody>
      </p:sp>
      <p:sp>
        <p:nvSpPr>
          <p:cNvPr id="4" name="TextBox 3">
            <a:extLst>
              <a:ext uri="{FF2B5EF4-FFF2-40B4-BE49-F238E27FC236}">
                <a16:creationId xmlns:a16="http://schemas.microsoft.com/office/drawing/2014/main" id="{82A57176-C30F-4C3A-BA8E-126BA83C3D95}"/>
              </a:ext>
            </a:extLst>
          </p:cNvPr>
          <p:cNvSpPr txBox="1"/>
          <p:nvPr/>
        </p:nvSpPr>
        <p:spPr>
          <a:xfrm>
            <a:off x="316291" y="1995114"/>
            <a:ext cx="5612761" cy="59093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lt-LT" dirty="0">
                <a:solidFill>
                  <a:schemeClr val="bg1"/>
                </a:solidFill>
              </a:rPr>
              <a:t>Pastabos:</a:t>
            </a:r>
          </a:p>
          <a:p>
            <a:endParaRPr lang="lt-LT" dirty="0">
              <a:solidFill>
                <a:schemeClr val="bg1"/>
              </a:solidFill>
            </a:endParaRPr>
          </a:p>
          <a:p>
            <a:r>
              <a:rPr lang="lt-LT" dirty="0">
                <a:solidFill>
                  <a:schemeClr val="bg1"/>
                </a:solidFill>
              </a:rPr>
              <a:t>Labai mažai užduočių atlikta. Ateinančių konsultacijų/savarankiško darbo metu pasistenkite pasidaryti antrą užduotį.</a:t>
            </a:r>
          </a:p>
          <a:p>
            <a:endParaRPr lang="lt-LT" dirty="0">
              <a:solidFill>
                <a:schemeClr val="bg1"/>
              </a:solidFill>
            </a:endParaRPr>
          </a:p>
          <a:p>
            <a:r>
              <a:rPr lang="lt-LT" dirty="0">
                <a:solidFill>
                  <a:schemeClr val="bg1"/>
                </a:solidFill>
              </a:rPr>
              <a:t>Apibendrinimas:</a:t>
            </a:r>
          </a:p>
          <a:p>
            <a:pPr marL="285750" indent="-285750">
              <a:buFont typeface="Arial" panose="020B0604020202020204" pitchFamily="34" charset="0"/>
              <a:buChar char="•"/>
            </a:pPr>
            <a:r>
              <a:rPr lang="lt-LT" dirty="0">
                <a:solidFill>
                  <a:schemeClr val="bg1"/>
                </a:solidFill>
              </a:rPr>
              <a:t>TDD yra patternas kurio nebūtina naudoti, tačiau jis vis populiarėja ir padeda išlaikyti kodą tvarkingą/testuojamą</a:t>
            </a:r>
          </a:p>
          <a:p>
            <a:pPr marL="285750" indent="-285750">
              <a:buFont typeface="Arial" panose="020B0604020202020204" pitchFamily="34" charset="0"/>
              <a:buChar char="•"/>
            </a:pPr>
            <a:r>
              <a:rPr lang="lt-LT" dirty="0">
                <a:solidFill>
                  <a:schemeClr val="bg1"/>
                </a:solidFill>
              </a:rPr>
              <a:t>UNIT testai naudojami smulkių mūsų programos dalių testavimui </a:t>
            </a:r>
          </a:p>
          <a:p>
            <a:pPr marL="285750" indent="-285750">
              <a:buFont typeface="Arial" panose="020B0604020202020204" pitchFamily="34" charset="0"/>
              <a:buChar char="•"/>
            </a:pPr>
            <a:r>
              <a:rPr lang="lt-LT" dirty="0">
                <a:solidFill>
                  <a:schemeClr val="bg1"/>
                </a:solidFill>
              </a:rPr>
              <a:t>Labai svarbu testo aiškumas – t.y. pavadinimas ar pats kodas. Jei naudojami keli Assert‘ai, jie turėtų būti glaudžiai susiję</a:t>
            </a:r>
          </a:p>
          <a:p>
            <a:pPr marL="285750" indent="-285750">
              <a:buFont typeface="Arial" panose="020B0604020202020204" pitchFamily="34" charset="0"/>
              <a:buChar char="•"/>
            </a:pPr>
            <a:endParaRPr lang="lt-LT" dirty="0">
              <a:solidFill>
                <a:schemeClr val="bg1"/>
              </a:solidFill>
            </a:endParaRPr>
          </a:p>
          <a:p>
            <a:r>
              <a:rPr lang="lt-LT" dirty="0">
                <a:solidFill>
                  <a:schemeClr val="bg1"/>
                </a:solidFill>
              </a:rPr>
              <a:t>Greitam pakartojimui – 2 užduotis</a:t>
            </a:r>
          </a:p>
          <a:p>
            <a:br>
              <a:rPr lang="lt-LT" dirty="0">
                <a:solidFill>
                  <a:schemeClr val="bg1"/>
                </a:solidFill>
              </a:rPr>
            </a:br>
            <a:endParaRPr lang="lt-LT" dirty="0">
              <a:solidFill>
                <a:schemeClr val="bg1"/>
              </a:solidFill>
            </a:endParaRPr>
          </a:p>
          <a:p>
            <a:endParaRPr lang="lt-LT" dirty="0">
              <a:solidFill>
                <a:schemeClr val="bg1"/>
              </a:solidFill>
            </a:endParaRPr>
          </a:p>
          <a:p>
            <a:endParaRPr lang="en-US" dirty="0">
              <a:solidFill>
                <a:schemeClr val="bg1"/>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CustomShape 2"/>
          <p:cNvSpPr txBox="1"/>
          <p:nvPr/>
        </p:nvSpPr>
        <p:spPr>
          <a:xfrm>
            <a:off x="6490799" y="3156119"/>
            <a:ext cx="5150882" cy="5525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4999" tIns="44999" rIns="44999" bIns="44999">
            <a:spAutoFit/>
          </a:bodyPr>
          <a:lstStyle>
            <a:lvl1pPr>
              <a:defRPr sz="3000" b="1" spc="-1"/>
            </a:lvl1pPr>
          </a:lstStyle>
          <a:p>
            <a:r>
              <a:rPr lang="lt-LT" dirty="0"/>
              <a:t>GIT</a:t>
            </a:r>
            <a:endParaRPr dirty="0"/>
          </a:p>
        </p:txBody>
      </p:sp>
      <p:sp>
        <p:nvSpPr>
          <p:cNvPr id="5" name="TextBox 4">
            <a:extLst>
              <a:ext uri="{FF2B5EF4-FFF2-40B4-BE49-F238E27FC236}">
                <a16:creationId xmlns:a16="http://schemas.microsoft.com/office/drawing/2014/main" id="{B29746A6-7FDF-49DC-870F-962506800C63}"/>
              </a:ext>
            </a:extLst>
          </p:cNvPr>
          <p:cNvSpPr txBox="1"/>
          <p:nvPr/>
        </p:nvSpPr>
        <p:spPr>
          <a:xfrm>
            <a:off x="316291" y="1995114"/>
            <a:ext cx="5612761"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lt-LT" dirty="0">
                <a:solidFill>
                  <a:schemeClr val="bg1"/>
                </a:solidFill>
              </a:rPr>
              <a:t>Apibendrinimas:</a:t>
            </a:r>
          </a:p>
          <a:p>
            <a:pPr marL="285750" indent="-285750">
              <a:buFont typeface="Arial" panose="020B0604020202020204" pitchFamily="34" charset="0"/>
              <a:buChar char="•"/>
            </a:pPr>
            <a:r>
              <a:rPr lang="lt-LT" dirty="0">
                <a:solidFill>
                  <a:schemeClr val="bg1"/>
                </a:solidFill>
              </a:rPr>
              <a:t>Kai kurie jūsų jau submittino PR‘us – puiku </a:t>
            </a:r>
            <a:r>
              <a:rPr lang="lt-LT" dirty="0">
                <a:solidFill>
                  <a:schemeClr val="bg1"/>
                </a:solidFill>
                <a:sym typeface="Wingdings" panose="05000000000000000000" pitchFamily="2" charset="2"/>
              </a:rPr>
              <a:t></a:t>
            </a:r>
          </a:p>
          <a:p>
            <a:pPr marL="285750" indent="-285750">
              <a:buFont typeface="Arial" panose="020B0604020202020204" pitchFamily="34" charset="0"/>
              <a:buChar char="•"/>
            </a:pPr>
            <a:r>
              <a:rPr lang="lt-LT" dirty="0">
                <a:solidFill>
                  <a:schemeClr val="bg1"/>
                </a:solidFill>
                <a:sym typeface="Wingdings" panose="05000000000000000000" pitchFamily="2" charset="2"/>
              </a:rPr>
              <a:t>GIT ADD, GIT COMMIT, GIT PUSH, GIT PULL </a:t>
            </a:r>
          </a:p>
          <a:p>
            <a:pPr marL="285750" indent="-285750">
              <a:buFont typeface="Arial" panose="020B0604020202020204" pitchFamily="34" charset="0"/>
              <a:buChar char="•"/>
            </a:pPr>
            <a:r>
              <a:rPr lang="lt-LT" dirty="0">
                <a:solidFill>
                  <a:schemeClr val="bg1"/>
                </a:solidFill>
                <a:sym typeface="Wingdings" panose="05000000000000000000" pitchFamily="2" charset="2"/>
              </a:rPr>
              <a:t>Stenkitės užduotis įkėlinėti į savo GIT repozitorijas </a:t>
            </a:r>
          </a:p>
          <a:p>
            <a:pPr marL="285750" indent="-285750">
              <a:buFont typeface="Arial" panose="020B0604020202020204" pitchFamily="34" charset="0"/>
              <a:buChar char="•"/>
            </a:pPr>
            <a:endParaRPr lang="lt-LT" dirty="0">
              <a:solidFill>
                <a:schemeClr val="bg1"/>
              </a:solidFill>
            </a:endParaRPr>
          </a:p>
          <a:p>
            <a:pPr marL="285750" indent="-285750">
              <a:buFont typeface="Arial" panose="020B0604020202020204" pitchFamily="34" charset="0"/>
              <a:buChar char="•"/>
            </a:pPr>
            <a:endParaRPr lang="lt-LT" dirty="0">
              <a:solidFill>
                <a:schemeClr val="bg1"/>
              </a:solidFill>
            </a:endParaRPr>
          </a:p>
          <a:p>
            <a:r>
              <a:rPr lang="lt-LT" dirty="0">
                <a:solidFill>
                  <a:schemeClr val="bg1"/>
                </a:solidFill>
              </a:rPr>
              <a:t>Greitam pakartojimui – 35 skaidrėje minimos komandos</a:t>
            </a:r>
          </a:p>
          <a:p>
            <a:br>
              <a:rPr lang="lt-LT" dirty="0">
                <a:solidFill>
                  <a:schemeClr val="bg1"/>
                </a:solidFill>
              </a:rPr>
            </a:br>
            <a:endParaRPr lang="lt-LT" dirty="0">
              <a:solidFill>
                <a:schemeClr val="bg1"/>
              </a:solidFill>
            </a:endParaRPr>
          </a:p>
          <a:p>
            <a:endParaRPr lang="lt-LT"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43708952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 name="CustomShape 2"/>
          <p:cNvSpPr txBox="1"/>
          <p:nvPr/>
        </p:nvSpPr>
        <p:spPr>
          <a:xfrm>
            <a:off x="6490799" y="3156119"/>
            <a:ext cx="5150882" cy="5093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defRPr sz="3000" b="1" spc="-1"/>
            </a:lvl1pPr>
          </a:lstStyle>
          <a:p>
            <a:r>
              <a:rPr dirty="0"/>
              <a:t>Flask</a:t>
            </a:r>
          </a:p>
        </p:txBody>
      </p:sp>
      <p:sp>
        <p:nvSpPr>
          <p:cNvPr id="5" name="TextBox 4">
            <a:extLst>
              <a:ext uri="{FF2B5EF4-FFF2-40B4-BE49-F238E27FC236}">
                <a16:creationId xmlns:a16="http://schemas.microsoft.com/office/drawing/2014/main" id="{660DF418-4B07-4F3A-B76D-E04AA2651011}"/>
              </a:ext>
            </a:extLst>
          </p:cNvPr>
          <p:cNvSpPr txBox="1"/>
          <p:nvPr/>
        </p:nvSpPr>
        <p:spPr>
          <a:xfrm>
            <a:off x="196219" y="1108423"/>
            <a:ext cx="5612761"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lt-LT" dirty="0">
                <a:solidFill>
                  <a:schemeClr val="bg1"/>
                </a:solidFill>
              </a:rPr>
              <a:t>Pastabos:</a:t>
            </a:r>
          </a:p>
          <a:p>
            <a:endParaRPr lang="lt-LT" dirty="0">
              <a:solidFill>
                <a:schemeClr val="bg1"/>
              </a:solidFill>
            </a:endParaRPr>
          </a:p>
          <a:p>
            <a:pPr marL="285750" indent="-285750">
              <a:buFont typeface="Arial" panose="020B0604020202020204" pitchFamily="34" charset="0"/>
              <a:buChar char="•"/>
            </a:pPr>
            <a:r>
              <a:rPr lang="lt-LT" dirty="0">
                <a:solidFill>
                  <a:schemeClr val="bg1"/>
                </a:solidFill>
              </a:rPr>
              <a:t>Nepamirškite prieš inicializuojant db, sukurti db su db.createAll() </a:t>
            </a:r>
          </a:p>
          <a:p>
            <a:pPr marL="285750" indent="-285750">
              <a:buFont typeface="Arial" panose="020B0604020202020204" pitchFamily="34" charset="0"/>
              <a:buChar char="•"/>
            </a:pPr>
            <a:endParaRPr lang="lt-LT" dirty="0">
              <a:solidFill>
                <a:schemeClr val="bg1"/>
              </a:solidFill>
            </a:endParaRPr>
          </a:p>
          <a:p>
            <a:pPr marL="285750" indent="-285750">
              <a:buFont typeface="Arial" panose="020B0604020202020204" pitchFamily="34" charset="0"/>
              <a:buChar char="•"/>
            </a:pPr>
            <a:endParaRPr lang="lt-LT" dirty="0">
              <a:solidFill>
                <a:schemeClr val="bg1"/>
              </a:solidFill>
            </a:endParaRPr>
          </a:p>
          <a:p>
            <a:endParaRPr lang="lt-LT" dirty="0">
              <a:solidFill>
                <a:schemeClr val="bg1"/>
              </a:solidFill>
            </a:endParaRPr>
          </a:p>
          <a:p>
            <a:r>
              <a:rPr lang="lt-LT" dirty="0">
                <a:solidFill>
                  <a:schemeClr val="bg1"/>
                </a:solidFill>
              </a:rPr>
              <a:t>Apibendrinimas:</a:t>
            </a:r>
          </a:p>
          <a:p>
            <a:pPr marL="285750" indent="-285750">
              <a:buFont typeface="Arial" panose="020B0604020202020204" pitchFamily="34" charset="0"/>
              <a:buChar char="•"/>
            </a:pPr>
            <a:r>
              <a:rPr lang="lt-LT" dirty="0">
                <a:solidFill>
                  <a:schemeClr val="bg1"/>
                </a:solidFill>
              </a:rPr>
              <a:t>Naudoti vieną base template, jei darote puslapius su panašiomis struktūromis</a:t>
            </a:r>
          </a:p>
          <a:p>
            <a:endParaRPr lang="lt-LT" dirty="0">
              <a:solidFill>
                <a:schemeClr val="bg1"/>
              </a:solidFill>
            </a:endParaRPr>
          </a:p>
          <a:p>
            <a:pPr marL="285750" indent="-285750">
              <a:buFont typeface="Arial" panose="020B0604020202020204" pitchFamily="34" charset="0"/>
              <a:buChar char="•"/>
            </a:pPr>
            <a:endParaRPr lang="lt-LT" dirty="0">
              <a:solidFill>
                <a:schemeClr val="bg1"/>
              </a:solidFill>
            </a:endParaRPr>
          </a:p>
          <a:p>
            <a:r>
              <a:rPr lang="lt-LT" dirty="0">
                <a:solidFill>
                  <a:schemeClr val="bg1"/>
                </a:solidFill>
              </a:rPr>
              <a:t>Flask‘ui pakartoti dar skirsime šiek tiek ateinančios konsultacijos (kadangi jau gavau keletą klausimų)</a:t>
            </a:r>
          </a:p>
          <a:p>
            <a:endParaRPr lang="lt-LT" dirty="0">
              <a:solidFill>
                <a:schemeClr val="bg1"/>
              </a:solidFill>
            </a:endParaRPr>
          </a:p>
          <a:p>
            <a:r>
              <a:rPr lang="lt-LT" dirty="0">
                <a:solidFill>
                  <a:schemeClr val="bg1"/>
                </a:solidFill>
              </a:rPr>
              <a:t>Greitam pakartojimui – 4 užduotis</a:t>
            </a:r>
          </a:p>
          <a:p>
            <a:br>
              <a:rPr lang="lt-LT" dirty="0">
                <a:solidFill>
                  <a:schemeClr val="bg1"/>
                </a:solidFill>
              </a:rPr>
            </a:br>
            <a:endParaRPr lang="lt-LT" dirty="0">
              <a:solidFill>
                <a:schemeClr val="bg1"/>
              </a:solidFill>
            </a:endParaRPr>
          </a:p>
          <a:p>
            <a:endParaRPr lang="lt-LT" dirty="0">
              <a:solidFill>
                <a:schemeClr val="bg1"/>
              </a:solidFill>
            </a:endParaRPr>
          </a:p>
          <a:p>
            <a:endParaRPr lang="en-US" dirty="0">
              <a:solidFill>
                <a:schemeClr val="bg1"/>
              </a:solid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CustomShape 2"/>
          <p:cNvSpPr txBox="1"/>
          <p:nvPr/>
        </p:nvSpPr>
        <p:spPr>
          <a:xfrm>
            <a:off x="6490799" y="3156119"/>
            <a:ext cx="5150882" cy="5525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spAutoFit/>
          </a:bodyPr>
          <a:lstStyle>
            <a:lvl1pPr>
              <a:defRPr sz="3000" b="1" spc="-1"/>
            </a:lvl1pPr>
          </a:lstStyle>
          <a:p>
            <a:r>
              <a:rPr lang="lt-LT" dirty="0"/>
              <a:t>Bendros pastabos</a:t>
            </a:r>
            <a:endParaRPr dirty="0"/>
          </a:p>
        </p:txBody>
      </p:sp>
      <p:sp>
        <p:nvSpPr>
          <p:cNvPr id="4" name="TextBox 3">
            <a:extLst>
              <a:ext uri="{FF2B5EF4-FFF2-40B4-BE49-F238E27FC236}">
                <a16:creationId xmlns:a16="http://schemas.microsoft.com/office/drawing/2014/main" id="{9F15F22D-4A60-4020-976D-1C48710CB4A0}"/>
              </a:ext>
            </a:extLst>
          </p:cNvPr>
          <p:cNvSpPr txBox="1"/>
          <p:nvPr/>
        </p:nvSpPr>
        <p:spPr>
          <a:xfrm>
            <a:off x="316291" y="1995114"/>
            <a:ext cx="5612761" cy="3416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lt-LT" dirty="0">
                <a:solidFill>
                  <a:schemeClr val="bg1"/>
                </a:solidFill>
              </a:rPr>
              <a:t>Pastabos:</a:t>
            </a:r>
          </a:p>
          <a:p>
            <a:pPr marL="285750" indent="-285750">
              <a:buFont typeface="Arial" panose="020B0604020202020204" pitchFamily="34" charset="0"/>
              <a:buChar char="•"/>
            </a:pPr>
            <a:endParaRPr lang="lt-LT" dirty="0">
              <a:solidFill>
                <a:schemeClr val="bg1"/>
              </a:solidFill>
            </a:endParaRPr>
          </a:p>
          <a:p>
            <a:pPr marL="285750" indent="-285750">
              <a:buFont typeface="Arial" panose="020B0604020202020204" pitchFamily="34" charset="0"/>
              <a:buChar char="•"/>
            </a:pPr>
            <a:r>
              <a:rPr lang="lt-LT" dirty="0">
                <a:solidFill>
                  <a:schemeClr val="bg1"/>
                </a:solidFill>
              </a:rPr>
              <a:t>Stenkitės struktūrizuoti užduotis į atskirus failus</a:t>
            </a:r>
          </a:p>
          <a:p>
            <a:pPr marL="285750" lvl="3" indent="-285750">
              <a:buFont typeface="Arial" panose="020B0604020202020204" pitchFamily="34" charset="0"/>
              <a:buChar char="•"/>
            </a:pPr>
            <a:r>
              <a:rPr lang="lt-LT" dirty="0">
                <a:solidFill>
                  <a:schemeClr val="bg1"/>
                </a:solidFill>
              </a:rPr>
              <a:t>Įkelinėdami užduotis galite naudoti GIT ir treniruotis</a:t>
            </a:r>
          </a:p>
          <a:p>
            <a:pPr marL="285750" lvl="3" indent="-285750">
              <a:buFont typeface="Arial" panose="020B0604020202020204" pitchFamily="34" charset="0"/>
              <a:buChar char="•"/>
            </a:pPr>
            <a:r>
              <a:rPr lang="lt-LT" dirty="0">
                <a:solidFill>
                  <a:schemeClr val="bg1"/>
                </a:solidFill>
              </a:rPr>
              <a:t>Jei padarote tik kelias užduotis ir matote, kad neturit laiko kitoms, tiesiog ikelkite tas kurias padarėte</a:t>
            </a:r>
          </a:p>
          <a:p>
            <a:pPr lvl="3" indent="0"/>
            <a:endParaRPr lang="lt-LT" dirty="0">
              <a:solidFill>
                <a:schemeClr val="bg1"/>
              </a:solidFill>
            </a:endParaRPr>
          </a:p>
          <a:p>
            <a:pPr lvl="3" indent="0"/>
            <a:endParaRPr lang="lt-LT" dirty="0">
              <a:solidFill>
                <a:schemeClr val="bg1"/>
              </a:solidFill>
            </a:endParaRPr>
          </a:p>
          <a:p>
            <a:endParaRPr lang="lt-LT" dirty="0">
              <a:solidFill>
                <a:schemeClr val="bg1"/>
              </a:solidFill>
            </a:endParaRPr>
          </a:p>
          <a:p>
            <a:endParaRPr lang="en-US" dirty="0">
              <a:solidFill>
                <a:schemeClr val="bg1"/>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4" name="Group 2"/>
          <p:cNvGrpSpPr/>
          <p:nvPr/>
        </p:nvGrpSpPr>
        <p:grpSpPr>
          <a:xfrm>
            <a:off x="479880" y="837662"/>
            <a:ext cx="1833842" cy="583319"/>
            <a:chOff x="0" y="-60538"/>
            <a:chExt cx="1833841" cy="583318"/>
          </a:xfrm>
        </p:grpSpPr>
        <p:sp>
          <p:nvSpPr>
            <p:cNvPr id="1392" name="CustomShape 3"/>
            <p:cNvSpPr/>
            <p:nvPr/>
          </p:nvSpPr>
          <p:spPr>
            <a:xfrm>
              <a:off x="0" y="0"/>
              <a:ext cx="1833841" cy="462961"/>
            </a:xfrm>
            <a:prstGeom prst="roundRect">
              <a:avLst>
                <a:gd name="adj" fmla="val 50000"/>
              </a:avLst>
            </a:prstGeom>
            <a:solidFill>
              <a:schemeClr val="accent3"/>
            </a:solidFill>
            <a:ln w="12700" cap="flat">
              <a:noFill/>
              <a:miter lim="400000"/>
            </a:ln>
            <a:effectLst/>
          </p:spPr>
          <p:txBody>
            <a:bodyPr wrap="square" lIns="45719" tIns="45719" rIns="45719" bIns="45719" numCol="1" anchor="t">
              <a:noAutofit/>
            </a:bodyPr>
            <a:lstStyle/>
            <a:p>
              <a:endParaRPr/>
            </a:p>
          </p:txBody>
        </p:sp>
        <p:sp>
          <p:nvSpPr>
            <p:cNvPr id="1393" name="CustomShape 4"/>
            <p:cNvSpPr txBox="1"/>
            <p:nvPr/>
          </p:nvSpPr>
          <p:spPr>
            <a:xfrm>
              <a:off x="114480" y="-60538"/>
              <a:ext cx="1604880" cy="583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spAutoFit/>
            </a:bodyPr>
            <a:lstStyle>
              <a:lvl1pPr algn="ctr">
                <a:defRPr sz="1600" b="1" spc="-1">
                  <a:solidFill>
                    <a:srgbClr val="FEFFFF"/>
                  </a:solidFill>
                </a:defRPr>
              </a:lvl1pPr>
            </a:lstStyle>
            <a:p>
              <a:r>
                <a:rPr lang="lt-LT" dirty="0"/>
                <a:t>Užduotis tankas</a:t>
              </a:r>
              <a:endParaRPr dirty="0"/>
            </a:p>
          </p:txBody>
        </p:sp>
      </p:grpSp>
      <p:pic>
        <p:nvPicPr>
          <p:cNvPr id="1395" name="Picture Placeholder 2" descr="Picture Placeholder 2"/>
          <p:cNvPicPr>
            <a:picLocks noChangeAspect="1"/>
          </p:cNvPicPr>
          <p:nvPr/>
        </p:nvPicPr>
        <p:blipFill>
          <a:blip r:embed="rId2"/>
          <a:stretch>
            <a:fillRect/>
          </a:stretch>
        </p:blipFill>
        <p:spPr>
          <a:xfrm>
            <a:off x="479880" y="1441440"/>
            <a:ext cx="11230561" cy="5226840"/>
          </a:xfrm>
          <a:prstGeom prst="rect">
            <a:avLst/>
          </a:prstGeom>
          <a:ln w="12700">
            <a:miter lim="400000"/>
          </a:ln>
        </p:spPr>
      </p:pic>
      <p:sp>
        <p:nvSpPr>
          <p:cNvPr id="1396" name="CustomShape 5"/>
          <p:cNvSpPr txBox="1"/>
          <p:nvPr/>
        </p:nvSpPr>
        <p:spPr>
          <a:xfrm>
            <a:off x="707399" y="1718998"/>
            <a:ext cx="10230496" cy="4572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normAutofit/>
          </a:bodyPr>
          <a:lstStyle/>
          <a:p>
            <a:r>
              <a:rPr lang="lt-LT" sz="1050" dirty="0"/>
              <a:t>Klasė: Tankas</a:t>
            </a:r>
          </a:p>
          <a:p>
            <a:r>
              <a:rPr lang="lt-LT" sz="1050" dirty="0"/>
              <a:t>Metodai: pirmyn, atgal, kairėn, dešinėn, šūvis, info, ...</a:t>
            </a:r>
          </a:p>
          <a:p>
            <a:endParaRPr lang="lt-LT" sz="1050" dirty="0"/>
          </a:p>
          <a:p>
            <a:r>
              <a:rPr lang="lt-LT" sz="1050" dirty="0"/>
              <a:t>Kintamieji turi:</a:t>
            </a:r>
          </a:p>
          <a:p>
            <a:pPr>
              <a:buFont typeface="Arial" panose="020B0604020202020204" pitchFamily="34" charset="0"/>
              <a:buChar char="•"/>
            </a:pPr>
            <a:r>
              <a:rPr lang="lt-LT" sz="1050" dirty="0"/>
              <a:t>saugoti tanko koordinates,</a:t>
            </a:r>
          </a:p>
          <a:p>
            <a:pPr>
              <a:buFont typeface="Arial" panose="020B0604020202020204" pitchFamily="34" charset="0"/>
              <a:buChar char="•"/>
            </a:pPr>
            <a:r>
              <a:rPr lang="lt-LT" sz="1050" dirty="0"/>
              <a:t>saugoti tanko kryptį,</a:t>
            </a:r>
          </a:p>
          <a:p>
            <a:pPr>
              <a:buFont typeface="Arial" panose="020B0604020202020204" pitchFamily="34" charset="0"/>
              <a:buChar char="•"/>
            </a:pPr>
            <a:r>
              <a:rPr lang="lt-LT" sz="1050" dirty="0"/>
              <a:t>saugoti šūvių skaičių į kiekvieną kryptį.</a:t>
            </a:r>
          </a:p>
          <a:p>
            <a:pPr>
              <a:buFont typeface="Arial" panose="020B0604020202020204" pitchFamily="34" charset="0"/>
              <a:buChar char="•"/>
            </a:pPr>
            <a:r>
              <a:rPr lang="lt-LT" sz="1050" dirty="0"/>
              <a:t>Tankas gali judėti pirmyn (į Šiaurę), dešinėn (į Rytus), atgal (į Pietus), kairėn (į Vakarus) per vieną poziciją. Pvz. „tankas pajuda kairėn“, tai reiškia jis pasisuko 90 laipsnių ir pajudėjo per vieną vienetą į Vakarus.</a:t>
            </a:r>
          </a:p>
          <a:p>
            <a:pPr>
              <a:buFont typeface="Arial" panose="020B0604020202020204" pitchFamily="34" charset="0"/>
              <a:buChar char="•"/>
            </a:pPr>
            <a:r>
              <a:rPr lang="lt-LT" sz="1050" dirty="0"/>
              <a:t>Tankas gali šaudyti tik ta kryptimi, į kurią jis yra pasisukęs.</a:t>
            </a:r>
          </a:p>
          <a:p>
            <a:endParaRPr lang="lt-LT" sz="1050" dirty="0"/>
          </a:p>
          <a:p>
            <a:r>
              <a:rPr lang="lt-LT" sz="1050" dirty="0"/>
              <a:t>Metodas info() turi parodyti:</a:t>
            </a:r>
          </a:p>
          <a:p>
            <a:pPr>
              <a:buFont typeface="Arial" panose="020B0604020202020204" pitchFamily="34" charset="0"/>
              <a:buChar char="•"/>
            </a:pPr>
            <a:r>
              <a:rPr lang="lt-LT" sz="1050" dirty="0"/>
              <a:t>į kurią kryptį tankas šiuo metu yra pasisukęs,</a:t>
            </a:r>
          </a:p>
          <a:p>
            <a:pPr>
              <a:buFont typeface="Arial" panose="020B0604020202020204" pitchFamily="34" charset="0"/>
              <a:buChar char="•"/>
            </a:pPr>
            <a:r>
              <a:rPr lang="lt-LT" sz="1050" dirty="0"/>
              <a:t>kokios yra jo koordinatės,</a:t>
            </a:r>
          </a:p>
          <a:p>
            <a:pPr>
              <a:buFont typeface="Arial" panose="020B0604020202020204" pitchFamily="34" charset="0"/>
              <a:buChar char="•"/>
            </a:pPr>
            <a:r>
              <a:rPr lang="lt-LT" sz="1050" dirty="0"/>
              <a:t>kiek iš viso atliko šūvių</a:t>
            </a:r>
          </a:p>
          <a:p>
            <a:pPr>
              <a:buFont typeface="Arial" panose="020B0604020202020204" pitchFamily="34" charset="0"/>
              <a:buChar char="•"/>
            </a:pPr>
            <a:r>
              <a:rPr lang="lt-LT" sz="1050" dirty="0"/>
              <a:t>kiek atliko šūvių į kiekvieną kryptį atskirai.</a:t>
            </a:r>
          </a:p>
          <a:p>
            <a:r>
              <a:rPr lang="lt-LT" sz="1050" dirty="0"/>
              <a:t>Visas tanko ir informacijos valdymas turi būti atliktas konsolėje (grafinio interfeiso nereikia). Tam reikės sukurti meniu ir priimti vartotojo nurodymus. Veiksmai turi būti atliekami (kviečiami metodai) tol, kol vartotojas nesustabdys programos (pavyzdžiui, pasirinkęs tam tikrą meniu punktą).</a:t>
            </a:r>
          </a:p>
          <a:p>
            <a:pPr>
              <a:defRPr sz="1900" spc="-146"/>
            </a:pPr>
            <a:endParaRPr sz="1050" spc="-1" dirty="0"/>
          </a:p>
          <a:p>
            <a:pPr>
              <a:defRPr sz="1900" spc="-146"/>
            </a:pPr>
            <a:endParaRPr sz="1050" spc="-1" dirty="0"/>
          </a:p>
          <a:p>
            <a:pPr>
              <a:defRPr sz="1900" spc="-1"/>
            </a:pPr>
            <a:endParaRPr sz="1050" spc="-1" dirty="0"/>
          </a:p>
          <a:p>
            <a:pPr>
              <a:defRPr sz="1900" spc="-1"/>
            </a:pPr>
            <a:endParaRPr sz="1050" spc="-1" dirty="0"/>
          </a:p>
          <a:p>
            <a:pPr>
              <a:lnSpc>
                <a:spcPct val="90000"/>
              </a:lnSpc>
              <a:spcBef>
                <a:spcPts val="1000"/>
              </a:spcBef>
              <a:defRPr sz="1900" spc="-1"/>
            </a:pPr>
            <a:endParaRPr sz="1050" spc="-1" dirty="0"/>
          </a:p>
          <a:p>
            <a:pPr>
              <a:lnSpc>
                <a:spcPct val="90000"/>
              </a:lnSpc>
              <a:spcBef>
                <a:spcPts val="1000"/>
              </a:spcBef>
              <a:defRPr sz="1900" spc="-1"/>
            </a:pPr>
            <a:endParaRPr sz="1050" spc="-1" dirty="0"/>
          </a:p>
          <a:p>
            <a:pPr>
              <a:lnSpc>
                <a:spcPct val="90000"/>
              </a:lnSpc>
              <a:spcBef>
                <a:spcPts val="1000"/>
              </a:spcBef>
              <a:defRPr sz="1900" spc="-1"/>
            </a:pPr>
            <a:endParaRPr sz="1050" spc="-1" dirty="0"/>
          </a:p>
        </p:txBody>
      </p:sp>
      <p:pic>
        <p:nvPicPr>
          <p:cNvPr id="3" name="Picture 2" descr="Chart, line chart&#10;&#10;Description automatically generated">
            <a:extLst>
              <a:ext uri="{FF2B5EF4-FFF2-40B4-BE49-F238E27FC236}">
                <a16:creationId xmlns:a16="http://schemas.microsoft.com/office/drawing/2014/main" id="{9D824D5B-F7ED-4A2F-AE44-21294006B4F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7399" y="4763455"/>
            <a:ext cx="3118379" cy="1805174"/>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4" name="Group 2"/>
          <p:cNvGrpSpPr/>
          <p:nvPr/>
        </p:nvGrpSpPr>
        <p:grpSpPr>
          <a:xfrm>
            <a:off x="479880" y="837662"/>
            <a:ext cx="1833842" cy="583319"/>
            <a:chOff x="0" y="-60538"/>
            <a:chExt cx="1833841" cy="583318"/>
          </a:xfrm>
        </p:grpSpPr>
        <p:sp>
          <p:nvSpPr>
            <p:cNvPr id="1392" name="CustomShape 3"/>
            <p:cNvSpPr/>
            <p:nvPr/>
          </p:nvSpPr>
          <p:spPr>
            <a:xfrm>
              <a:off x="0" y="0"/>
              <a:ext cx="1833841" cy="462961"/>
            </a:xfrm>
            <a:prstGeom prst="roundRect">
              <a:avLst>
                <a:gd name="adj" fmla="val 50000"/>
              </a:avLst>
            </a:prstGeom>
            <a:solidFill>
              <a:schemeClr val="accent3"/>
            </a:solidFill>
            <a:ln w="12700" cap="flat">
              <a:noFill/>
              <a:miter lim="400000"/>
            </a:ln>
            <a:effectLst/>
          </p:spPr>
          <p:txBody>
            <a:bodyPr wrap="square" lIns="45719" tIns="45719" rIns="45719" bIns="45719" numCol="1" anchor="t">
              <a:noAutofit/>
            </a:bodyPr>
            <a:lstStyle/>
            <a:p>
              <a:endParaRPr/>
            </a:p>
          </p:txBody>
        </p:sp>
        <p:sp>
          <p:nvSpPr>
            <p:cNvPr id="1393" name="CustomShape 4"/>
            <p:cNvSpPr txBox="1"/>
            <p:nvPr/>
          </p:nvSpPr>
          <p:spPr>
            <a:xfrm>
              <a:off x="114480" y="-60538"/>
              <a:ext cx="1604880" cy="58331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4999" tIns="44999" rIns="44999" bIns="44999" numCol="1" anchor="ctr">
              <a:spAutoFit/>
            </a:bodyPr>
            <a:lstStyle>
              <a:lvl1pPr algn="ctr">
                <a:defRPr sz="1600" b="1" spc="-1">
                  <a:solidFill>
                    <a:srgbClr val="FEFFFF"/>
                  </a:solidFill>
                </a:defRPr>
              </a:lvl1pPr>
            </a:lstStyle>
            <a:p>
              <a:r>
                <a:rPr lang="lt-LT" dirty="0"/>
                <a:t>Užduotis tankas (2)</a:t>
              </a:r>
              <a:endParaRPr dirty="0"/>
            </a:p>
          </p:txBody>
        </p:sp>
      </p:grpSp>
      <p:pic>
        <p:nvPicPr>
          <p:cNvPr id="1395" name="Picture Placeholder 2" descr="Picture Placeholder 2"/>
          <p:cNvPicPr>
            <a:picLocks noChangeAspect="1"/>
          </p:cNvPicPr>
          <p:nvPr/>
        </p:nvPicPr>
        <p:blipFill>
          <a:blip r:embed="rId2"/>
          <a:stretch>
            <a:fillRect/>
          </a:stretch>
        </p:blipFill>
        <p:spPr>
          <a:xfrm>
            <a:off x="479880" y="1441440"/>
            <a:ext cx="11230561" cy="5226840"/>
          </a:xfrm>
          <a:prstGeom prst="rect">
            <a:avLst/>
          </a:prstGeom>
          <a:ln w="12700">
            <a:miter lim="400000"/>
          </a:ln>
        </p:spPr>
      </p:pic>
      <p:sp>
        <p:nvSpPr>
          <p:cNvPr id="1396" name="CustomShape 5"/>
          <p:cNvSpPr txBox="1"/>
          <p:nvPr/>
        </p:nvSpPr>
        <p:spPr>
          <a:xfrm>
            <a:off x="707399" y="1718998"/>
            <a:ext cx="10230496" cy="45720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4999" tIns="44999" rIns="44999" bIns="44999">
            <a:normAutofit/>
          </a:bodyPr>
          <a:lstStyle/>
          <a:p>
            <a:pPr>
              <a:defRPr sz="1900" spc="-146"/>
            </a:pPr>
            <a:r>
              <a:rPr lang="lt-LT" sz="1050" spc="-1" dirty="0"/>
              <a:t>Patobulinkite programą taip, kad koordinačių sistemoje būtų generuojamas taikinys. Tanko užduotis - atsidurti tinkamoje pozicijoje ir reikiama kryptimi, kad iššovus būtų fiksuojamas pataikymas. Tankui pataikius, konsolėje matome užrašą "pataikei" ir tuoj pat sugeneruojamas naujas taikinys.</a:t>
            </a:r>
            <a:endParaRPr sz="1050" spc="-1" dirty="0"/>
          </a:p>
          <a:p>
            <a:pPr>
              <a:defRPr sz="1900" spc="-146"/>
            </a:pPr>
            <a:endParaRPr sz="1050" spc="-1" dirty="0"/>
          </a:p>
          <a:p>
            <a:pPr>
              <a:defRPr sz="1900" spc="-1"/>
            </a:pPr>
            <a:endParaRPr sz="1050" spc="-1" dirty="0"/>
          </a:p>
          <a:p>
            <a:pPr>
              <a:defRPr sz="1900" spc="-1"/>
            </a:pPr>
            <a:endParaRPr sz="1050" spc="-1" dirty="0"/>
          </a:p>
          <a:p>
            <a:pPr>
              <a:lnSpc>
                <a:spcPct val="90000"/>
              </a:lnSpc>
              <a:spcBef>
                <a:spcPts val="1000"/>
              </a:spcBef>
              <a:defRPr sz="1900" spc="-1"/>
            </a:pPr>
            <a:endParaRPr sz="1050" spc="-1" dirty="0"/>
          </a:p>
          <a:p>
            <a:pPr>
              <a:lnSpc>
                <a:spcPct val="90000"/>
              </a:lnSpc>
              <a:spcBef>
                <a:spcPts val="1000"/>
              </a:spcBef>
              <a:defRPr sz="1900" spc="-1"/>
            </a:pPr>
            <a:endParaRPr sz="1050" spc="-1" dirty="0"/>
          </a:p>
          <a:p>
            <a:pPr>
              <a:lnSpc>
                <a:spcPct val="90000"/>
              </a:lnSpc>
              <a:spcBef>
                <a:spcPts val="1000"/>
              </a:spcBef>
              <a:defRPr sz="1900" spc="-1"/>
            </a:pPr>
            <a:endParaRPr sz="1050" spc="-1" dirty="0"/>
          </a:p>
        </p:txBody>
      </p:sp>
    </p:spTree>
    <p:extLst>
      <p:ext uri="{BB962C8B-B14F-4D97-AF65-F5344CB8AC3E}">
        <p14:creationId xmlns:p14="http://schemas.microsoft.com/office/powerpoint/2010/main" val="404575103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0F1F6"/>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0B00B8"/>
      </a:accent1>
      <a:accent2>
        <a:srgbClr val="FF00EB"/>
      </a:accent2>
      <a:accent3>
        <a:srgbClr val="7400FF"/>
      </a:accent3>
      <a:accent4>
        <a:srgbClr val="00FFFF"/>
      </a:accent4>
      <a:accent5>
        <a:srgbClr val="919397"/>
      </a:accent5>
      <a:accent6>
        <a:srgbClr val="0A00FF"/>
      </a:accent6>
      <a:hlink>
        <a:srgbClr val="0000FF"/>
      </a:hlink>
      <a:folHlink>
        <a:srgbClr val="FF00FF"/>
      </a:folHlink>
    </a:clrScheme>
    <a:fontScheme name="Office Theme">
      <a:majorFont>
        <a:latin typeface="Helvetica"/>
        <a:ea typeface="Helvetica"/>
        <a:cs typeface="Helvetica"/>
      </a:majorFont>
      <a:minorFont>
        <a:latin typeface="Arial"/>
        <a:ea typeface="Arial"/>
        <a:cs typeface="Arial"/>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58</TotalTime>
  <Words>630</Words>
  <Application>Microsoft Office PowerPoint</Application>
  <PresentationFormat>Widescreen</PresentationFormat>
  <Paragraphs>104</Paragraphs>
  <Slides>10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10</vt:i4>
      </vt:variant>
    </vt:vector>
  </HeadingPairs>
  <TitlesOfParts>
    <vt:vector size="12"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Mantas Skara</cp:lastModifiedBy>
  <cp:revision>10</cp:revision>
  <dcterms:modified xsi:type="dcterms:W3CDTF">2022-06-02T12:13:08Z</dcterms:modified>
</cp:coreProperties>
</file>