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0F1F6"/>
              </a:solidFill>
              <a:prstDash val="solid"/>
              <a:round/>
            </a:ln>
          </a:left>
          <a:right>
            <a:ln w="12700" cap="flat">
              <a:solidFill>
                <a:srgbClr val="F0F1F6"/>
              </a:solidFill>
              <a:prstDash val="solid"/>
              <a:round/>
            </a:ln>
          </a:right>
          <a:top>
            <a:ln w="12700" cap="flat">
              <a:solidFill>
                <a:srgbClr val="F0F1F6"/>
              </a:solidFill>
              <a:prstDash val="solid"/>
              <a:round/>
            </a:ln>
          </a:top>
          <a:bottom>
            <a:ln w="12700" cap="flat">
              <a:solidFill>
                <a:srgbClr val="F0F1F6"/>
              </a:solidFill>
              <a:prstDash val="solid"/>
              <a:round/>
            </a:ln>
          </a:bottom>
          <a:insideH>
            <a:ln w="12700" cap="flat">
              <a:solidFill>
                <a:srgbClr val="F0F1F6"/>
              </a:solidFill>
              <a:prstDash val="solid"/>
              <a:round/>
            </a:ln>
          </a:insideH>
          <a:insideV>
            <a:ln w="12700" cap="flat">
              <a:solidFill>
                <a:srgbClr val="F0F1F6"/>
              </a:solidFill>
              <a:prstDash val="solid"/>
              <a:round/>
            </a:ln>
          </a:insideV>
        </a:tcBdr>
        <a:fill>
          <a:solidFill>
            <a:srgbClr val="CACAE6"/>
          </a:solidFill>
        </a:fill>
      </a:tcStyle>
    </a:wholeTbl>
    <a:band2H>
      <a:tcTxStyle b="def" i="def"/>
      <a:tcStyle>
        <a:tcBdr/>
        <a:fill>
          <a:solidFill>
            <a:srgbClr val="E6E6F3"/>
          </a:solidFill>
        </a:fill>
      </a:tcStyle>
    </a:band2H>
    <a:firstCol>
      <a:tcTxStyle b="on" i="off">
        <a:fontRef idx="major">
          <a:srgbClr val="F0F1F6"/>
        </a:fontRef>
        <a:srgbClr val="F0F1F6"/>
      </a:tcTxStyle>
      <a:tcStyle>
        <a:tcBdr>
          <a:left>
            <a:ln w="12700" cap="flat">
              <a:solidFill>
                <a:srgbClr val="F0F1F6"/>
              </a:solidFill>
              <a:prstDash val="solid"/>
              <a:round/>
            </a:ln>
          </a:left>
          <a:right>
            <a:ln w="12700" cap="flat">
              <a:solidFill>
                <a:srgbClr val="F0F1F6"/>
              </a:solidFill>
              <a:prstDash val="solid"/>
              <a:round/>
            </a:ln>
          </a:right>
          <a:top>
            <a:ln w="12700" cap="flat">
              <a:solidFill>
                <a:srgbClr val="F0F1F6"/>
              </a:solidFill>
              <a:prstDash val="solid"/>
              <a:round/>
            </a:ln>
          </a:top>
          <a:bottom>
            <a:ln w="12700" cap="flat">
              <a:solidFill>
                <a:srgbClr val="F0F1F6"/>
              </a:solidFill>
              <a:prstDash val="solid"/>
              <a:round/>
            </a:ln>
          </a:bottom>
          <a:insideH>
            <a:ln w="12700" cap="flat">
              <a:solidFill>
                <a:srgbClr val="F0F1F6"/>
              </a:solidFill>
              <a:prstDash val="solid"/>
              <a:round/>
            </a:ln>
          </a:insideH>
          <a:insideV>
            <a:ln w="12700" cap="flat">
              <a:solidFill>
                <a:srgbClr val="F0F1F6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0F1F6"/>
        </a:fontRef>
        <a:srgbClr val="F0F1F6"/>
      </a:tcTxStyle>
      <a:tcStyle>
        <a:tcBdr>
          <a:left>
            <a:ln w="12700" cap="flat">
              <a:solidFill>
                <a:srgbClr val="F0F1F6"/>
              </a:solidFill>
              <a:prstDash val="solid"/>
              <a:round/>
            </a:ln>
          </a:left>
          <a:right>
            <a:ln w="12700" cap="flat">
              <a:solidFill>
                <a:srgbClr val="F0F1F6"/>
              </a:solidFill>
              <a:prstDash val="solid"/>
              <a:round/>
            </a:ln>
          </a:right>
          <a:top>
            <a:ln w="38100" cap="flat">
              <a:solidFill>
                <a:srgbClr val="F0F1F6"/>
              </a:solidFill>
              <a:prstDash val="solid"/>
              <a:round/>
            </a:ln>
          </a:top>
          <a:bottom>
            <a:ln w="12700" cap="flat">
              <a:solidFill>
                <a:srgbClr val="F0F1F6"/>
              </a:solidFill>
              <a:prstDash val="solid"/>
              <a:round/>
            </a:ln>
          </a:bottom>
          <a:insideH>
            <a:ln w="12700" cap="flat">
              <a:solidFill>
                <a:srgbClr val="F0F1F6"/>
              </a:solidFill>
              <a:prstDash val="solid"/>
              <a:round/>
            </a:ln>
          </a:insideH>
          <a:insideV>
            <a:ln w="12700" cap="flat">
              <a:solidFill>
                <a:srgbClr val="F0F1F6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0F1F6"/>
        </a:fontRef>
        <a:srgbClr val="F0F1F6"/>
      </a:tcTxStyle>
      <a:tcStyle>
        <a:tcBdr>
          <a:left>
            <a:ln w="12700" cap="flat">
              <a:solidFill>
                <a:srgbClr val="F0F1F6"/>
              </a:solidFill>
              <a:prstDash val="solid"/>
              <a:round/>
            </a:ln>
          </a:left>
          <a:right>
            <a:ln w="12700" cap="flat">
              <a:solidFill>
                <a:srgbClr val="F0F1F6"/>
              </a:solidFill>
              <a:prstDash val="solid"/>
              <a:round/>
            </a:ln>
          </a:right>
          <a:top>
            <a:ln w="12700" cap="flat">
              <a:solidFill>
                <a:srgbClr val="F0F1F6"/>
              </a:solidFill>
              <a:prstDash val="solid"/>
              <a:round/>
            </a:ln>
          </a:top>
          <a:bottom>
            <a:ln w="38100" cap="flat">
              <a:solidFill>
                <a:srgbClr val="F0F1F6"/>
              </a:solidFill>
              <a:prstDash val="solid"/>
              <a:round/>
            </a:ln>
          </a:bottom>
          <a:insideH>
            <a:ln w="12700" cap="flat">
              <a:solidFill>
                <a:srgbClr val="F0F1F6"/>
              </a:solidFill>
              <a:prstDash val="solid"/>
              <a:round/>
            </a:ln>
          </a:insideH>
          <a:insideV>
            <a:ln w="12700" cap="flat">
              <a:solidFill>
                <a:srgbClr val="F0F1F6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0F1F6"/>
              </a:solidFill>
              <a:prstDash val="solid"/>
              <a:round/>
            </a:ln>
          </a:left>
          <a:right>
            <a:ln w="12700" cap="flat">
              <a:solidFill>
                <a:srgbClr val="F0F1F6"/>
              </a:solidFill>
              <a:prstDash val="solid"/>
              <a:round/>
            </a:ln>
          </a:right>
          <a:top>
            <a:ln w="12700" cap="flat">
              <a:solidFill>
                <a:srgbClr val="F0F1F6"/>
              </a:solidFill>
              <a:prstDash val="solid"/>
              <a:round/>
            </a:ln>
          </a:top>
          <a:bottom>
            <a:ln w="12700" cap="flat">
              <a:solidFill>
                <a:srgbClr val="F0F1F6"/>
              </a:solidFill>
              <a:prstDash val="solid"/>
              <a:round/>
            </a:ln>
          </a:bottom>
          <a:insideH>
            <a:ln w="12700" cap="flat">
              <a:solidFill>
                <a:srgbClr val="F0F1F6"/>
              </a:solidFill>
              <a:prstDash val="solid"/>
              <a:round/>
            </a:ln>
          </a:insideH>
          <a:insideV>
            <a:ln w="12700" cap="flat">
              <a:solidFill>
                <a:srgbClr val="F0F1F6"/>
              </a:solidFill>
              <a:prstDash val="solid"/>
              <a:round/>
            </a:ln>
          </a:insideV>
        </a:tcBdr>
        <a:fill>
          <a:solidFill>
            <a:srgbClr val="D5CAFF"/>
          </a:solidFill>
        </a:fill>
      </a:tcStyle>
    </a:wholeTbl>
    <a:band2H>
      <a:tcTxStyle b="def" i="def"/>
      <a:tcStyle>
        <a:tcBdr/>
        <a:fill>
          <a:solidFill>
            <a:srgbClr val="EBE6FF"/>
          </a:solidFill>
        </a:fill>
      </a:tcStyle>
    </a:band2H>
    <a:firstCol>
      <a:tcTxStyle b="on" i="off">
        <a:fontRef idx="major">
          <a:srgbClr val="F0F1F6"/>
        </a:fontRef>
        <a:srgbClr val="F0F1F6"/>
      </a:tcTxStyle>
      <a:tcStyle>
        <a:tcBdr>
          <a:left>
            <a:ln w="12700" cap="flat">
              <a:solidFill>
                <a:srgbClr val="F0F1F6"/>
              </a:solidFill>
              <a:prstDash val="solid"/>
              <a:round/>
            </a:ln>
          </a:left>
          <a:right>
            <a:ln w="12700" cap="flat">
              <a:solidFill>
                <a:srgbClr val="F0F1F6"/>
              </a:solidFill>
              <a:prstDash val="solid"/>
              <a:round/>
            </a:ln>
          </a:right>
          <a:top>
            <a:ln w="12700" cap="flat">
              <a:solidFill>
                <a:srgbClr val="F0F1F6"/>
              </a:solidFill>
              <a:prstDash val="solid"/>
              <a:round/>
            </a:ln>
          </a:top>
          <a:bottom>
            <a:ln w="12700" cap="flat">
              <a:solidFill>
                <a:srgbClr val="F0F1F6"/>
              </a:solidFill>
              <a:prstDash val="solid"/>
              <a:round/>
            </a:ln>
          </a:bottom>
          <a:insideH>
            <a:ln w="12700" cap="flat">
              <a:solidFill>
                <a:srgbClr val="F0F1F6"/>
              </a:solidFill>
              <a:prstDash val="solid"/>
              <a:round/>
            </a:ln>
          </a:insideH>
          <a:insideV>
            <a:ln w="12700" cap="flat">
              <a:solidFill>
                <a:srgbClr val="F0F1F6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0F1F6"/>
        </a:fontRef>
        <a:srgbClr val="F0F1F6"/>
      </a:tcTxStyle>
      <a:tcStyle>
        <a:tcBdr>
          <a:left>
            <a:ln w="12700" cap="flat">
              <a:solidFill>
                <a:srgbClr val="F0F1F6"/>
              </a:solidFill>
              <a:prstDash val="solid"/>
              <a:round/>
            </a:ln>
          </a:left>
          <a:right>
            <a:ln w="12700" cap="flat">
              <a:solidFill>
                <a:srgbClr val="F0F1F6"/>
              </a:solidFill>
              <a:prstDash val="solid"/>
              <a:round/>
            </a:ln>
          </a:right>
          <a:top>
            <a:ln w="38100" cap="flat">
              <a:solidFill>
                <a:srgbClr val="F0F1F6"/>
              </a:solidFill>
              <a:prstDash val="solid"/>
              <a:round/>
            </a:ln>
          </a:top>
          <a:bottom>
            <a:ln w="12700" cap="flat">
              <a:solidFill>
                <a:srgbClr val="F0F1F6"/>
              </a:solidFill>
              <a:prstDash val="solid"/>
              <a:round/>
            </a:ln>
          </a:bottom>
          <a:insideH>
            <a:ln w="12700" cap="flat">
              <a:solidFill>
                <a:srgbClr val="F0F1F6"/>
              </a:solidFill>
              <a:prstDash val="solid"/>
              <a:round/>
            </a:ln>
          </a:insideH>
          <a:insideV>
            <a:ln w="12700" cap="flat">
              <a:solidFill>
                <a:srgbClr val="F0F1F6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0F1F6"/>
        </a:fontRef>
        <a:srgbClr val="F0F1F6"/>
      </a:tcTxStyle>
      <a:tcStyle>
        <a:tcBdr>
          <a:left>
            <a:ln w="12700" cap="flat">
              <a:solidFill>
                <a:srgbClr val="F0F1F6"/>
              </a:solidFill>
              <a:prstDash val="solid"/>
              <a:round/>
            </a:ln>
          </a:left>
          <a:right>
            <a:ln w="12700" cap="flat">
              <a:solidFill>
                <a:srgbClr val="F0F1F6"/>
              </a:solidFill>
              <a:prstDash val="solid"/>
              <a:round/>
            </a:ln>
          </a:right>
          <a:top>
            <a:ln w="12700" cap="flat">
              <a:solidFill>
                <a:srgbClr val="F0F1F6"/>
              </a:solidFill>
              <a:prstDash val="solid"/>
              <a:round/>
            </a:ln>
          </a:top>
          <a:bottom>
            <a:ln w="38100" cap="flat">
              <a:solidFill>
                <a:srgbClr val="F0F1F6"/>
              </a:solidFill>
              <a:prstDash val="solid"/>
              <a:round/>
            </a:ln>
          </a:bottom>
          <a:insideH>
            <a:ln w="12700" cap="flat">
              <a:solidFill>
                <a:srgbClr val="F0F1F6"/>
              </a:solidFill>
              <a:prstDash val="solid"/>
              <a:round/>
            </a:ln>
          </a:insideH>
          <a:insideV>
            <a:ln w="12700" cap="flat">
              <a:solidFill>
                <a:srgbClr val="F0F1F6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0F1F6"/>
              </a:solidFill>
              <a:prstDash val="solid"/>
              <a:round/>
            </a:ln>
          </a:left>
          <a:right>
            <a:ln w="12700" cap="flat">
              <a:solidFill>
                <a:srgbClr val="F0F1F6"/>
              </a:solidFill>
              <a:prstDash val="solid"/>
              <a:round/>
            </a:ln>
          </a:right>
          <a:top>
            <a:ln w="12700" cap="flat">
              <a:solidFill>
                <a:srgbClr val="F0F1F6"/>
              </a:solidFill>
              <a:prstDash val="solid"/>
              <a:round/>
            </a:ln>
          </a:top>
          <a:bottom>
            <a:ln w="12700" cap="flat">
              <a:solidFill>
                <a:srgbClr val="F0F1F6"/>
              </a:solidFill>
              <a:prstDash val="solid"/>
              <a:round/>
            </a:ln>
          </a:bottom>
          <a:insideH>
            <a:ln w="12700" cap="flat">
              <a:solidFill>
                <a:srgbClr val="F0F1F6"/>
              </a:solidFill>
              <a:prstDash val="solid"/>
              <a:round/>
            </a:ln>
          </a:insideH>
          <a:insideV>
            <a:ln w="12700" cap="flat">
              <a:solidFill>
                <a:srgbClr val="F0F1F6"/>
              </a:solidFill>
              <a:prstDash val="solid"/>
              <a:round/>
            </a:ln>
          </a:insideV>
        </a:tcBdr>
        <a:fill>
          <a:solidFill>
            <a:srgbClr val="CACAFF"/>
          </a:solidFill>
        </a:fill>
      </a:tcStyle>
    </a:wholeTbl>
    <a:band2H>
      <a:tcTxStyle b="def" i="def"/>
      <a:tcStyle>
        <a:tcBdr/>
        <a:fill>
          <a:solidFill>
            <a:srgbClr val="E6E6FF"/>
          </a:solidFill>
        </a:fill>
      </a:tcStyle>
    </a:band2H>
    <a:firstCol>
      <a:tcTxStyle b="on" i="off">
        <a:fontRef idx="major">
          <a:srgbClr val="F0F1F6"/>
        </a:fontRef>
        <a:srgbClr val="F0F1F6"/>
      </a:tcTxStyle>
      <a:tcStyle>
        <a:tcBdr>
          <a:left>
            <a:ln w="12700" cap="flat">
              <a:solidFill>
                <a:srgbClr val="F0F1F6"/>
              </a:solidFill>
              <a:prstDash val="solid"/>
              <a:round/>
            </a:ln>
          </a:left>
          <a:right>
            <a:ln w="12700" cap="flat">
              <a:solidFill>
                <a:srgbClr val="F0F1F6"/>
              </a:solidFill>
              <a:prstDash val="solid"/>
              <a:round/>
            </a:ln>
          </a:right>
          <a:top>
            <a:ln w="12700" cap="flat">
              <a:solidFill>
                <a:srgbClr val="F0F1F6"/>
              </a:solidFill>
              <a:prstDash val="solid"/>
              <a:round/>
            </a:ln>
          </a:top>
          <a:bottom>
            <a:ln w="12700" cap="flat">
              <a:solidFill>
                <a:srgbClr val="F0F1F6"/>
              </a:solidFill>
              <a:prstDash val="solid"/>
              <a:round/>
            </a:ln>
          </a:bottom>
          <a:insideH>
            <a:ln w="12700" cap="flat">
              <a:solidFill>
                <a:srgbClr val="F0F1F6"/>
              </a:solidFill>
              <a:prstDash val="solid"/>
              <a:round/>
            </a:ln>
          </a:insideH>
          <a:insideV>
            <a:ln w="12700" cap="flat">
              <a:solidFill>
                <a:srgbClr val="F0F1F6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0F1F6"/>
        </a:fontRef>
        <a:srgbClr val="F0F1F6"/>
      </a:tcTxStyle>
      <a:tcStyle>
        <a:tcBdr>
          <a:left>
            <a:ln w="12700" cap="flat">
              <a:solidFill>
                <a:srgbClr val="F0F1F6"/>
              </a:solidFill>
              <a:prstDash val="solid"/>
              <a:round/>
            </a:ln>
          </a:left>
          <a:right>
            <a:ln w="12700" cap="flat">
              <a:solidFill>
                <a:srgbClr val="F0F1F6"/>
              </a:solidFill>
              <a:prstDash val="solid"/>
              <a:round/>
            </a:ln>
          </a:right>
          <a:top>
            <a:ln w="38100" cap="flat">
              <a:solidFill>
                <a:srgbClr val="F0F1F6"/>
              </a:solidFill>
              <a:prstDash val="solid"/>
              <a:round/>
            </a:ln>
          </a:top>
          <a:bottom>
            <a:ln w="12700" cap="flat">
              <a:solidFill>
                <a:srgbClr val="F0F1F6"/>
              </a:solidFill>
              <a:prstDash val="solid"/>
              <a:round/>
            </a:ln>
          </a:bottom>
          <a:insideH>
            <a:ln w="12700" cap="flat">
              <a:solidFill>
                <a:srgbClr val="F0F1F6"/>
              </a:solidFill>
              <a:prstDash val="solid"/>
              <a:round/>
            </a:ln>
          </a:insideH>
          <a:insideV>
            <a:ln w="12700" cap="flat">
              <a:solidFill>
                <a:srgbClr val="F0F1F6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0F1F6"/>
        </a:fontRef>
        <a:srgbClr val="F0F1F6"/>
      </a:tcTxStyle>
      <a:tcStyle>
        <a:tcBdr>
          <a:left>
            <a:ln w="12700" cap="flat">
              <a:solidFill>
                <a:srgbClr val="F0F1F6"/>
              </a:solidFill>
              <a:prstDash val="solid"/>
              <a:round/>
            </a:ln>
          </a:left>
          <a:right>
            <a:ln w="12700" cap="flat">
              <a:solidFill>
                <a:srgbClr val="F0F1F6"/>
              </a:solidFill>
              <a:prstDash val="solid"/>
              <a:round/>
            </a:ln>
          </a:right>
          <a:top>
            <a:ln w="12700" cap="flat">
              <a:solidFill>
                <a:srgbClr val="F0F1F6"/>
              </a:solidFill>
              <a:prstDash val="solid"/>
              <a:round/>
            </a:ln>
          </a:top>
          <a:bottom>
            <a:ln w="38100" cap="flat">
              <a:solidFill>
                <a:srgbClr val="F0F1F6"/>
              </a:solidFill>
              <a:prstDash val="solid"/>
              <a:round/>
            </a:ln>
          </a:bottom>
          <a:insideH>
            <a:ln w="12700" cap="flat">
              <a:solidFill>
                <a:srgbClr val="F0F1F6"/>
              </a:solidFill>
              <a:prstDash val="solid"/>
              <a:round/>
            </a:ln>
          </a:insideH>
          <a:insideV>
            <a:ln w="12700" cap="flat">
              <a:solidFill>
                <a:srgbClr val="F0F1F6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0F1F6"/>
          </a:solidFill>
        </a:fill>
      </a:tcStyle>
    </a:band2H>
    <a:firstCol>
      <a:tcTxStyle b="on" i="off">
        <a:fontRef idx="major">
          <a:srgbClr val="F0F1F6"/>
        </a:fontRef>
        <a:srgbClr val="F0F1F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0F1F6"/>
          </a:solidFill>
        </a:fill>
      </a:tcStyle>
    </a:lastRow>
    <a:firstRow>
      <a:tcTxStyle b="on" i="off">
        <a:fontRef idx="major">
          <a:srgbClr val="F0F1F6"/>
        </a:fontRef>
        <a:srgbClr val="F0F1F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0F1F6"/>
              </a:solidFill>
              <a:prstDash val="solid"/>
              <a:round/>
            </a:ln>
          </a:left>
          <a:right>
            <a:ln w="12700" cap="flat">
              <a:solidFill>
                <a:srgbClr val="F0F1F6"/>
              </a:solidFill>
              <a:prstDash val="solid"/>
              <a:round/>
            </a:ln>
          </a:right>
          <a:top>
            <a:ln w="12700" cap="flat">
              <a:solidFill>
                <a:srgbClr val="F0F1F6"/>
              </a:solidFill>
              <a:prstDash val="solid"/>
              <a:round/>
            </a:ln>
          </a:top>
          <a:bottom>
            <a:ln w="12700" cap="flat">
              <a:solidFill>
                <a:srgbClr val="F0F1F6"/>
              </a:solidFill>
              <a:prstDash val="solid"/>
              <a:round/>
            </a:ln>
          </a:bottom>
          <a:insideH>
            <a:ln w="12700" cap="flat">
              <a:solidFill>
                <a:srgbClr val="F0F1F6"/>
              </a:solidFill>
              <a:prstDash val="solid"/>
              <a:round/>
            </a:ln>
          </a:insideH>
          <a:insideV>
            <a:ln w="12700" cap="flat">
              <a:solidFill>
                <a:srgbClr val="F0F1F6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0F1F6"/>
        </a:fontRef>
        <a:srgbClr val="F0F1F6"/>
      </a:tcTxStyle>
      <a:tcStyle>
        <a:tcBdr>
          <a:left>
            <a:ln w="12700" cap="flat">
              <a:solidFill>
                <a:srgbClr val="F0F1F6"/>
              </a:solidFill>
              <a:prstDash val="solid"/>
              <a:round/>
            </a:ln>
          </a:left>
          <a:right>
            <a:ln w="12700" cap="flat">
              <a:solidFill>
                <a:srgbClr val="F0F1F6"/>
              </a:solidFill>
              <a:prstDash val="solid"/>
              <a:round/>
            </a:ln>
          </a:right>
          <a:top>
            <a:ln w="12700" cap="flat">
              <a:solidFill>
                <a:srgbClr val="F0F1F6"/>
              </a:solidFill>
              <a:prstDash val="solid"/>
              <a:round/>
            </a:ln>
          </a:top>
          <a:bottom>
            <a:ln w="12700" cap="flat">
              <a:solidFill>
                <a:srgbClr val="F0F1F6"/>
              </a:solidFill>
              <a:prstDash val="solid"/>
              <a:round/>
            </a:ln>
          </a:bottom>
          <a:insideH>
            <a:ln w="12700" cap="flat">
              <a:solidFill>
                <a:srgbClr val="F0F1F6"/>
              </a:solidFill>
              <a:prstDash val="solid"/>
              <a:round/>
            </a:ln>
          </a:insideH>
          <a:insideV>
            <a:ln w="12700" cap="flat">
              <a:solidFill>
                <a:srgbClr val="F0F1F6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0F1F6"/>
        </a:fontRef>
        <a:srgbClr val="F0F1F6"/>
      </a:tcTxStyle>
      <a:tcStyle>
        <a:tcBdr>
          <a:left>
            <a:ln w="12700" cap="flat">
              <a:solidFill>
                <a:srgbClr val="F0F1F6"/>
              </a:solidFill>
              <a:prstDash val="solid"/>
              <a:round/>
            </a:ln>
          </a:left>
          <a:right>
            <a:ln w="12700" cap="flat">
              <a:solidFill>
                <a:srgbClr val="F0F1F6"/>
              </a:solidFill>
              <a:prstDash val="solid"/>
              <a:round/>
            </a:ln>
          </a:right>
          <a:top>
            <a:ln w="38100" cap="flat">
              <a:solidFill>
                <a:srgbClr val="F0F1F6"/>
              </a:solidFill>
              <a:prstDash val="solid"/>
              <a:round/>
            </a:ln>
          </a:top>
          <a:bottom>
            <a:ln w="12700" cap="flat">
              <a:solidFill>
                <a:srgbClr val="F0F1F6"/>
              </a:solidFill>
              <a:prstDash val="solid"/>
              <a:round/>
            </a:ln>
          </a:bottom>
          <a:insideH>
            <a:ln w="12700" cap="flat">
              <a:solidFill>
                <a:srgbClr val="F0F1F6"/>
              </a:solidFill>
              <a:prstDash val="solid"/>
              <a:round/>
            </a:ln>
          </a:insideH>
          <a:insideV>
            <a:ln w="12700" cap="flat">
              <a:solidFill>
                <a:srgbClr val="F0F1F6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0F1F6"/>
        </a:fontRef>
        <a:srgbClr val="F0F1F6"/>
      </a:tcTxStyle>
      <a:tcStyle>
        <a:tcBdr>
          <a:left>
            <a:ln w="12700" cap="flat">
              <a:solidFill>
                <a:srgbClr val="F0F1F6"/>
              </a:solidFill>
              <a:prstDash val="solid"/>
              <a:round/>
            </a:ln>
          </a:left>
          <a:right>
            <a:ln w="12700" cap="flat">
              <a:solidFill>
                <a:srgbClr val="F0F1F6"/>
              </a:solidFill>
              <a:prstDash val="solid"/>
              <a:round/>
            </a:ln>
          </a:right>
          <a:top>
            <a:ln w="12700" cap="flat">
              <a:solidFill>
                <a:srgbClr val="F0F1F6"/>
              </a:solidFill>
              <a:prstDash val="solid"/>
              <a:round/>
            </a:ln>
          </a:top>
          <a:bottom>
            <a:ln w="38100" cap="flat">
              <a:solidFill>
                <a:srgbClr val="F0F1F6"/>
              </a:solidFill>
              <a:prstDash val="solid"/>
              <a:round/>
            </a:ln>
          </a:bottom>
          <a:insideH>
            <a:ln w="12700" cap="flat">
              <a:solidFill>
                <a:srgbClr val="F0F1F6"/>
              </a:solidFill>
              <a:prstDash val="solid"/>
              <a:round/>
            </a:ln>
          </a:insideH>
          <a:insideV>
            <a:ln w="12700" cap="flat">
              <a:solidFill>
                <a:srgbClr val="F0F1F6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Shape 94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50" name="Shape 95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rial"/>
      </a:defRPr>
    </a:lvl1pPr>
    <a:lvl2pPr indent="228600" latinLnBrk="0">
      <a:defRPr sz="1200">
        <a:latin typeface="+mn-lt"/>
        <a:ea typeface="+mn-ea"/>
        <a:cs typeface="+mn-cs"/>
        <a:sym typeface="Arial"/>
      </a:defRPr>
    </a:lvl2pPr>
    <a:lvl3pPr indent="457200" latinLnBrk="0">
      <a:defRPr sz="1200">
        <a:latin typeface="+mn-lt"/>
        <a:ea typeface="+mn-ea"/>
        <a:cs typeface="+mn-cs"/>
        <a:sym typeface="Arial"/>
      </a:defRPr>
    </a:lvl3pPr>
    <a:lvl4pPr indent="685800" latinLnBrk="0">
      <a:defRPr sz="1200">
        <a:latin typeface="+mn-lt"/>
        <a:ea typeface="+mn-ea"/>
        <a:cs typeface="+mn-cs"/>
        <a:sym typeface="Arial"/>
      </a:defRPr>
    </a:lvl4pPr>
    <a:lvl5pPr indent="914400" latinLnBrk="0">
      <a:defRPr sz="1200">
        <a:latin typeface="+mn-lt"/>
        <a:ea typeface="+mn-ea"/>
        <a:cs typeface="+mn-cs"/>
        <a:sym typeface="Arial"/>
      </a:defRPr>
    </a:lvl5pPr>
    <a:lvl6pPr indent="1143000" latinLnBrk="0">
      <a:defRPr sz="1200">
        <a:latin typeface="+mn-lt"/>
        <a:ea typeface="+mn-ea"/>
        <a:cs typeface="+mn-cs"/>
        <a:sym typeface="Arial"/>
      </a:defRPr>
    </a:lvl6pPr>
    <a:lvl7pPr indent="1371600" latinLnBrk="0">
      <a:defRPr sz="1200">
        <a:latin typeface="+mn-lt"/>
        <a:ea typeface="+mn-ea"/>
        <a:cs typeface="+mn-cs"/>
        <a:sym typeface="Arial"/>
      </a:defRPr>
    </a:lvl7pPr>
    <a:lvl8pPr indent="1600200" latinLnBrk="0">
      <a:defRPr sz="1200">
        <a:latin typeface="+mn-lt"/>
        <a:ea typeface="+mn-ea"/>
        <a:cs typeface="+mn-cs"/>
        <a:sym typeface="Arial"/>
      </a:defRPr>
    </a:lvl8pPr>
    <a:lvl9pPr indent="1828800" latinLnBrk="0"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Text"/>
          <p:cNvSpPr txBox="1"/>
          <p:nvPr>
            <p:ph type="title"/>
          </p:nvPr>
        </p:nvSpPr>
        <p:spPr>
          <a:xfrm>
            <a:off x="480240" y="5032080"/>
            <a:ext cx="2343240" cy="136476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5" name="Body Level One…"/>
          <p:cNvSpPr txBox="1"/>
          <p:nvPr>
            <p:ph type="body" sz="quarter" idx="1"/>
          </p:nvPr>
        </p:nvSpPr>
        <p:spPr>
          <a:xfrm>
            <a:off x="480240" y="460800"/>
            <a:ext cx="5615281" cy="2160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PlaceHolder 3"/>
          <p:cNvSpPr/>
          <p:nvPr>
            <p:ph type="body" sz="quarter" idx="21"/>
          </p:nvPr>
        </p:nvSpPr>
        <p:spPr>
          <a:xfrm>
            <a:off x="480238" y="697679"/>
            <a:ext cx="5615284" cy="2160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spcBef>
                <a:spcPts val="500"/>
              </a:spcBef>
              <a:defRPr sz="1512"/>
            </a:pPr>
          </a:p>
        </p:txBody>
      </p:sp>
      <p:sp>
        <p:nvSpPr>
          <p:cNvPr id="1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Text"/>
          <p:cNvSpPr txBox="1"/>
          <p:nvPr>
            <p:ph type="title"/>
          </p:nvPr>
        </p:nvSpPr>
        <p:spPr>
          <a:xfrm>
            <a:off x="480240" y="5032080"/>
            <a:ext cx="2343240" cy="136476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15" name="Body Level One…"/>
          <p:cNvSpPr txBox="1"/>
          <p:nvPr>
            <p:ph type="body" sz="quarter" idx="1"/>
          </p:nvPr>
        </p:nvSpPr>
        <p:spPr>
          <a:xfrm>
            <a:off x="480240" y="460800"/>
            <a:ext cx="2739962" cy="2160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PlaceHolder 5"/>
          <p:cNvSpPr/>
          <p:nvPr>
            <p:ph type="body" sz="quarter" idx="21"/>
          </p:nvPr>
        </p:nvSpPr>
        <p:spPr>
          <a:xfrm>
            <a:off x="3357719" y="697679"/>
            <a:ext cx="2739962" cy="2160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spcBef>
                <a:spcPts val="500"/>
              </a:spcBef>
              <a:defRPr sz="1512"/>
            </a:pP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Text"/>
          <p:cNvSpPr txBox="1"/>
          <p:nvPr>
            <p:ph type="title"/>
          </p:nvPr>
        </p:nvSpPr>
        <p:spPr>
          <a:xfrm>
            <a:off x="480240" y="5032080"/>
            <a:ext cx="2343240" cy="136476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25" name="Body Level One…"/>
          <p:cNvSpPr txBox="1"/>
          <p:nvPr>
            <p:ph type="body" sz="quarter" idx="1"/>
          </p:nvPr>
        </p:nvSpPr>
        <p:spPr>
          <a:xfrm>
            <a:off x="480240" y="460800"/>
            <a:ext cx="1807922" cy="2160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6" name="PlaceHolder 7"/>
          <p:cNvSpPr/>
          <p:nvPr>
            <p:ph type="body" sz="quarter" idx="21"/>
          </p:nvPr>
        </p:nvSpPr>
        <p:spPr>
          <a:xfrm>
            <a:off x="4277519" y="697679"/>
            <a:ext cx="1807922" cy="2160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spcBef>
                <a:spcPts val="500"/>
              </a:spcBef>
              <a:defRPr sz="1512"/>
            </a:pP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"/>
          <p:cNvGrpSpPr/>
          <p:nvPr/>
        </p:nvGrpSpPr>
        <p:grpSpPr>
          <a:xfrm>
            <a:off x="11078640" y="458638"/>
            <a:ext cx="632523" cy="680403"/>
            <a:chOff x="0" y="-1"/>
            <a:chExt cx="632522" cy="680402"/>
          </a:xfrm>
        </p:grpSpPr>
        <p:sp>
          <p:nvSpPr>
            <p:cNvPr id="134" name="CustomShape 2"/>
            <p:cNvSpPr/>
            <p:nvPr/>
          </p:nvSpPr>
          <p:spPr>
            <a:xfrm>
              <a:off x="-1" y="-2"/>
              <a:ext cx="632523" cy="680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35" name="CustomShape 3"/>
            <p:cNvSpPr/>
            <p:nvPr/>
          </p:nvSpPr>
          <p:spPr>
            <a:xfrm>
              <a:off x="3985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36" name="CustomShape 4"/>
            <p:cNvSpPr/>
            <p:nvPr/>
          </p:nvSpPr>
          <p:spPr>
            <a:xfrm>
              <a:off x="1807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37" name="CustomShape 5"/>
            <p:cNvSpPr/>
            <p:nvPr/>
          </p:nvSpPr>
          <p:spPr>
            <a:xfrm>
              <a:off x="96480" y="87860"/>
              <a:ext cx="439922" cy="434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1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"/>
          <p:cNvGrpSpPr/>
          <p:nvPr/>
        </p:nvGrpSpPr>
        <p:grpSpPr>
          <a:xfrm>
            <a:off x="11078640" y="458638"/>
            <a:ext cx="632523" cy="680403"/>
            <a:chOff x="0" y="-1"/>
            <a:chExt cx="632522" cy="680402"/>
          </a:xfrm>
        </p:grpSpPr>
        <p:sp>
          <p:nvSpPr>
            <p:cNvPr id="146" name="CustomShape 2"/>
            <p:cNvSpPr/>
            <p:nvPr/>
          </p:nvSpPr>
          <p:spPr>
            <a:xfrm>
              <a:off x="-1" y="-2"/>
              <a:ext cx="632523" cy="680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47" name="CustomShape 3"/>
            <p:cNvSpPr/>
            <p:nvPr/>
          </p:nvSpPr>
          <p:spPr>
            <a:xfrm>
              <a:off x="3985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48" name="CustomShape 4"/>
            <p:cNvSpPr/>
            <p:nvPr/>
          </p:nvSpPr>
          <p:spPr>
            <a:xfrm>
              <a:off x="1807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49" name="CustomShape 5"/>
            <p:cNvSpPr/>
            <p:nvPr/>
          </p:nvSpPr>
          <p:spPr>
            <a:xfrm>
              <a:off x="96480" y="87860"/>
              <a:ext cx="439922" cy="434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151" name="Title Text"/>
          <p:cNvSpPr txBox="1"/>
          <p:nvPr>
            <p:ph type="title"/>
          </p:nvPr>
        </p:nvSpPr>
        <p:spPr>
          <a:xfrm>
            <a:off x="480240" y="5032080"/>
            <a:ext cx="2343240" cy="136476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152" name="Body Level One…"/>
          <p:cNvSpPr txBox="1"/>
          <p:nvPr>
            <p:ph type="body" sz="quarter" idx="1"/>
          </p:nvPr>
        </p:nvSpPr>
        <p:spPr>
          <a:xfrm>
            <a:off x="480240" y="459358"/>
            <a:ext cx="5615281" cy="45612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roup 1"/>
          <p:cNvGrpSpPr/>
          <p:nvPr/>
        </p:nvGrpSpPr>
        <p:grpSpPr>
          <a:xfrm>
            <a:off x="11078640" y="458638"/>
            <a:ext cx="632523" cy="680403"/>
            <a:chOff x="0" y="-1"/>
            <a:chExt cx="632522" cy="680402"/>
          </a:xfrm>
        </p:grpSpPr>
        <p:sp>
          <p:nvSpPr>
            <p:cNvPr id="160" name="CustomShape 2"/>
            <p:cNvSpPr/>
            <p:nvPr/>
          </p:nvSpPr>
          <p:spPr>
            <a:xfrm>
              <a:off x="-1" y="-2"/>
              <a:ext cx="632523" cy="680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61" name="CustomShape 3"/>
            <p:cNvSpPr/>
            <p:nvPr/>
          </p:nvSpPr>
          <p:spPr>
            <a:xfrm>
              <a:off x="3985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62" name="CustomShape 4"/>
            <p:cNvSpPr/>
            <p:nvPr/>
          </p:nvSpPr>
          <p:spPr>
            <a:xfrm>
              <a:off x="1807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63" name="CustomShape 5"/>
            <p:cNvSpPr/>
            <p:nvPr/>
          </p:nvSpPr>
          <p:spPr>
            <a:xfrm>
              <a:off x="96480" y="87860"/>
              <a:ext cx="439922" cy="434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165" name="Title Text"/>
          <p:cNvSpPr txBox="1"/>
          <p:nvPr>
            <p:ph type="title"/>
          </p:nvPr>
        </p:nvSpPr>
        <p:spPr>
          <a:xfrm>
            <a:off x="480240" y="5032080"/>
            <a:ext cx="2343240" cy="136476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166" name="Body Level One…"/>
          <p:cNvSpPr txBox="1"/>
          <p:nvPr>
            <p:ph type="body" sz="quarter" idx="1"/>
          </p:nvPr>
        </p:nvSpPr>
        <p:spPr>
          <a:xfrm>
            <a:off x="480240" y="460800"/>
            <a:ext cx="5615281" cy="45324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1"/>
          <p:cNvGrpSpPr/>
          <p:nvPr/>
        </p:nvGrpSpPr>
        <p:grpSpPr>
          <a:xfrm>
            <a:off x="11078640" y="458638"/>
            <a:ext cx="632523" cy="680403"/>
            <a:chOff x="0" y="-1"/>
            <a:chExt cx="632522" cy="680402"/>
          </a:xfrm>
        </p:grpSpPr>
        <p:sp>
          <p:nvSpPr>
            <p:cNvPr id="174" name="CustomShape 2"/>
            <p:cNvSpPr/>
            <p:nvPr/>
          </p:nvSpPr>
          <p:spPr>
            <a:xfrm>
              <a:off x="-1" y="-2"/>
              <a:ext cx="632523" cy="680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75" name="CustomShape 3"/>
            <p:cNvSpPr/>
            <p:nvPr/>
          </p:nvSpPr>
          <p:spPr>
            <a:xfrm>
              <a:off x="3985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76" name="CustomShape 4"/>
            <p:cNvSpPr/>
            <p:nvPr/>
          </p:nvSpPr>
          <p:spPr>
            <a:xfrm>
              <a:off x="1807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77" name="CustomShape 5"/>
            <p:cNvSpPr/>
            <p:nvPr/>
          </p:nvSpPr>
          <p:spPr>
            <a:xfrm>
              <a:off x="96480" y="87860"/>
              <a:ext cx="439922" cy="434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179" name="Title Text"/>
          <p:cNvSpPr txBox="1"/>
          <p:nvPr>
            <p:ph type="title"/>
          </p:nvPr>
        </p:nvSpPr>
        <p:spPr>
          <a:xfrm>
            <a:off x="480240" y="5032080"/>
            <a:ext cx="2343240" cy="136476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180" name="Body Level One…"/>
          <p:cNvSpPr txBox="1"/>
          <p:nvPr>
            <p:ph type="body" sz="quarter" idx="1"/>
          </p:nvPr>
        </p:nvSpPr>
        <p:spPr>
          <a:xfrm>
            <a:off x="480240" y="460800"/>
            <a:ext cx="2739962" cy="45324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1" name="PlaceHolder 3"/>
          <p:cNvSpPr/>
          <p:nvPr>
            <p:ph type="body" sz="quarter" idx="21"/>
          </p:nvPr>
        </p:nvSpPr>
        <p:spPr>
          <a:xfrm>
            <a:off x="3357719" y="460800"/>
            <a:ext cx="2739962" cy="45324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1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roup 1"/>
          <p:cNvGrpSpPr/>
          <p:nvPr/>
        </p:nvGrpSpPr>
        <p:grpSpPr>
          <a:xfrm>
            <a:off x="11078640" y="458638"/>
            <a:ext cx="632523" cy="680403"/>
            <a:chOff x="0" y="-1"/>
            <a:chExt cx="632522" cy="680402"/>
          </a:xfrm>
        </p:grpSpPr>
        <p:sp>
          <p:nvSpPr>
            <p:cNvPr id="189" name="CustomShape 2"/>
            <p:cNvSpPr/>
            <p:nvPr/>
          </p:nvSpPr>
          <p:spPr>
            <a:xfrm>
              <a:off x="-1" y="-2"/>
              <a:ext cx="632523" cy="680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90" name="CustomShape 3"/>
            <p:cNvSpPr/>
            <p:nvPr/>
          </p:nvSpPr>
          <p:spPr>
            <a:xfrm>
              <a:off x="3985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91" name="CustomShape 4"/>
            <p:cNvSpPr/>
            <p:nvPr/>
          </p:nvSpPr>
          <p:spPr>
            <a:xfrm>
              <a:off x="1807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92" name="CustomShape 5"/>
            <p:cNvSpPr/>
            <p:nvPr/>
          </p:nvSpPr>
          <p:spPr>
            <a:xfrm>
              <a:off x="96480" y="87860"/>
              <a:ext cx="439922" cy="434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194" name="Title Text"/>
          <p:cNvSpPr txBox="1"/>
          <p:nvPr>
            <p:ph type="title"/>
          </p:nvPr>
        </p:nvSpPr>
        <p:spPr>
          <a:xfrm>
            <a:off x="480240" y="5032080"/>
            <a:ext cx="2343240" cy="136476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1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roup 1"/>
          <p:cNvGrpSpPr/>
          <p:nvPr/>
        </p:nvGrpSpPr>
        <p:grpSpPr>
          <a:xfrm>
            <a:off x="11078640" y="458638"/>
            <a:ext cx="632523" cy="680403"/>
            <a:chOff x="0" y="-1"/>
            <a:chExt cx="632522" cy="680402"/>
          </a:xfrm>
        </p:grpSpPr>
        <p:sp>
          <p:nvSpPr>
            <p:cNvPr id="202" name="CustomShape 2"/>
            <p:cNvSpPr/>
            <p:nvPr/>
          </p:nvSpPr>
          <p:spPr>
            <a:xfrm>
              <a:off x="-1" y="-2"/>
              <a:ext cx="632523" cy="680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203" name="CustomShape 3"/>
            <p:cNvSpPr/>
            <p:nvPr/>
          </p:nvSpPr>
          <p:spPr>
            <a:xfrm>
              <a:off x="3985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204" name="CustomShape 4"/>
            <p:cNvSpPr/>
            <p:nvPr/>
          </p:nvSpPr>
          <p:spPr>
            <a:xfrm>
              <a:off x="1807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205" name="CustomShape 5"/>
            <p:cNvSpPr/>
            <p:nvPr/>
          </p:nvSpPr>
          <p:spPr>
            <a:xfrm>
              <a:off x="96480" y="87860"/>
              <a:ext cx="439922" cy="434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207" name="Body Level One…"/>
          <p:cNvSpPr txBox="1"/>
          <p:nvPr>
            <p:ph type="body" sz="quarter" idx="1"/>
          </p:nvPr>
        </p:nvSpPr>
        <p:spPr>
          <a:xfrm>
            <a:off x="480240" y="5032080"/>
            <a:ext cx="2343240" cy="632736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1"/>
          <p:cNvGrpSpPr/>
          <p:nvPr/>
        </p:nvGrpSpPr>
        <p:grpSpPr>
          <a:xfrm>
            <a:off x="11078640" y="458638"/>
            <a:ext cx="632523" cy="680403"/>
            <a:chOff x="0" y="-1"/>
            <a:chExt cx="632522" cy="680402"/>
          </a:xfrm>
        </p:grpSpPr>
        <p:sp>
          <p:nvSpPr>
            <p:cNvPr id="215" name="CustomShape 2"/>
            <p:cNvSpPr/>
            <p:nvPr/>
          </p:nvSpPr>
          <p:spPr>
            <a:xfrm>
              <a:off x="-1" y="-2"/>
              <a:ext cx="632523" cy="680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216" name="CustomShape 3"/>
            <p:cNvSpPr/>
            <p:nvPr/>
          </p:nvSpPr>
          <p:spPr>
            <a:xfrm>
              <a:off x="3985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217" name="CustomShape 4"/>
            <p:cNvSpPr/>
            <p:nvPr/>
          </p:nvSpPr>
          <p:spPr>
            <a:xfrm>
              <a:off x="1807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218" name="CustomShape 5"/>
            <p:cNvSpPr/>
            <p:nvPr/>
          </p:nvSpPr>
          <p:spPr>
            <a:xfrm>
              <a:off x="96480" y="87860"/>
              <a:ext cx="439922" cy="434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220" name="Title Text"/>
          <p:cNvSpPr txBox="1"/>
          <p:nvPr>
            <p:ph type="title"/>
          </p:nvPr>
        </p:nvSpPr>
        <p:spPr>
          <a:xfrm>
            <a:off x="480240" y="5032080"/>
            <a:ext cx="2343240" cy="136476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221" name="Body Level One…"/>
          <p:cNvSpPr txBox="1"/>
          <p:nvPr>
            <p:ph type="body" sz="quarter" idx="1"/>
          </p:nvPr>
        </p:nvSpPr>
        <p:spPr>
          <a:xfrm>
            <a:off x="480240" y="460800"/>
            <a:ext cx="2739962" cy="2160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2" name="PlaceHolder 4"/>
          <p:cNvSpPr/>
          <p:nvPr>
            <p:ph type="body" sz="quarter" idx="21"/>
          </p:nvPr>
        </p:nvSpPr>
        <p:spPr>
          <a:xfrm>
            <a:off x="480239" y="697679"/>
            <a:ext cx="2739963" cy="2160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spcBef>
                <a:spcPts val="500"/>
              </a:spcBef>
              <a:defRPr sz="1512"/>
            </a:pPr>
          </a:p>
        </p:txBody>
      </p:sp>
      <p:sp>
        <p:nvSpPr>
          <p:cNvPr id="2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1"/>
          <p:cNvGrpSpPr/>
          <p:nvPr/>
        </p:nvGrpSpPr>
        <p:grpSpPr>
          <a:xfrm>
            <a:off x="11078640" y="458638"/>
            <a:ext cx="632523" cy="680403"/>
            <a:chOff x="0" y="-1"/>
            <a:chExt cx="632522" cy="680402"/>
          </a:xfrm>
        </p:grpSpPr>
        <p:sp>
          <p:nvSpPr>
            <p:cNvPr id="24" name="CustomShape 2"/>
            <p:cNvSpPr/>
            <p:nvPr/>
          </p:nvSpPr>
          <p:spPr>
            <a:xfrm>
              <a:off x="-1" y="-2"/>
              <a:ext cx="632523" cy="680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25" name="CustomShape 3"/>
            <p:cNvSpPr/>
            <p:nvPr/>
          </p:nvSpPr>
          <p:spPr>
            <a:xfrm>
              <a:off x="3985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26" name="CustomShape 4"/>
            <p:cNvSpPr/>
            <p:nvPr/>
          </p:nvSpPr>
          <p:spPr>
            <a:xfrm>
              <a:off x="1807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27" name="CustomShape 5"/>
            <p:cNvSpPr/>
            <p:nvPr/>
          </p:nvSpPr>
          <p:spPr>
            <a:xfrm>
              <a:off x="96480" y="87860"/>
              <a:ext cx="439922" cy="434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pic>
        <p:nvPicPr>
          <p:cNvPr id="29" name="Graphic 7" descr="Graphic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5200" y="458639"/>
            <a:ext cx="2333882" cy="682562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Title Text"/>
          <p:cNvSpPr txBox="1"/>
          <p:nvPr>
            <p:ph type="title"/>
          </p:nvPr>
        </p:nvSpPr>
        <p:spPr>
          <a:xfrm>
            <a:off x="480240" y="5032080"/>
            <a:ext cx="2343240" cy="136476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1" name="Body Level One…"/>
          <p:cNvSpPr txBox="1"/>
          <p:nvPr>
            <p:ph type="body" sz="quarter" idx="1"/>
          </p:nvPr>
        </p:nvSpPr>
        <p:spPr>
          <a:xfrm>
            <a:off x="480240" y="459358"/>
            <a:ext cx="5615281" cy="45612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roup 1"/>
          <p:cNvGrpSpPr/>
          <p:nvPr/>
        </p:nvGrpSpPr>
        <p:grpSpPr>
          <a:xfrm>
            <a:off x="11078640" y="458638"/>
            <a:ext cx="632523" cy="680403"/>
            <a:chOff x="0" y="-1"/>
            <a:chExt cx="632522" cy="680402"/>
          </a:xfrm>
        </p:grpSpPr>
        <p:sp>
          <p:nvSpPr>
            <p:cNvPr id="230" name="CustomShape 2"/>
            <p:cNvSpPr/>
            <p:nvPr/>
          </p:nvSpPr>
          <p:spPr>
            <a:xfrm>
              <a:off x="-1" y="-2"/>
              <a:ext cx="632523" cy="680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231" name="CustomShape 3"/>
            <p:cNvSpPr/>
            <p:nvPr/>
          </p:nvSpPr>
          <p:spPr>
            <a:xfrm>
              <a:off x="3985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232" name="CustomShape 4"/>
            <p:cNvSpPr/>
            <p:nvPr/>
          </p:nvSpPr>
          <p:spPr>
            <a:xfrm>
              <a:off x="1807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233" name="CustomShape 5"/>
            <p:cNvSpPr/>
            <p:nvPr/>
          </p:nvSpPr>
          <p:spPr>
            <a:xfrm>
              <a:off x="96480" y="87860"/>
              <a:ext cx="439922" cy="434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235" name="Title Text"/>
          <p:cNvSpPr txBox="1"/>
          <p:nvPr>
            <p:ph type="title"/>
          </p:nvPr>
        </p:nvSpPr>
        <p:spPr>
          <a:xfrm>
            <a:off x="480240" y="5032080"/>
            <a:ext cx="2343240" cy="136476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236" name="Body Level One…"/>
          <p:cNvSpPr txBox="1"/>
          <p:nvPr>
            <p:ph type="body" sz="quarter" idx="1"/>
          </p:nvPr>
        </p:nvSpPr>
        <p:spPr>
          <a:xfrm>
            <a:off x="480240" y="460800"/>
            <a:ext cx="2739962" cy="45324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7" name="PlaceHolder 4"/>
          <p:cNvSpPr/>
          <p:nvPr>
            <p:ph type="body" sz="quarter" idx="21"/>
          </p:nvPr>
        </p:nvSpPr>
        <p:spPr>
          <a:xfrm>
            <a:off x="3357719" y="697679"/>
            <a:ext cx="2739962" cy="2160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spcBef>
                <a:spcPts val="500"/>
              </a:spcBef>
              <a:defRPr sz="1512"/>
            </a:pPr>
          </a:p>
        </p:txBody>
      </p:sp>
      <p:sp>
        <p:nvSpPr>
          <p:cNvPr id="2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roup 1"/>
          <p:cNvGrpSpPr/>
          <p:nvPr/>
        </p:nvGrpSpPr>
        <p:grpSpPr>
          <a:xfrm>
            <a:off x="11078640" y="458638"/>
            <a:ext cx="632523" cy="680403"/>
            <a:chOff x="0" y="-1"/>
            <a:chExt cx="632522" cy="680402"/>
          </a:xfrm>
        </p:grpSpPr>
        <p:sp>
          <p:nvSpPr>
            <p:cNvPr id="245" name="CustomShape 2"/>
            <p:cNvSpPr/>
            <p:nvPr/>
          </p:nvSpPr>
          <p:spPr>
            <a:xfrm>
              <a:off x="-1" y="-2"/>
              <a:ext cx="632523" cy="680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246" name="CustomShape 3"/>
            <p:cNvSpPr/>
            <p:nvPr/>
          </p:nvSpPr>
          <p:spPr>
            <a:xfrm>
              <a:off x="3985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247" name="CustomShape 4"/>
            <p:cNvSpPr/>
            <p:nvPr/>
          </p:nvSpPr>
          <p:spPr>
            <a:xfrm>
              <a:off x="1807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248" name="CustomShape 5"/>
            <p:cNvSpPr/>
            <p:nvPr/>
          </p:nvSpPr>
          <p:spPr>
            <a:xfrm>
              <a:off x="96480" y="87860"/>
              <a:ext cx="439922" cy="434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250" name="Title Text"/>
          <p:cNvSpPr txBox="1"/>
          <p:nvPr>
            <p:ph type="title"/>
          </p:nvPr>
        </p:nvSpPr>
        <p:spPr>
          <a:xfrm>
            <a:off x="480240" y="5032080"/>
            <a:ext cx="2343240" cy="136476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251" name="Body Level One…"/>
          <p:cNvSpPr txBox="1"/>
          <p:nvPr>
            <p:ph type="body" sz="quarter" idx="1"/>
          </p:nvPr>
        </p:nvSpPr>
        <p:spPr>
          <a:xfrm>
            <a:off x="480240" y="460800"/>
            <a:ext cx="2739962" cy="2160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2" name="PlaceHolder 4"/>
          <p:cNvSpPr/>
          <p:nvPr>
            <p:ph type="body" sz="quarter" idx="21"/>
          </p:nvPr>
        </p:nvSpPr>
        <p:spPr>
          <a:xfrm>
            <a:off x="480238" y="697679"/>
            <a:ext cx="5615284" cy="2160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spcBef>
                <a:spcPts val="500"/>
              </a:spcBef>
              <a:defRPr sz="1512"/>
            </a:pPr>
          </a:p>
        </p:txBody>
      </p:sp>
      <p:sp>
        <p:nvSpPr>
          <p:cNvPr id="2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roup 1"/>
          <p:cNvGrpSpPr/>
          <p:nvPr/>
        </p:nvGrpSpPr>
        <p:grpSpPr>
          <a:xfrm>
            <a:off x="11078640" y="458638"/>
            <a:ext cx="632523" cy="680403"/>
            <a:chOff x="0" y="-1"/>
            <a:chExt cx="632522" cy="680402"/>
          </a:xfrm>
        </p:grpSpPr>
        <p:sp>
          <p:nvSpPr>
            <p:cNvPr id="260" name="CustomShape 2"/>
            <p:cNvSpPr/>
            <p:nvPr/>
          </p:nvSpPr>
          <p:spPr>
            <a:xfrm>
              <a:off x="-1" y="-2"/>
              <a:ext cx="632523" cy="680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261" name="CustomShape 3"/>
            <p:cNvSpPr/>
            <p:nvPr/>
          </p:nvSpPr>
          <p:spPr>
            <a:xfrm>
              <a:off x="3985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262" name="CustomShape 4"/>
            <p:cNvSpPr/>
            <p:nvPr/>
          </p:nvSpPr>
          <p:spPr>
            <a:xfrm>
              <a:off x="1807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263" name="CustomShape 5"/>
            <p:cNvSpPr/>
            <p:nvPr/>
          </p:nvSpPr>
          <p:spPr>
            <a:xfrm>
              <a:off x="96480" y="87860"/>
              <a:ext cx="439922" cy="434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265" name="Title Text"/>
          <p:cNvSpPr txBox="1"/>
          <p:nvPr>
            <p:ph type="title"/>
          </p:nvPr>
        </p:nvSpPr>
        <p:spPr>
          <a:xfrm>
            <a:off x="480240" y="5032080"/>
            <a:ext cx="2343240" cy="136476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266" name="Body Level One…"/>
          <p:cNvSpPr txBox="1"/>
          <p:nvPr>
            <p:ph type="body" sz="quarter" idx="1"/>
          </p:nvPr>
        </p:nvSpPr>
        <p:spPr>
          <a:xfrm>
            <a:off x="480240" y="460800"/>
            <a:ext cx="5615281" cy="2160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7" name="PlaceHolder 3"/>
          <p:cNvSpPr/>
          <p:nvPr>
            <p:ph type="body" sz="quarter" idx="21"/>
          </p:nvPr>
        </p:nvSpPr>
        <p:spPr>
          <a:xfrm>
            <a:off x="480238" y="697679"/>
            <a:ext cx="5615284" cy="2160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spcBef>
                <a:spcPts val="500"/>
              </a:spcBef>
              <a:defRPr sz="1512"/>
            </a:pPr>
          </a:p>
        </p:txBody>
      </p:sp>
      <p:sp>
        <p:nvSpPr>
          <p:cNvPr id="2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roup 1"/>
          <p:cNvGrpSpPr/>
          <p:nvPr/>
        </p:nvGrpSpPr>
        <p:grpSpPr>
          <a:xfrm>
            <a:off x="11078640" y="458638"/>
            <a:ext cx="632523" cy="680403"/>
            <a:chOff x="0" y="-1"/>
            <a:chExt cx="632522" cy="680402"/>
          </a:xfrm>
        </p:grpSpPr>
        <p:sp>
          <p:nvSpPr>
            <p:cNvPr id="275" name="CustomShape 2"/>
            <p:cNvSpPr/>
            <p:nvPr/>
          </p:nvSpPr>
          <p:spPr>
            <a:xfrm>
              <a:off x="-1" y="-2"/>
              <a:ext cx="632523" cy="680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276" name="CustomShape 3"/>
            <p:cNvSpPr/>
            <p:nvPr/>
          </p:nvSpPr>
          <p:spPr>
            <a:xfrm>
              <a:off x="3985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277" name="CustomShape 4"/>
            <p:cNvSpPr/>
            <p:nvPr/>
          </p:nvSpPr>
          <p:spPr>
            <a:xfrm>
              <a:off x="1807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278" name="CustomShape 5"/>
            <p:cNvSpPr/>
            <p:nvPr/>
          </p:nvSpPr>
          <p:spPr>
            <a:xfrm>
              <a:off x="96480" y="87860"/>
              <a:ext cx="439922" cy="434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280" name="Title Text"/>
          <p:cNvSpPr txBox="1"/>
          <p:nvPr>
            <p:ph type="title"/>
          </p:nvPr>
        </p:nvSpPr>
        <p:spPr>
          <a:xfrm>
            <a:off x="480240" y="5032080"/>
            <a:ext cx="2343240" cy="136476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281" name="Body Level One…"/>
          <p:cNvSpPr txBox="1"/>
          <p:nvPr>
            <p:ph type="body" sz="quarter" idx="1"/>
          </p:nvPr>
        </p:nvSpPr>
        <p:spPr>
          <a:xfrm>
            <a:off x="480240" y="460800"/>
            <a:ext cx="2739962" cy="2160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2" name="PlaceHolder 5"/>
          <p:cNvSpPr/>
          <p:nvPr>
            <p:ph type="body" sz="quarter" idx="21"/>
          </p:nvPr>
        </p:nvSpPr>
        <p:spPr>
          <a:xfrm>
            <a:off x="3357719" y="697679"/>
            <a:ext cx="2739962" cy="2160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spcBef>
                <a:spcPts val="500"/>
              </a:spcBef>
              <a:defRPr sz="1512"/>
            </a:pPr>
          </a:p>
        </p:txBody>
      </p:sp>
      <p:sp>
        <p:nvSpPr>
          <p:cNvPr id="2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" name="Group 1"/>
          <p:cNvGrpSpPr/>
          <p:nvPr/>
        </p:nvGrpSpPr>
        <p:grpSpPr>
          <a:xfrm>
            <a:off x="11078640" y="458638"/>
            <a:ext cx="632523" cy="680403"/>
            <a:chOff x="0" y="-1"/>
            <a:chExt cx="632522" cy="680402"/>
          </a:xfrm>
        </p:grpSpPr>
        <p:sp>
          <p:nvSpPr>
            <p:cNvPr id="290" name="CustomShape 2"/>
            <p:cNvSpPr/>
            <p:nvPr/>
          </p:nvSpPr>
          <p:spPr>
            <a:xfrm>
              <a:off x="-1" y="-2"/>
              <a:ext cx="632523" cy="680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291" name="CustomShape 3"/>
            <p:cNvSpPr/>
            <p:nvPr/>
          </p:nvSpPr>
          <p:spPr>
            <a:xfrm>
              <a:off x="3985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292" name="CustomShape 4"/>
            <p:cNvSpPr/>
            <p:nvPr/>
          </p:nvSpPr>
          <p:spPr>
            <a:xfrm>
              <a:off x="1807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293" name="CustomShape 5"/>
            <p:cNvSpPr/>
            <p:nvPr/>
          </p:nvSpPr>
          <p:spPr>
            <a:xfrm>
              <a:off x="96480" y="87860"/>
              <a:ext cx="439922" cy="434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295" name="Title Text"/>
          <p:cNvSpPr txBox="1"/>
          <p:nvPr>
            <p:ph type="title"/>
          </p:nvPr>
        </p:nvSpPr>
        <p:spPr>
          <a:xfrm>
            <a:off x="480240" y="5032080"/>
            <a:ext cx="2343240" cy="136476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296" name="Body Level One…"/>
          <p:cNvSpPr txBox="1"/>
          <p:nvPr>
            <p:ph type="body" sz="quarter" idx="1"/>
          </p:nvPr>
        </p:nvSpPr>
        <p:spPr>
          <a:xfrm>
            <a:off x="480240" y="460800"/>
            <a:ext cx="1807922" cy="2160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7" name="PlaceHolder 7"/>
          <p:cNvSpPr/>
          <p:nvPr>
            <p:ph type="body" sz="quarter" idx="21"/>
          </p:nvPr>
        </p:nvSpPr>
        <p:spPr>
          <a:xfrm>
            <a:off x="4277519" y="697679"/>
            <a:ext cx="1807922" cy="2160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spcBef>
                <a:spcPts val="500"/>
              </a:spcBef>
              <a:defRPr sz="1512"/>
            </a:pPr>
          </a:p>
        </p:txBody>
      </p:sp>
      <p:sp>
        <p:nvSpPr>
          <p:cNvPr id="2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roup 1"/>
          <p:cNvGrpSpPr/>
          <p:nvPr/>
        </p:nvGrpSpPr>
        <p:grpSpPr>
          <a:xfrm>
            <a:off x="11078640" y="458638"/>
            <a:ext cx="632523" cy="680403"/>
            <a:chOff x="0" y="-1"/>
            <a:chExt cx="632522" cy="680402"/>
          </a:xfrm>
        </p:grpSpPr>
        <p:sp>
          <p:nvSpPr>
            <p:cNvPr id="305" name="CustomShape 2"/>
            <p:cNvSpPr/>
            <p:nvPr/>
          </p:nvSpPr>
          <p:spPr>
            <a:xfrm>
              <a:off x="-1" y="-2"/>
              <a:ext cx="632523" cy="680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306" name="CustomShape 3"/>
            <p:cNvSpPr/>
            <p:nvPr/>
          </p:nvSpPr>
          <p:spPr>
            <a:xfrm>
              <a:off x="3985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307" name="CustomShape 4"/>
            <p:cNvSpPr/>
            <p:nvPr/>
          </p:nvSpPr>
          <p:spPr>
            <a:xfrm>
              <a:off x="1807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308" name="CustomShape 5"/>
            <p:cNvSpPr/>
            <p:nvPr/>
          </p:nvSpPr>
          <p:spPr>
            <a:xfrm>
              <a:off x="96480" y="87860"/>
              <a:ext cx="439922" cy="434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310" name="CustomShape 6"/>
          <p:cNvSpPr/>
          <p:nvPr/>
        </p:nvSpPr>
        <p:spPr>
          <a:xfrm>
            <a:off x="-159120" y="-119161"/>
            <a:ext cx="6254640" cy="7381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grpSp>
        <p:nvGrpSpPr>
          <p:cNvPr id="315" name="Group 8"/>
          <p:cNvGrpSpPr/>
          <p:nvPr/>
        </p:nvGrpSpPr>
        <p:grpSpPr>
          <a:xfrm>
            <a:off x="11078640" y="458638"/>
            <a:ext cx="632523" cy="680403"/>
            <a:chOff x="0" y="-1"/>
            <a:chExt cx="632522" cy="680402"/>
          </a:xfrm>
        </p:grpSpPr>
        <p:sp>
          <p:nvSpPr>
            <p:cNvPr id="311" name="CustomShape 9"/>
            <p:cNvSpPr/>
            <p:nvPr/>
          </p:nvSpPr>
          <p:spPr>
            <a:xfrm>
              <a:off x="-1" y="-2"/>
              <a:ext cx="632523" cy="680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312" name="CustomShape 10"/>
            <p:cNvSpPr/>
            <p:nvPr/>
          </p:nvSpPr>
          <p:spPr>
            <a:xfrm>
              <a:off x="3985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313" name="CustomShape 11"/>
            <p:cNvSpPr/>
            <p:nvPr/>
          </p:nvSpPr>
          <p:spPr>
            <a:xfrm>
              <a:off x="1807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314" name="CustomShape 12"/>
            <p:cNvSpPr/>
            <p:nvPr/>
          </p:nvSpPr>
          <p:spPr>
            <a:xfrm>
              <a:off x="96480" y="87860"/>
              <a:ext cx="439922" cy="434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3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Group 1"/>
          <p:cNvGrpSpPr/>
          <p:nvPr/>
        </p:nvGrpSpPr>
        <p:grpSpPr>
          <a:xfrm>
            <a:off x="11078640" y="458638"/>
            <a:ext cx="632523" cy="680403"/>
            <a:chOff x="0" y="-1"/>
            <a:chExt cx="632522" cy="680402"/>
          </a:xfrm>
        </p:grpSpPr>
        <p:sp>
          <p:nvSpPr>
            <p:cNvPr id="323" name="CustomShape 2"/>
            <p:cNvSpPr/>
            <p:nvPr/>
          </p:nvSpPr>
          <p:spPr>
            <a:xfrm>
              <a:off x="-1" y="-2"/>
              <a:ext cx="632523" cy="680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324" name="CustomShape 3"/>
            <p:cNvSpPr/>
            <p:nvPr/>
          </p:nvSpPr>
          <p:spPr>
            <a:xfrm>
              <a:off x="3985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325" name="CustomShape 4"/>
            <p:cNvSpPr/>
            <p:nvPr/>
          </p:nvSpPr>
          <p:spPr>
            <a:xfrm>
              <a:off x="1807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326" name="CustomShape 5"/>
            <p:cNvSpPr/>
            <p:nvPr/>
          </p:nvSpPr>
          <p:spPr>
            <a:xfrm>
              <a:off x="96480" y="87860"/>
              <a:ext cx="439922" cy="434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328" name="CustomShape 6"/>
          <p:cNvSpPr/>
          <p:nvPr/>
        </p:nvSpPr>
        <p:spPr>
          <a:xfrm>
            <a:off x="-159120" y="-119161"/>
            <a:ext cx="6254640" cy="7381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grpSp>
        <p:nvGrpSpPr>
          <p:cNvPr id="333" name="Group 8"/>
          <p:cNvGrpSpPr/>
          <p:nvPr/>
        </p:nvGrpSpPr>
        <p:grpSpPr>
          <a:xfrm>
            <a:off x="11078640" y="458638"/>
            <a:ext cx="632523" cy="680403"/>
            <a:chOff x="0" y="-1"/>
            <a:chExt cx="632522" cy="680402"/>
          </a:xfrm>
        </p:grpSpPr>
        <p:sp>
          <p:nvSpPr>
            <p:cNvPr id="329" name="CustomShape 9"/>
            <p:cNvSpPr/>
            <p:nvPr/>
          </p:nvSpPr>
          <p:spPr>
            <a:xfrm>
              <a:off x="-1" y="-2"/>
              <a:ext cx="632523" cy="680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330" name="CustomShape 10"/>
            <p:cNvSpPr/>
            <p:nvPr/>
          </p:nvSpPr>
          <p:spPr>
            <a:xfrm>
              <a:off x="3985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331" name="CustomShape 11"/>
            <p:cNvSpPr/>
            <p:nvPr/>
          </p:nvSpPr>
          <p:spPr>
            <a:xfrm>
              <a:off x="1807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332" name="CustomShape 12"/>
            <p:cNvSpPr/>
            <p:nvPr/>
          </p:nvSpPr>
          <p:spPr>
            <a:xfrm>
              <a:off x="96480" y="87860"/>
              <a:ext cx="439922" cy="434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334" name="Title Text"/>
          <p:cNvSpPr txBox="1"/>
          <p:nvPr>
            <p:ph type="title"/>
          </p:nvPr>
        </p:nvSpPr>
        <p:spPr>
          <a:xfrm>
            <a:off x="480240" y="5032080"/>
            <a:ext cx="2343240" cy="136476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335" name="Body Level One…"/>
          <p:cNvSpPr txBox="1"/>
          <p:nvPr>
            <p:ph type="body" sz="quarter" idx="1"/>
          </p:nvPr>
        </p:nvSpPr>
        <p:spPr>
          <a:xfrm>
            <a:off x="480240" y="459358"/>
            <a:ext cx="5615281" cy="45612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roup 1"/>
          <p:cNvGrpSpPr/>
          <p:nvPr/>
        </p:nvGrpSpPr>
        <p:grpSpPr>
          <a:xfrm>
            <a:off x="11078640" y="458638"/>
            <a:ext cx="632523" cy="680403"/>
            <a:chOff x="0" y="-1"/>
            <a:chExt cx="632522" cy="680402"/>
          </a:xfrm>
        </p:grpSpPr>
        <p:sp>
          <p:nvSpPr>
            <p:cNvPr id="343" name="CustomShape 2"/>
            <p:cNvSpPr/>
            <p:nvPr/>
          </p:nvSpPr>
          <p:spPr>
            <a:xfrm>
              <a:off x="-1" y="-2"/>
              <a:ext cx="632523" cy="680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344" name="CustomShape 3"/>
            <p:cNvSpPr/>
            <p:nvPr/>
          </p:nvSpPr>
          <p:spPr>
            <a:xfrm>
              <a:off x="3985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345" name="CustomShape 4"/>
            <p:cNvSpPr/>
            <p:nvPr/>
          </p:nvSpPr>
          <p:spPr>
            <a:xfrm>
              <a:off x="1807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346" name="CustomShape 5"/>
            <p:cNvSpPr/>
            <p:nvPr/>
          </p:nvSpPr>
          <p:spPr>
            <a:xfrm>
              <a:off x="96480" y="87860"/>
              <a:ext cx="439922" cy="434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348" name="CustomShape 6"/>
          <p:cNvSpPr/>
          <p:nvPr/>
        </p:nvSpPr>
        <p:spPr>
          <a:xfrm>
            <a:off x="-159120" y="-119161"/>
            <a:ext cx="6254640" cy="7381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grpSp>
        <p:nvGrpSpPr>
          <p:cNvPr id="353" name="Group 8"/>
          <p:cNvGrpSpPr/>
          <p:nvPr/>
        </p:nvGrpSpPr>
        <p:grpSpPr>
          <a:xfrm>
            <a:off x="11078640" y="458638"/>
            <a:ext cx="632523" cy="680403"/>
            <a:chOff x="0" y="-1"/>
            <a:chExt cx="632522" cy="680402"/>
          </a:xfrm>
        </p:grpSpPr>
        <p:sp>
          <p:nvSpPr>
            <p:cNvPr id="349" name="CustomShape 9"/>
            <p:cNvSpPr/>
            <p:nvPr/>
          </p:nvSpPr>
          <p:spPr>
            <a:xfrm>
              <a:off x="-1" y="-2"/>
              <a:ext cx="632523" cy="680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350" name="CustomShape 10"/>
            <p:cNvSpPr/>
            <p:nvPr/>
          </p:nvSpPr>
          <p:spPr>
            <a:xfrm>
              <a:off x="3985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351" name="CustomShape 11"/>
            <p:cNvSpPr/>
            <p:nvPr/>
          </p:nvSpPr>
          <p:spPr>
            <a:xfrm>
              <a:off x="1807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352" name="CustomShape 12"/>
            <p:cNvSpPr/>
            <p:nvPr/>
          </p:nvSpPr>
          <p:spPr>
            <a:xfrm>
              <a:off x="96480" y="87860"/>
              <a:ext cx="439922" cy="434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354" name="Title Text"/>
          <p:cNvSpPr txBox="1"/>
          <p:nvPr>
            <p:ph type="title"/>
          </p:nvPr>
        </p:nvSpPr>
        <p:spPr>
          <a:xfrm>
            <a:off x="480240" y="5032080"/>
            <a:ext cx="2343240" cy="136476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355" name="Body Level One…"/>
          <p:cNvSpPr txBox="1"/>
          <p:nvPr>
            <p:ph type="body" sz="quarter" idx="1"/>
          </p:nvPr>
        </p:nvSpPr>
        <p:spPr>
          <a:xfrm>
            <a:off x="480240" y="460800"/>
            <a:ext cx="5615281" cy="45324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roup 1"/>
          <p:cNvGrpSpPr/>
          <p:nvPr/>
        </p:nvGrpSpPr>
        <p:grpSpPr>
          <a:xfrm>
            <a:off x="11078640" y="458638"/>
            <a:ext cx="632523" cy="680403"/>
            <a:chOff x="0" y="-1"/>
            <a:chExt cx="632522" cy="680402"/>
          </a:xfrm>
        </p:grpSpPr>
        <p:sp>
          <p:nvSpPr>
            <p:cNvPr id="363" name="CustomShape 2"/>
            <p:cNvSpPr/>
            <p:nvPr/>
          </p:nvSpPr>
          <p:spPr>
            <a:xfrm>
              <a:off x="-1" y="-2"/>
              <a:ext cx="632523" cy="680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364" name="CustomShape 3"/>
            <p:cNvSpPr/>
            <p:nvPr/>
          </p:nvSpPr>
          <p:spPr>
            <a:xfrm>
              <a:off x="3985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365" name="CustomShape 4"/>
            <p:cNvSpPr/>
            <p:nvPr/>
          </p:nvSpPr>
          <p:spPr>
            <a:xfrm>
              <a:off x="1807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366" name="CustomShape 5"/>
            <p:cNvSpPr/>
            <p:nvPr/>
          </p:nvSpPr>
          <p:spPr>
            <a:xfrm>
              <a:off x="96480" y="87860"/>
              <a:ext cx="439922" cy="434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368" name="CustomShape 6"/>
          <p:cNvSpPr/>
          <p:nvPr/>
        </p:nvSpPr>
        <p:spPr>
          <a:xfrm>
            <a:off x="-159120" y="-119161"/>
            <a:ext cx="6254640" cy="7381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grpSp>
        <p:nvGrpSpPr>
          <p:cNvPr id="373" name="Group 8"/>
          <p:cNvGrpSpPr/>
          <p:nvPr/>
        </p:nvGrpSpPr>
        <p:grpSpPr>
          <a:xfrm>
            <a:off x="11078640" y="458638"/>
            <a:ext cx="632523" cy="680403"/>
            <a:chOff x="0" y="-1"/>
            <a:chExt cx="632522" cy="680402"/>
          </a:xfrm>
        </p:grpSpPr>
        <p:sp>
          <p:nvSpPr>
            <p:cNvPr id="369" name="CustomShape 9"/>
            <p:cNvSpPr/>
            <p:nvPr/>
          </p:nvSpPr>
          <p:spPr>
            <a:xfrm>
              <a:off x="-1" y="-2"/>
              <a:ext cx="632523" cy="680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370" name="CustomShape 10"/>
            <p:cNvSpPr/>
            <p:nvPr/>
          </p:nvSpPr>
          <p:spPr>
            <a:xfrm>
              <a:off x="3985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371" name="CustomShape 11"/>
            <p:cNvSpPr/>
            <p:nvPr/>
          </p:nvSpPr>
          <p:spPr>
            <a:xfrm>
              <a:off x="1807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372" name="CustomShape 12"/>
            <p:cNvSpPr/>
            <p:nvPr/>
          </p:nvSpPr>
          <p:spPr>
            <a:xfrm>
              <a:off x="96480" y="87860"/>
              <a:ext cx="439922" cy="434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374" name="Title Text"/>
          <p:cNvSpPr txBox="1"/>
          <p:nvPr>
            <p:ph type="title"/>
          </p:nvPr>
        </p:nvSpPr>
        <p:spPr>
          <a:xfrm>
            <a:off x="480240" y="5032080"/>
            <a:ext cx="2343240" cy="136476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375" name="Body Level One…"/>
          <p:cNvSpPr txBox="1"/>
          <p:nvPr>
            <p:ph type="body" sz="quarter" idx="1"/>
          </p:nvPr>
        </p:nvSpPr>
        <p:spPr>
          <a:xfrm>
            <a:off x="480240" y="460800"/>
            <a:ext cx="2739962" cy="45324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6" name="PlaceHolder 3"/>
          <p:cNvSpPr/>
          <p:nvPr>
            <p:ph type="body" sz="quarter" idx="21"/>
          </p:nvPr>
        </p:nvSpPr>
        <p:spPr>
          <a:xfrm>
            <a:off x="3357719" y="460800"/>
            <a:ext cx="2739962" cy="45324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3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roup 1"/>
          <p:cNvGrpSpPr/>
          <p:nvPr/>
        </p:nvGrpSpPr>
        <p:grpSpPr>
          <a:xfrm>
            <a:off x="11078640" y="458638"/>
            <a:ext cx="632523" cy="680403"/>
            <a:chOff x="0" y="-1"/>
            <a:chExt cx="632522" cy="680402"/>
          </a:xfrm>
        </p:grpSpPr>
        <p:sp>
          <p:nvSpPr>
            <p:cNvPr id="384" name="CustomShape 2"/>
            <p:cNvSpPr/>
            <p:nvPr/>
          </p:nvSpPr>
          <p:spPr>
            <a:xfrm>
              <a:off x="-1" y="-2"/>
              <a:ext cx="632523" cy="680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385" name="CustomShape 3"/>
            <p:cNvSpPr/>
            <p:nvPr/>
          </p:nvSpPr>
          <p:spPr>
            <a:xfrm>
              <a:off x="3985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386" name="CustomShape 4"/>
            <p:cNvSpPr/>
            <p:nvPr/>
          </p:nvSpPr>
          <p:spPr>
            <a:xfrm>
              <a:off x="1807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387" name="CustomShape 5"/>
            <p:cNvSpPr/>
            <p:nvPr/>
          </p:nvSpPr>
          <p:spPr>
            <a:xfrm>
              <a:off x="96480" y="87860"/>
              <a:ext cx="439922" cy="434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389" name="CustomShape 6"/>
          <p:cNvSpPr/>
          <p:nvPr/>
        </p:nvSpPr>
        <p:spPr>
          <a:xfrm>
            <a:off x="-159120" y="-119161"/>
            <a:ext cx="6254640" cy="7381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grpSp>
        <p:nvGrpSpPr>
          <p:cNvPr id="394" name="Group 8"/>
          <p:cNvGrpSpPr/>
          <p:nvPr/>
        </p:nvGrpSpPr>
        <p:grpSpPr>
          <a:xfrm>
            <a:off x="11078640" y="458638"/>
            <a:ext cx="632523" cy="680403"/>
            <a:chOff x="0" y="-1"/>
            <a:chExt cx="632522" cy="680402"/>
          </a:xfrm>
        </p:grpSpPr>
        <p:sp>
          <p:nvSpPr>
            <p:cNvPr id="390" name="CustomShape 9"/>
            <p:cNvSpPr/>
            <p:nvPr/>
          </p:nvSpPr>
          <p:spPr>
            <a:xfrm>
              <a:off x="-1" y="-2"/>
              <a:ext cx="632523" cy="680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391" name="CustomShape 10"/>
            <p:cNvSpPr/>
            <p:nvPr/>
          </p:nvSpPr>
          <p:spPr>
            <a:xfrm>
              <a:off x="3985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392" name="CustomShape 11"/>
            <p:cNvSpPr/>
            <p:nvPr/>
          </p:nvSpPr>
          <p:spPr>
            <a:xfrm>
              <a:off x="1807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393" name="CustomShape 12"/>
            <p:cNvSpPr/>
            <p:nvPr/>
          </p:nvSpPr>
          <p:spPr>
            <a:xfrm>
              <a:off x="96480" y="87860"/>
              <a:ext cx="439922" cy="434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395" name="Title Text"/>
          <p:cNvSpPr txBox="1"/>
          <p:nvPr>
            <p:ph type="title"/>
          </p:nvPr>
        </p:nvSpPr>
        <p:spPr>
          <a:xfrm>
            <a:off x="480240" y="5032080"/>
            <a:ext cx="2343240" cy="136476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3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/>
          <p:nvPr>
            <p:ph type="title"/>
          </p:nvPr>
        </p:nvSpPr>
        <p:spPr>
          <a:xfrm>
            <a:off x="480240" y="5032080"/>
            <a:ext cx="2343240" cy="136476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80240" y="460800"/>
            <a:ext cx="5615281" cy="45324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roup 1"/>
          <p:cNvGrpSpPr/>
          <p:nvPr/>
        </p:nvGrpSpPr>
        <p:grpSpPr>
          <a:xfrm>
            <a:off x="11078640" y="458638"/>
            <a:ext cx="632523" cy="680403"/>
            <a:chOff x="0" y="-1"/>
            <a:chExt cx="632522" cy="680402"/>
          </a:xfrm>
        </p:grpSpPr>
        <p:sp>
          <p:nvSpPr>
            <p:cNvPr id="403" name="CustomShape 2"/>
            <p:cNvSpPr/>
            <p:nvPr/>
          </p:nvSpPr>
          <p:spPr>
            <a:xfrm>
              <a:off x="-1" y="-2"/>
              <a:ext cx="632523" cy="680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404" name="CustomShape 3"/>
            <p:cNvSpPr/>
            <p:nvPr/>
          </p:nvSpPr>
          <p:spPr>
            <a:xfrm>
              <a:off x="3985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405" name="CustomShape 4"/>
            <p:cNvSpPr/>
            <p:nvPr/>
          </p:nvSpPr>
          <p:spPr>
            <a:xfrm>
              <a:off x="1807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406" name="CustomShape 5"/>
            <p:cNvSpPr/>
            <p:nvPr/>
          </p:nvSpPr>
          <p:spPr>
            <a:xfrm>
              <a:off x="96480" y="87860"/>
              <a:ext cx="439922" cy="434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408" name="CustomShape 6"/>
          <p:cNvSpPr/>
          <p:nvPr/>
        </p:nvSpPr>
        <p:spPr>
          <a:xfrm>
            <a:off x="-159120" y="-119161"/>
            <a:ext cx="6254640" cy="7381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grpSp>
        <p:nvGrpSpPr>
          <p:cNvPr id="413" name="Group 8"/>
          <p:cNvGrpSpPr/>
          <p:nvPr/>
        </p:nvGrpSpPr>
        <p:grpSpPr>
          <a:xfrm>
            <a:off x="11078640" y="458638"/>
            <a:ext cx="632523" cy="680403"/>
            <a:chOff x="0" y="-1"/>
            <a:chExt cx="632522" cy="680402"/>
          </a:xfrm>
        </p:grpSpPr>
        <p:sp>
          <p:nvSpPr>
            <p:cNvPr id="409" name="CustomShape 9"/>
            <p:cNvSpPr/>
            <p:nvPr/>
          </p:nvSpPr>
          <p:spPr>
            <a:xfrm>
              <a:off x="-1" y="-2"/>
              <a:ext cx="632523" cy="680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410" name="CustomShape 10"/>
            <p:cNvSpPr/>
            <p:nvPr/>
          </p:nvSpPr>
          <p:spPr>
            <a:xfrm>
              <a:off x="3985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411" name="CustomShape 11"/>
            <p:cNvSpPr/>
            <p:nvPr/>
          </p:nvSpPr>
          <p:spPr>
            <a:xfrm>
              <a:off x="1807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412" name="CustomShape 12"/>
            <p:cNvSpPr/>
            <p:nvPr/>
          </p:nvSpPr>
          <p:spPr>
            <a:xfrm>
              <a:off x="96480" y="87860"/>
              <a:ext cx="439922" cy="434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414" name="Body Level One…"/>
          <p:cNvSpPr txBox="1"/>
          <p:nvPr>
            <p:ph type="body" sz="quarter" idx="1"/>
          </p:nvPr>
        </p:nvSpPr>
        <p:spPr>
          <a:xfrm>
            <a:off x="480240" y="5032080"/>
            <a:ext cx="2343240" cy="632736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roup 1"/>
          <p:cNvGrpSpPr/>
          <p:nvPr/>
        </p:nvGrpSpPr>
        <p:grpSpPr>
          <a:xfrm>
            <a:off x="11078640" y="458638"/>
            <a:ext cx="632523" cy="680403"/>
            <a:chOff x="0" y="-1"/>
            <a:chExt cx="632522" cy="680402"/>
          </a:xfrm>
        </p:grpSpPr>
        <p:sp>
          <p:nvSpPr>
            <p:cNvPr id="422" name="CustomShape 2"/>
            <p:cNvSpPr/>
            <p:nvPr/>
          </p:nvSpPr>
          <p:spPr>
            <a:xfrm>
              <a:off x="-1" y="-2"/>
              <a:ext cx="632523" cy="680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423" name="CustomShape 3"/>
            <p:cNvSpPr/>
            <p:nvPr/>
          </p:nvSpPr>
          <p:spPr>
            <a:xfrm>
              <a:off x="3985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424" name="CustomShape 4"/>
            <p:cNvSpPr/>
            <p:nvPr/>
          </p:nvSpPr>
          <p:spPr>
            <a:xfrm>
              <a:off x="1807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425" name="CustomShape 5"/>
            <p:cNvSpPr/>
            <p:nvPr/>
          </p:nvSpPr>
          <p:spPr>
            <a:xfrm>
              <a:off x="96480" y="87860"/>
              <a:ext cx="439922" cy="434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427" name="CustomShape 6"/>
          <p:cNvSpPr/>
          <p:nvPr/>
        </p:nvSpPr>
        <p:spPr>
          <a:xfrm>
            <a:off x="-159120" y="-119161"/>
            <a:ext cx="6254640" cy="7381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grpSp>
        <p:nvGrpSpPr>
          <p:cNvPr id="432" name="Group 8"/>
          <p:cNvGrpSpPr/>
          <p:nvPr/>
        </p:nvGrpSpPr>
        <p:grpSpPr>
          <a:xfrm>
            <a:off x="11078640" y="458638"/>
            <a:ext cx="632523" cy="680403"/>
            <a:chOff x="0" y="-1"/>
            <a:chExt cx="632522" cy="680402"/>
          </a:xfrm>
        </p:grpSpPr>
        <p:sp>
          <p:nvSpPr>
            <p:cNvPr id="428" name="CustomShape 9"/>
            <p:cNvSpPr/>
            <p:nvPr/>
          </p:nvSpPr>
          <p:spPr>
            <a:xfrm>
              <a:off x="-1" y="-2"/>
              <a:ext cx="632523" cy="680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429" name="CustomShape 10"/>
            <p:cNvSpPr/>
            <p:nvPr/>
          </p:nvSpPr>
          <p:spPr>
            <a:xfrm>
              <a:off x="3985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430" name="CustomShape 11"/>
            <p:cNvSpPr/>
            <p:nvPr/>
          </p:nvSpPr>
          <p:spPr>
            <a:xfrm>
              <a:off x="1807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431" name="CustomShape 12"/>
            <p:cNvSpPr/>
            <p:nvPr/>
          </p:nvSpPr>
          <p:spPr>
            <a:xfrm>
              <a:off x="96480" y="87860"/>
              <a:ext cx="439922" cy="434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433" name="Title Text"/>
          <p:cNvSpPr txBox="1"/>
          <p:nvPr>
            <p:ph type="title"/>
          </p:nvPr>
        </p:nvSpPr>
        <p:spPr>
          <a:xfrm>
            <a:off x="480240" y="5032080"/>
            <a:ext cx="2343240" cy="136476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434" name="Body Level One…"/>
          <p:cNvSpPr txBox="1"/>
          <p:nvPr>
            <p:ph type="body" sz="quarter" idx="1"/>
          </p:nvPr>
        </p:nvSpPr>
        <p:spPr>
          <a:xfrm>
            <a:off x="480240" y="460800"/>
            <a:ext cx="2739962" cy="2160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5" name="PlaceHolder 4"/>
          <p:cNvSpPr/>
          <p:nvPr>
            <p:ph type="body" sz="quarter" idx="21"/>
          </p:nvPr>
        </p:nvSpPr>
        <p:spPr>
          <a:xfrm>
            <a:off x="480239" y="697679"/>
            <a:ext cx="2739963" cy="2160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spcBef>
                <a:spcPts val="500"/>
              </a:spcBef>
              <a:defRPr sz="1512"/>
            </a:pPr>
          </a:p>
        </p:txBody>
      </p:sp>
      <p:sp>
        <p:nvSpPr>
          <p:cNvPr id="4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" name="Group 1"/>
          <p:cNvGrpSpPr/>
          <p:nvPr/>
        </p:nvGrpSpPr>
        <p:grpSpPr>
          <a:xfrm>
            <a:off x="11078640" y="458638"/>
            <a:ext cx="632523" cy="680403"/>
            <a:chOff x="0" y="-1"/>
            <a:chExt cx="632522" cy="680402"/>
          </a:xfrm>
        </p:grpSpPr>
        <p:sp>
          <p:nvSpPr>
            <p:cNvPr id="443" name="CustomShape 2"/>
            <p:cNvSpPr/>
            <p:nvPr/>
          </p:nvSpPr>
          <p:spPr>
            <a:xfrm>
              <a:off x="-1" y="-2"/>
              <a:ext cx="632523" cy="680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444" name="CustomShape 3"/>
            <p:cNvSpPr/>
            <p:nvPr/>
          </p:nvSpPr>
          <p:spPr>
            <a:xfrm>
              <a:off x="3985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445" name="CustomShape 4"/>
            <p:cNvSpPr/>
            <p:nvPr/>
          </p:nvSpPr>
          <p:spPr>
            <a:xfrm>
              <a:off x="1807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446" name="CustomShape 5"/>
            <p:cNvSpPr/>
            <p:nvPr/>
          </p:nvSpPr>
          <p:spPr>
            <a:xfrm>
              <a:off x="96480" y="87860"/>
              <a:ext cx="439922" cy="434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448" name="CustomShape 6"/>
          <p:cNvSpPr/>
          <p:nvPr/>
        </p:nvSpPr>
        <p:spPr>
          <a:xfrm>
            <a:off x="-159120" y="-119161"/>
            <a:ext cx="6254640" cy="7381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grpSp>
        <p:nvGrpSpPr>
          <p:cNvPr id="453" name="Group 8"/>
          <p:cNvGrpSpPr/>
          <p:nvPr/>
        </p:nvGrpSpPr>
        <p:grpSpPr>
          <a:xfrm>
            <a:off x="11078640" y="458638"/>
            <a:ext cx="632523" cy="680403"/>
            <a:chOff x="0" y="-1"/>
            <a:chExt cx="632522" cy="680402"/>
          </a:xfrm>
        </p:grpSpPr>
        <p:sp>
          <p:nvSpPr>
            <p:cNvPr id="449" name="CustomShape 9"/>
            <p:cNvSpPr/>
            <p:nvPr/>
          </p:nvSpPr>
          <p:spPr>
            <a:xfrm>
              <a:off x="-1" y="-2"/>
              <a:ext cx="632523" cy="680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450" name="CustomShape 10"/>
            <p:cNvSpPr/>
            <p:nvPr/>
          </p:nvSpPr>
          <p:spPr>
            <a:xfrm>
              <a:off x="3985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451" name="CustomShape 11"/>
            <p:cNvSpPr/>
            <p:nvPr/>
          </p:nvSpPr>
          <p:spPr>
            <a:xfrm>
              <a:off x="1807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452" name="CustomShape 12"/>
            <p:cNvSpPr/>
            <p:nvPr/>
          </p:nvSpPr>
          <p:spPr>
            <a:xfrm>
              <a:off x="96480" y="87860"/>
              <a:ext cx="439922" cy="434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454" name="Title Text"/>
          <p:cNvSpPr txBox="1"/>
          <p:nvPr>
            <p:ph type="title"/>
          </p:nvPr>
        </p:nvSpPr>
        <p:spPr>
          <a:xfrm>
            <a:off x="480240" y="5032080"/>
            <a:ext cx="2343240" cy="136476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455" name="Body Level One…"/>
          <p:cNvSpPr txBox="1"/>
          <p:nvPr>
            <p:ph type="body" sz="quarter" idx="1"/>
          </p:nvPr>
        </p:nvSpPr>
        <p:spPr>
          <a:xfrm>
            <a:off x="480240" y="460800"/>
            <a:ext cx="2739962" cy="45324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6" name="PlaceHolder 4"/>
          <p:cNvSpPr/>
          <p:nvPr>
            <p:ph type="body" sz="quarter" idx="21"/>
          </p:nvPr>
        </p:nvSpPr>
        <p:spPr>
          <a:xfrm>
            <a:off x="3357719" y="697679"/>
            <a:ext cx="2739962" cy="2160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spcBef>
                <a:spcPts val="500"/>
              </a:spcBef>
              <a:defRPr sz="1512"/>
            </a:pPr>
          </a:p>
        </p:txBody>
      </p:sp>
      <p:sp>
        <p:nvSpPr>
          <p:cNvPr id="4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Group 1"/>
          <p:cNvGrpSpPr/>
          <p:nvPr/>
        </p:nvGrpSpPr>
        <p:grpSpPr>
          <a:xfrm>
            <a:off x="11078640" y="458638"/>
            <a:ext cx="632523" cy="680403"/>
            <a:chOff x="0" y="-1"/>
            <a:chExt cx="632522" cy="680402"/>
          </a:xfrm>
        </p:grpSpPr>
        <p:sp>
          <p:nvSpPr>
            <p:cNvPr id="464" name="CustomShape 2"/>
            <p:cNvSpPr/>
            <p:nvPr/>
          </p:nvSpPr>
          <p:spPr>
            <a:xfrm>
              <a:off x="-1" y="-2"/>
              <a:ext cx="632523" cy="680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465" name="CustomShape 3"/>
            <p:cNvSpPr/>
            <p:nvPr/>
          </p:nvSpPr>
          <p:spPr>
            <a:xfrm>
              <a:off x="3985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466" name="CustomShape 4"/>
            <p:cNvSpPr/>
            <p:nvPr/>
          </p:nvSpPr>
          <p:spPr>
            <a:xfrm>
              <a:off x="1807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467" name="CustomShape 5"/>
            <p:cNvSpPr/>
            <p:nvPr/>
          </p:nvSpPr>
          <p:spPr>
            <a:xfrm>
              <a:off x="96480" y="87860"/>
              <a:ext cx="439922" cy="434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469" name="CustomShape 6"/>
          <p:cNvSpPr/>
          <p:nvPr/>
        </p:nvSpPr>
        <p:spPr>
          <a:xfrm>
            <a:off x="-159120" y="-119161"/>
            <a:ext cx="6254640" cy="7381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grpSp>
        <p:nvGrpSpPr>
          <p:cNvPr id="474" name="Group 8"/>
          <p:cNvGrpSpPr/>
          <p:nvPr/>
        </p:nvGrpSpPr>
        <p:grpSpPr>
          <a:xfrm>
            <a:off x="11078640" y="458638"/>
            <a:ext cx="632523" cy="680403"/>
            <a:chOff x="0" y="-1"/>
            <a:chExt cx="632522" cy="680402"/>
          </a:xfrm>
        </p:grpSpPr>
        <p:sp>
          <p:nvSpPr>
            <p:cNvPr id="470" name="CustomShape 9"/>
            <p:cNvSpPr/>
            <p:nvPr/>
          </p:nvSpPr>
          <p:spPr>
            <a:xfrm>
              <a:off x="-1" y="-2"/>
              <a:ext cx="632523" cy="680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471" name="CustomShape 10"/>
            <p:cNvSpPr/>
            <p:nvPr/>
          </p:nvSpPr>
          <p:spPr>
            <a:xfrm>
              <a:off x="3985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472" name="CustomShape 11"/>
            <p:cNvSpPr/>
            <p:nvPr/>
          </p:nvSpPr>
          <p:spPr>
            <a:xfrm>
              <a:off x="1807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473" name="CustomShape 12"/>
            <p:cNvSpPr/>
            <p:nvPr/>
          </p:nvSpPr>
          <p:spPr>
            <a:xfrm>
              <a:off x="96480" y="87860"/>
              <a:ext cx="439922" cy="434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475" name="Title Text"/>
          <p:cNvSpPr txBox="1"/>
          <p:nvPr>
            <p:ph type="title"/>
          </p:nvPr>
        </p:nvSpPr>
        <p:spPr>
          <a:xfrm>
            <a:off x="480240" y="5032080"/>
            <a:ext cx="2343240" cy="136476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476" name="Body Level One…"/>
          <p:cNvSpPr txBox="1"/>
          <p:nvPr>
            <p:ph type="body" sz="quarter" idx="1"/>
          </p:nvPr>
        </p:nvSpPr>
        <p:spPr>
          <a:xfrm>
            <a:off x="480240" y="460800"/>
            <a:ext cx="2739962" cy="2160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7" name="PlaceHolder 4"/>
          <p:cNvSpPr/>
          <p:nvPr>
            <p:ph type="body" sz="quarter" idx="21"/>
          </p:nvPr>
        </p:nvSpPr>
        <p:spPr>
          <a:xfrm>
            <a:off x="480238" y="697679"/>
            <a:ext cx="5615284" cy="2160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spcBef>
                <a:spcPts val="500"/>
              </a:spcBef>
              <a:defRPr sz="1512"/>
            </a:pPr>
          </a:p>
        </p:txBody>
      </p:sp>
      <p:sp>
        <p:nvSpPr>
          <p:cNvPr id="4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9" name="Group 1"/>
          <p:cNvGrpSpPr/>
          <p:nvPr/>
        </p:nvGrpSpPr>
        <p:grpSpPr>
          <a:xfrm>
            <a:off x="11078640" y="458638"/>
            <a:ext cx="632523" cy="680403"/>
            <a:chOff x="0" y="-1"/>
            <a:chExt cx="632522" cy="680402"/>
          </a:xfrm>
        </p:grpSpPr>
        <p:sp>
          <p:nvSpPr>
            <p:cNvPr id="485" name="CustomShape 2"/>
            <p:cNvSpPr/>
            <p:nvPr/>
          </p:nvSpPr>
          <p:spPr>
            <a:xfrm>
              <a:off x="-1" y="-2"/>
              <a:ext cx="632523" cy="680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486" name="CustomShape 3"/>
            <p:cNvSpPr/>
            <p:nvPr/>
          </p:nvSpPr>
          <p:spPr>
            <a:xfrm>
              <a:off x="3985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487" name="CustomShape 4"/>
            <p:cNvSpPr/>
            <p:nvPr/>
          </p:nvSpPr>
          <p:spPr>
            <a:xfrm>
              <a:off x="1807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488" name="CustomShape 5"/>
            <p:cNvSpPr/>
            <p:nvPr/>
          </p:nvSpPr>
          <p:spPr>
            <a:xfrm>
              <a:off x="96480" y="87860"/>
              <a:ext cx="439922" cy="434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490" name="CustomShape 6"/>
          <p:cNvSpPr/>
          <p:nvPr/>
        </p:nvSpPr>
        <p:spPr>
          <a:xfrm>
            <a:off x="-159120" y="-119161"/>
            <a:ext cx="6254640" cy="7381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grpSp>
        <p:nvGrpSpPr>
          <p:cNvPr id="495" name="Group 8"/>
          <p:cNvGrpSpPr/>
          <p:nvPr/>
        </p:nvGrpSpPr>
        <p:grpSpPr>
          <a:xfrm>
            <a:off x="11078640" y="458638"/>
            <a:ext cx="632523" cy="680403"/>
            <a:chOff x="0" y="-1"/>
            <a:chExt cx="632522" cy="680402"/>
          </a:xfrm>
        </p:grpSpPr>
        <p:sp>
          <p:nvSpPr>
            <p:cNvPr id="491" name="CustomShape 9"/>
            <p:cNvSpPr/>
            <p:nvPr/>
          </p:nvSpPr>
          <p:spPr>
            <a:xfrm>
              <a:off x="-1" y="-2"/>
              <a:ext cx="632523" cy="680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492" name="CustomShape 10"/>
            <p:cNvSpPr/>
            <p:nvPr/>
          </p:nvSpPr>
          <p:spPr>
            <a:xfrm>
              <a:off x="3985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493" name="CustomShape 11"/>
            <p:cNvSpPr/>
            <p:nvPr/>
          </p:nvSpPr>
          <p:spPr>
            <a:xfrm>
              <a:off x="1807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494" name="CustomShape 12"/>
            <p:cNvSpPr/>
            <p:nvPr/>
          </p:nvSpPr>
          <p:spPr>
            <a:xfrm>
              <a:off x="96480" y="87860"/>
              <a:ext cx="439922" cy="434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496" name="Title Text"/>
          <p:cNvSpPr txBox="1"/>
          <p:nvPr>
            <p:ph type="title"/>
          </p:nvPr>
        </p:nvSpPr>
        <p:spPr>
          <a:xfrm>
            <a:off x="480240" y="5032080"/>
            <a:ext cx="2343240" cy="136476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497" name="Body Level One…"/>
          <p:cNvSpPr txBox="1"/>
          <p:nvPr>
            <p:ph type="body" sz="quarter" idx="1"/>
          </p:nvPr>
        </p:nvSpPr>
        <p:spPr>
          <a:xfrm>
            <a:off x="480240" y="460800"/>
            <a:ext cx="5615281" cy="2160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8" name="PlaceHolder 3"/>
          <p:cNvSpPr/>
          <p:nvPr>
            <p:ph type="body" sz="quarter" idx="21"/>
          </p:nvPr>
        </p:nvSpPr>
        <p:spPr>
          <a:xfrm>
            <a:off x="480238" y="697679"/>
            <a:ext cx="5615284" cy="2160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spcBef>
                <a:spcPts val="500"/>
              </a:spcBef>
              <a:defRPr sz="1512"/>
            </a:pPr>
          </a:p>
        </p:txBody>
      </p:sp>
      <p:sp>
        <p:nvSpPr>
          <p:cNvPr id="4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roup 1"/>
          <p:cNvGrpSpPr/>
          <p:nvPr/>
        </p:nvGrpSpPr>
        <p:grpSpPr>
          <a:xfrm>
            <a:off x="11078640" y="458638"/>
            <a:ext cx="632523" cy="680403"/>
            <a:chOff x="0" y="-1"/>
            <a:chExt cx="632522" cy="680402"/>
          </a:xfrm>
        </p:grpSpPr>
        <p:sp>
          <p:nvSpPr>
            <p:cNvPr id="506" name="CustomShape 2"/>
            <p:cNvSpPr/>
            <p:nvPr/>
          </p:nvSpPr>
          <p:spPr>
            <a:xfrm>
              <a:off x="-1" y="-2"/>
              <a:ext cx="632523" cy="680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507" name="CustomShape 3"/>
            <p:cNvSpPr/>
            <p:nvPr/>
          </p:nvSpPr>
          <p:spPr>
            <a:xfrm>
              <a:off x="3985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508" name="CustomShape 4"/>
            <p:cNvSpPr/>
            <p:nvPr/>
          </p:nvSpPr>
          <p:spPr>
            <a:xfrm>
              <a:off x="1807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509" name="CustomShape 5"/>
            <p:cNvSpPr/>
            <p:nvPr/>
          </p:nvSpPr>
          <p:spPr>
            <a:xfrm>
              <a:off x="96480" y="87860"/>
              <a:ext cx="439922" cy="434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511" name="CustomShape 6"/>
          <p:cNvSpPr/>
          <p:nvPr/>
        </p:nvSpPr>
        <p:spPr>
          <a:xfrm>
            <a:off x="-159120" y="-119161"/>
            <a:ext cx="6254640" cy="7381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grpSp>
        <p:nvGrpSpPr>
          <p:cNvPr id="516" name="Group 8"/>
          <p:cNvGrpSpPr/>
          <p:nvPr/>
        </p:nvGrpSpPr>
        <p:grpSpPr>
          <a:xfrm>
            <a:off x="11078640" y="458638"/>
            <a:ext cx="632523" cy="680403"/>
            <a:chOff x="0" y="-1"/>
            <a:chExt cx="632522" cy="680402"/>
          </a:xfrm>
        </p:grpSpPr>
        <p:sp>
          <p:nvSpPr>
            <p:cNvPr id="512" name="CustomShape 9"/>
            <p:cNvSpPr/>
            <p:nvPr/>
          </p:nvSpPr>
          <p:spPr>
            <a:xfrm>
              <a:off x="-1" y="-2"/>
              <a:ext cx="632523" cy="680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513" name="CustomShape 10"/>
            <p:cNvSpPr/>
            <p:nvPr/>
          </p:nvSpPr>
          <p:spPr>
            <a:xfrm>
              <a:off x="3985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514" name="CustomShape 11"/>
            <p:cNvSpPr/>
            <p:nvPr/>
          </p:nvSpPr>
          <p:spPr>
            <a:xfrm>
              <a:off x="1807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515" name="CustomShape 12"/>
            <p:cNvSpPr/>
            <p:nvPr/>
          </p:nvSpPr>
          <p:spPr>
            <a:xfrm>
              <a:off x="96480" y="87860"/>
              <a:ext cx="439922" cy="434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517" name="Title Text"/>
          <p:cNvSpPr txBox="1"/>
          <p:nvPr>
            <p:ph type="title"/>
          </p:nvPr>
        </p:nvSpPr>
        <p:spPr>
          <a:xfrm>
            <a:off x="480240" y="5032080"/>
            <a:ext cx="2343240" cy="136476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518" name="Body Level One…"/>
          <p:cNvSpPr txBox="1"/>
          <p:nvPr>
            <p:ph type="body" sz="quarter" idx="1"/>
          </p:nvPr>
        </p:nvSpPr>
        <p:spPr>
          <a:xfrm>
            <a:off x="480240" y="460800"/>
            <a:ext cx="2739962" cy="2160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9" name="PlaceHolder 5"/>
          <p:cNvSpPr/>
          <p:nvPr>
            <p:ph type="body" sz="quarter" idx="21"/>
          </p:nvPr>
        </p:nvSpPr>
        <p:spPr>
          <a:xfrm>
            <a:off x="3357719" y="697679"/>
            <a:ext cx="2739962" cy="2160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spcBef>
                <a:spcPts val="500"/>
              </a:spcBef>
              <a:defRPr sz="1512"/>
            </a:pPr>
          </a:p>
        </p:txBody>
      </p:sp>
      <p:sp>
        <p:nvSpPr>
          <p:cNvPr id="5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1" name="Group 1"/>
          <p:cNvGrpSpPr/>
          <p:nvPr/>
        </p:nvGrpSpPr>
        <p:grpSpPr>
          <a:xfrm>
            <a:off x="11078640" y="458638"/>
            <a:ext cx="632523" cy="680403"/>
            <a:chOff x="0" y="-1"/>
            <a:chExt cx="632522" cy="680402"/>
          </a:xfrm>
        </p:grpSpPr>
        <p:sp>
          <p:nvSpPr>
            <p:cNvPr id="527" name="CustomShape 2"/>
            <p:cNvSpPr/>
            <p:nvPr/>
          </p:nvSpPr>
          <p:spPr>
            <a:xfrm>
              <a:off x="-1" y="-2"/>
              <a:ext cx="632523" cy="680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528" name="CustomShape 3"/>
            <p:cNvSpPr/>
            <p:nvPr/>
          </p:nvSpPr>
          <p:spPr>
            <a:xfrm>
              <a:off x="3985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529" name="CustomShape 4"/>
            <p:cNvSpPr/>
            <p:nvPr/>
          </p:nvSpPr>
          <p:spPr>
            <a:xfrm>
              <a:off x="1807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530" name="CustomShape 5"/>
            <p:cNvSpPr/>
            <p:nvPr/>
          </p:nvSpPr>
          <p:spPr>
            <a:xfrm>
              <a:off x="96480" y="87860"/>
              <a:ext cx="439922" cy="434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532" name="CustomShape 6"/>
          <p:cNvSpPr/>
          <p:nvPr/>
        </p:nvSpPr>
        <p:spPr>
          <a:xfrm>
            <a:off x="-159120" y="-119161"/>
            <a:ext cx="6254640" cy="7381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grpSp>
        <p:nvGrpSpPr>
          <p:cNvPr id="537" name="Group 8"/>
          <p:cNvGrpSpPr/>
          <p:nvPr/>
        </p:nvGrpSpPr>
        <p:grpSpPr>
          <a:xfrm>
            <a:off x="11078640" y="458638"/>
            <a:ext cx="632523" cy="680403"/>
            <a:chOff x="0" y="-1"/>
            <a:chExt cx="632522" cy="680402"/>
          </a:xfrm>
        </p:grpSpPr>
        <p:sp>
          <p:nvSpPr>
            <p:cNvPr id="533" name="CustomShape 9"/>
            <p:cNvSpPr/>
            <p:nvPr/>
          </p:nvSpPr>
          <p:spPr>
            <a:xfrm>
              <a:off x="-1" y="-2"/>
              <a:ext cx="632523" cy="680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534" name="CustomShape 10"/>
            <p:cNvSpPr/>
            <p:nvPr/>
          </p:nvSpPr>
          <p:spPr>
            <a:xfrm>
              <a:off x="3985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535" name="CustomShape 11"/>
            <p:cNvSpPr/>
            <p:nvPr/>
          </p:nvSpPr>
          <p:spPr>
            <a:xfrm>
              <a:off x="1807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536" name="CustomShape 12"/>
            <p:cNvSpPr/>
            <p:nvPr/>
          </p:nvSpPr>
          <p:spPr>
            <a:xfrm>
              <a:off x="96480" y="87860"/>
              <a:ext cx="439922" cy="434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538" name="Title Text"/>
          <p:cNvSpPr txBox="1"/>
          <p:nvPr>
            <p:ph type="title"/>
          </p:nvPr>
        </p:nvSpPr>
        <p:spPr>
          <a:xfrm>
            <a:off x="480240" y="5032080"/>
            <a:ext cx="2343240" cy="136476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539" name="Body Level One…"/>
          <p:cNvSpPr txBox="1"/>
          <p:nvPr>
            <p:ph type="body" sz="quarter" idx="1"/>
          </p:nvPr>
        </p:nvSpPr>
        <p:spPr>
          <a:xfrm>
            <a:off x="480240" y="460800"/>
            <a:ext cx="1807922" cy="2160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0" name="PlaceHolder 7"/>
          <p:cNvSpPr/>
          <p:nvPr>
            <p:ph type="body" sz="quarter" idx="21"/>
          </p:nvPr>
        </p:nvSpPr>
        <p:spPr>
          <a:xfrm>
            <a:off x="4277519" y="697679"/>
            <a:ext cx="1807922" cy="2160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spcBef>
                <a:spcPts val="500"/>
              </a:spcBef>
              <a:defRPr sz="1512"/>
            </a:pPr>
          </a:p>
        </p:txBody>
      </p:sp>
      <p:sp>
        <p:nvSpPr>
          <p:cNvPr id="5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Slide"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roup 1"/>
          <p:cNvGrpSpPr/>
          <p:nvPr/>
        </p:nvGrpSpPr>
        <p:grpSpPr>
          <a:xfrm>
            <a:off x="11078640" y="458638"/>
            <a:ext cx="632523" cy="680403"/>
            <a:chOff x="0" y="-1"/>
            <a:chExt cx="632522" cy="680402"/>
          </a:xfrm>
        </p:grpSpPr>
        <p:sp>
          <p:nvSpPr>
            <p:cNvPr id="548" name="CustomShape 2"/>
            <p:cNvSpPr/>
            <p:nvPr/>
          </p:nvSpPr>
          <p:spPr>
            <a:xfrm>
              <a:off x="-1" y="-2"/>
              <a:ext cx="632523" cy="680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549" name="CustomShape 3"/>
            <p:cNvSpPr/>
            <p:nvPr/>
          </p:nvSpPr>
          <p:spPr>
            <a:xfrm>
              <a:off x="3985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550" name="CustomShape 4"/>
            <p:cNvSpPr/>
            <p:nvPr/>
          </p:nvSpPr>
          <p:spPr>
            <a:xfrm>
              <a:off x="1807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551" name="CustomShape 5"/>
            <p:cNvSpPr/>
            <p:nvPr/>
          </p:nvSpPr>
          <p:spPr>
            <a:xfrm>
              <a:off x="96480" y="87860"/>
              <a:ext cx="439922" cy="434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grpSp>
        <p:nvGrpSpPr>
          <p:cNvPr id="557" name="Group 7"/>
          <p:cNvGrpSpPr/>
          <p:nvPr/>
        </p:nvGrpSpPr>
        <p:grpSpPr>
          <a:xfrm>
            <a:off x="11078640" y="458638"/>
            <a:ext cx="632523" cy="680403"/>
            <a:chOff x="0" y="-1"/>
            <a:chExt cx="632522" cy="680402"/>
          </a:xfrm>
        </p:grpSpPr>
        <p:sp>
          <p:nvSpPr>
            <p:cNvPr id="553" name="CustomShape 8"/>
            <p:cNvSpPr/>
            <p:nvPr/>
          </p:nvSpPr>
          <p:spPr>
            <a:xfrm>
              <a:off x="141480" y="388080"/>
              <a:ext cx="132482" cy="106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554" name="CustomShape 9"/>
            <p:cNvSpPr/>
            <p:nvPr/>
          </p:nvSpPr>
          <p:spPr>
            <a:xfrm>
              <a:off x="138239" y="251637"/>
              <a:ext cx="356763" cy="123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fill="norm" stroke="1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555" name="CustomShape 10"/>
            <p:cNvSpPr/>
            <p:nvPr/>
          </p:nvSpPr>
          <p:spPr>
            <a:xfrm>
              <a:off x="358920" y="388080"/>
              <a:ext cx="132482" cy="106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556" name="CustomShape 11"/>
            <p:cNvSpPr/>
            <p:nvPr/>
          </p:nvSpPr>
          <p:spPr>
            <a:xfrm>
              <a:off x="-1" y="-2"/>
              <a:ext cx="632523" cy="680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5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9" name="Group 1"/>
          <p:cNvGrpSpPr/>
          <p:nvPr/>
        </p:nvGrpSpPr>
        <p:grpSpPr>
          <a:xfrm>
            <a:off x="11078640" y="458638"/>
            <a:ext cx="632523" cy="680403"/>
            <a:chOff x="0" y="-1"/>
            <a:chExt cx="632522" cy="680402"/>
          </a:xfrm>
        </p:grpSpPr>
        <p:sp>
          <p:nvSpPr>
            <p:cNvPr id="565" name="CustomShape 2"/>
            <p:cNvSpPr/>
            <p:nvPr/>
          </p:nvSpPr>
          <p:spPr>
            <a:xfrm>
              <a:off x="-1" y="-2"/>
              <a:ext cx="632523" cy="680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566" name="CustomShape 3"/>
            <p:cNvSpPr/>
            <p:nvPr/>
          </p:nvSpPr>
          <p:spPr>
            <a:xfrm>
              <a:off x="3985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567" name="CustomShape 4"/>
            <p:cNvSpPr/>
            <p:nvPr/>
          </p:nvSpPr>
          <p:spPr>
            <a:xfrm>
              <a:off x="1807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568" name="CustomShape 5"/>
            <p:cNvSpPr/>
            <p:nvPr/>
          </p:nvSpPr>
          <p:spPr>
            <a:xfrm>
              <a:off x="96480" y="87860"/>
              <a:ext cx="439922" cy="434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grpSp>
        <p:nvGrpSpPr>
          <p:cNvPr id="574" name="Group 7"/>
          <p:cNvGrpSpPr/>
          <p:nvPr/>
        </p:nvGrpSpPr>
        <p:grpSpPr>
          <a:xfrm>
            <a:off x="11078640" y="458638"/>
            <a:ext cx="632523" cy="680403"/>
            <a:chOff x="0" y="-1"/>
            <a:chExt cx="632522" cy="680402"/>
          </a:xfrm>
        </p:grpSpPr>
        <p:sp>
          <p:nvSpPr>
            <p:cNvPr id="570" name="CustomShape 8"/>
            <p:cNvSpPr/>
            <p:nvPr/>
          </p:nvSpPr>
          <p:spPr>
            <a:xfrm>
              <a:off x="141480" y="388080"/>
              <a:ext cx="132482" cy="106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571" name="CustomShape 9"/>
            <p:cNvSpPr/>
            <p:nvPr/>
          </p:nvSpPr>
          <p:spPr>
            <a:xfrm>
              <a:off x="138239" y="251637"/>
              <a:ext cx="356763" cy="123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fill="norm" stroke="1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572" name="CustomShape 10"/>
            <p:cNvSpPr/>
            <p:nvPr/>
          </p:nvSpPr>
          <p:spPr>
            <a:xfrm>
              <a:off x="358920" y="388080"/>
              <a:ext cx="132482" cy="106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573" name="CustomShape 11"/>
            <p:cNvSpPr/>
            <p:nvPr/>
          </p:nvSpPr>
          <p:spPr>
            <a:xfrm>
              <a:off x="-1" y="-2"/>
              <a:ext cx="632523" cy="680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575" name="Title Text"/>
          <p:cNvSpPr txBox="1"/>
          <p:nvPr>
            <p:ph type="title"/>
          </p:nvPr>
        </p:nvSpPr>
        <p:spPr>
          <a:xfrm>
            <a:off x="480240" y="5032080"/>
            <a:ext cx="2343240" cy="136476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576" name="Body Level One…"/>
          <p:cNvSpPr txBox="1"/>
          <p:nvPr>
            <p:ph type="body" sz="quarter" idx="1"/>
          </p:nvPr>
        </p:nvSpPr>
        <p:spPr>
          <a:xfrm>
            <a:off x="480240" y="459358"/>
            <a:ext cx="5615281" cy="45612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"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8" name="Group 1"/>
          <p:cNvGrpSpPr/>
          <p:nvPr/>
        </p:nvGrpSpPr>
        <p:grpSpPr>
          <a:xfrm>
            <a:off x="11078640" y="458638"/>
            <a:ext cx="632523" cy="680403"/>
            <a:chOff x="0" y="-1"/>
            <a:chExt cx="632522" cy="680402"/>
          </a:xfrm>
        </p:grpSpPr>
        <p:sp>
          <p:nvSpPr>
            <p:cNvPr id="584" name="CustomShape 2"/>
            <p:cNvSpPr/>
            <p:nvPr/>
          </p:nvSpPr>
          <p:spPr>
            <a:xfrm>
              <a:off x="-1" y="-2"/>
              <a:ext cx="632523" cy="680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585" name="CustomShape 3"/>
            <p:cNvSpPr/>
            <p:nvPr/>
          </p:nvSpPr>
          <p:spPr>
            <a:xfrm>
              <a:off x="3985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586" name="CustomShape 4"/>
            <p:cNvSpPr/>
            <p:nvPr/>
          </p:nvSpPr>
          <p:spPr>
            <a:xfrm>
              <a:off x="1807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587" name="CustomShape 5"/>
            <p:cNvSpPr/>
            <p:nvPr/>
          </p:nvSpPr>
          <p:spPr>
            <a:xfrm>
              <a:off x="96480" y="87860"/>
              <a:ext cx="439922" cy="434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grpSp>
        <p:nvGrpSpPr>
          <p:cNvPr id="593" name="Group 7"/>
          <p:cNvGrpSpPr/>
          <p:nvPr/>
        </p:nvGrpSpPr>
        <p:grpSpPr>
          <a:xfrm>
            <a:off x="11078640" y="458638"/>
            <a:ext cx="632523" cy="680403"/>
            <a:chOff x="0" y="-1"/>
            <a:chExt cx="632522" cy="680402"/>
          </a:xfrm>
        </p:grpSpPr>
        <p:sp>
          <p:nvSpPr>
            <p:cNvPr id="589" name="CustomShape 8"/>
            <p:cNvSpPr/>
            <p:nvPr/>
          </p:nvSpPr>
          <p:spPr>
            <a:xfrm>
              <a:off x="141480" y="388080"/>
              <a:ext cx="132482" cy="106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590" name="CustomShape 9"/>
            <p:cNvSpPr/>
            <p:nvPr/>
          </p:nvSpPr>
          <p:spPr>
            <a:xfrm>
              <a:off x="138239" y="251637"/>
              <a:ext cx="356763" cy="123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fill="norm" stroke="1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591" name="CustomShape 10"/>
            <p:cNvSpPr/>
            <p:nvPr/>
          </p:nvSpPr>
          <p:spPr>
            <a:xfrm>
              <a:off x="358920" y="388080"/>
              <a:ext cx="132482" cy="106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592" name="CustomShape 11"/>
            <p:cNvSpPr/>
            <p:nvPr/>
          </p:nvSpPr>
          <p:spPr>
            <a:xfrm>
              <a:off x="-1" y="-2"/>
              <a:ext cx="632523" cy="680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594" name="Title Text"/>
          <p:cNvSpPr txBox="1"/>
          <p:nvPr>
            <p:ph type="title"/>
          </p:nvPr>
        </p:nvSpPr>
        <p:spPr>
          <a:xfrm>
            <a:off x="480240" y="5032080"/>
            <a:ext cx="2343240" cy="136476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595" name="Body Level One…"/>
          <p:cNvSpPr txBox="1"/>
          <p:nvPr>
            <p:ph type="body" sz="quarter" idx="1"/>
          </p:nvPr>
        </p:nvSpPr>
        <p:spPr>
          <a:xfrm>
            <a:off x="480240" y="460800"/>
            <a:ext cx="5615281" cy="45324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480240" y="5032080"/>
            <a:ext cx="2343240" cy="136476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9" name="Body Level One…"/>
          <p:cNvSpPr txBox="1"/>
          <p:nvPr>
            <p:ph type="body" sz="quarter" idx="1"/>
          </p:nvPr>
        </p:nvSpPr>
        <p:spPr>
          <a:xfrm>
            <a:off x="480240" y="460800"/>
            <a:ext cx="2739962" cy="45324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PlaceHolder 3"/>
          <p:cNvSpPr/>
          <p:nvPr>
            <p:ph type="body" sz="quarter" idx="21"/>
          </p:nvPr>
        </p:nvSpPr>
        <p:spPr>
          <a:xfrm>
            <a:off x="3357719" y="460800"/>
            <a:ext cx="2739962" cy="45324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"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7" name="Group 1"/>
          <p:cNvGrpSpPr/>
          <p:nvPr/>
        </p:nvGrpSpPr>
        <p:grpSpPr>
          <a:xfrm>
            <a:off x="11078640" y="458638"/>
            <a:ext cx="632523" cy="680403"/>
            <a:chOff x="0" y="-1"/>
            <a:chExt cx="632522" cy="680402"/>
          </a:xfrm>
        </p:grpSpPr>
        <p:sp>
          <p:nvSpPr>
            <p:cNvPr id="603" name="CustomShape 2"/>
            <p:cNvSpPr/>
            <p:nvPr/>
          </p:nvSpPr>
          <p:spPr>
            <a:xfrm>
              <a:off x="-1" y="-2"/>
              <a:ext cx="632523" cy="680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604" name="CustomShape 3"/>
            <p:cNvSpPr/>
            <p:nvPr/>
          </p:nvSpPr>
          <p:spPr>
            <a:xfrm>
              <a:off x="3985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605" name="CustomShape 4"/>
            <p:cNvSpPr/>
            <p:nvPr/>
          </p:nvSpPr>
          <p:spPr>
            <a:xfrm>
              <a:off x="1807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606" name="CustomShape 5"/>
            <p:cNvSpPr/>
            <p:nvPr/>
          </p:nvSpPr>
          <p:spPr>
            <a:xfrm>
              <a:off x="96480" y="87860"/>
              <a:ext cx="439922" cy="434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grpSp>
        <p:nvGrpSpPr>
          <p:cNvPr id="612" name="Group 7"/>
          <p:cNvGrpSpPr/>
          <p:nvPr/>
        </p:nvGrpSpPr>
        <p:grpSpPr>
          <a:xfrm>
            <a:off x="11078640" y="458638"/>
            <a:ext cx="632523" cy="680403"/>
            <a:chOff x="0" y="-1"/>
            <a:chExt cx="632522" cy="680402"/>
          </a:xfrm>
        </p:grpSpPr>
        <p:sp>
          <p:nvSpPr>
            <p:cNvPr id="608" name="CustomShape 8"/>
            <p:cNvSpPr/>
            <p:nvPr/>
          </p:nvSpPr>
          <p:spPr>
            <a:xfrm>
              <a:off x="141480" y="388080"/>
              <a:ext cx="132482" cy="106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609" name="CustomShape 9"/>
            <p:cNvSpPr/>
            <p:nvPr/>
          </p:nvSpPr>
          <p:spPr>
            <a:xfrm>
              <a:off x="138239" y="251637"/>
              <a:ext cx="356763" cy="123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fill="norm" stroke="1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610" name="CustomShape 10"/>
            <p:cNvSpPr/>
            <p:nvPr/>
          </p:nvSpPr>
          <p:spPr>
            <a:xfrm>
              <a:off x="358920" y="388080"/>
              <a:ext cx="132482" cy="106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611" name="CustomShape 11"/>
            <p:cNvSpPr/>
            <p:nvPr/>
          </p:nvSpPr>
          <p:spPr>
            <a:xfrm>
              <a:off x="-1" y="-2"/>
              <a:ext cx="632523" cy="680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613" name="Title Text"/>
          <p:cNvSpPr txBox="1"/>
          <p:nvPr>
            <p:ph type="title"/>
          </p:nvPr>
        </p:nvSpPr>
        <p:spPr>
          <a:xfrm>
            <a:off x="480240" y="5032080"/>
            <a:ext cx="2343240" cy="136476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614" name="Body Level One…"/>
          <p:cNvSpPr txBox="1"/>
          <p:nvPr>
            <p:ph type="body" sz="quarter" idx="1"/>
          </p:nvPr>
        </p:nvSpPr>
        <p:spPr>
          <a:xfrm>
            <a:off x="480240" y="460800"/>
            <a:ext cx="2739962" cy="45324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5" name="PlaceHolder 3"/>
          <p:cNvSpPr/>
          <p:nvPr>
            <p:ph type="body" sz="quarter" idx="21"/>
          </p:nvPr>
        </p:nvSpPr>
        <p:spPr>
          <a:xfrm>
            <a:off x="3357719" y="460800"/>
            <a:ext cx="2739962" cy="45324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6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7" name="Group 1"/>
          <p:cNvGrpSpPr/>
          <p:nvPr/>
        </p:nvGrpSpPr>
        <p:grpSpPr>
          <a:xfrm>
            <a:off x="11078640" y="458638"/>
            <a:ext cx="632523" cy="680403"/>
            <a:chOff x="0" y="-1"/>
            <a:chExt cx="632522" cy="680402"/>
          </a:xfrm>
        </p:grpSpPr>
        <p:sp>
          <p:nvSpPr>
            <p:cNvPr id="623" name="CustomShape 2"/>
            <p:cNvSpPr/>
            <p:nvPr/>
          </p:nvSpPr>
          <p:spPr>
            <a:xfrm>
              <a:off x="-1" y="-2"/>
              <a:ext cx="632523" cy="680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624" name="CustomShape 3"/>
            <p:cNvSpPr/>
            <p:nvPr/>
          </p:nvSpPr>
          <p:spPr>
            <a:xfrm>
              <a:off x="3985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625" name="CustomShape 4"/>
            <p:cNvSpPr/>
            <p:nvPr/>
          </p:nvSpPr>
          <p:spPr>
            <a:xfrm>
              <a:off x="1807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626" name="CustomShape 5"/>
            <p:cNvSpPr/>
            <p:nvPr/>
          </p:nvSpPr>
          <p:spPr>
            <a:xfrm>
              <a:off x="96480" y="87860"/>
              <a:ext cx="439922" cy="434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grpSp>
        <p:nvGrpSpPr>
          <p:cNvPr id="632" name="Group 7"/>
          <p:cNvGrpSpPr/>
          <p:nvPr/>
        </p:nvGrpSpPr>
        <p:grpSpPr>
          <a:xfrm>
            <a:off x="11078640" y="458638"/>
            <a:ext cx="632523" cy="680403"/>
            <a:chOff x="0" y="-1"/>
            <a:chExt cx="632522" cy="680402"/>
          </a:xfrm>
        </p:grpSpPr>
        <p:sp>
          <p:nvSpPr>
            <p:cNvPr id="628" name="CustomShape 8"/>
            <p:cNvSpPr/>
            <p:nvPr/>
          </p:nvSpPr>
          <p:spPr>
            <a:xfrm>
              <a:off x="141480" y="388080"/>
              <a:ext cx="132482" cy="106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629" name="CustomShape 9"/>
            <p:cNvSpPr/>
            <p:nvPr/>
          </p:nvSpPr>
          <p:spPr>
            <a:xfrm>
              <a:off x="138239" y="251637"/>
              <a:ext cx="356763" cy="123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fill="norm" stroke="1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630" name="CustomShape 10"/>
            <p:cNvSpPr/>
            <p:nvPr/>
          </p:nvSpPr>
          <p:spPr>
            <a:xfrm>
              <a:off x="358920" y="388080"/>
              <a:ext cx="132482" cy="106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631" name="CustomShape 11"/>
            <p:cNvSpPr/>
            <p:nvPr/>
          </p:nvSpPr>
          <p:spPr>
            <a:xfrm>
              <a:off x="-1" y="-2"/>
              <a:ext cx="632523" cy="680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633" name="Title Text"/>
          <p:cNvSpPr txBox="1"/>
          <p:nvPr>
            <p:ph type="title"/>
          </p:nvPr>
        </p:nvSpPr>
        <p:spPr>
          <a:xfrm>
            <a:off x="480240" y="5032080"/>
            <a:ext cx="2343240" cy="136476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6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entered Text"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roup 1"/>
          <p:cNvGrpSpPr/>
          <p:nvPr/>
        </p:nvGrpSpPr>
        <p:grpSpPr>
          <a:xfrm>
            <a:off x="11078640" y="458638"/>
            <a:ext cx="632523" cy="680403"/>
            <a:chOff x="0" y="-1"/>
            <a:chExt cx="632522" cy="680402"/>
          </a:xfrm>
        </p:grpSpPr>
        <p:sp>
          <p:nvSpPr>
            <p:cNvPr id="641" name="CustomShape 2"/>
            <p:cNvSpPr/>
            <p:nvPr/>
          </p:nvSpPr>
          <p:spPr>
            <a:xfrm>
              <a:off x="-1" y="-2"/>
              <a:ext cx="632523" cy="680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642" name="CustomShape 3"/>
            <p:cNvSpPr/>
            <p:nvPr/>
          </p:nvSpPr>
          <p:spPr>
            <a:xfrm>
              <a:off x="3985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643" name="CustomShape 4"/>
            <p:cNvSpPr/>
            <p:nvPr/>
          </p:nvSpPr>
          <p:spPr>
            <a:xfrm>
              <a:off x="1807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644" name="CustomShape 5"/>
            <p:cNvSpPr/>
            <p:nvPr/>
          </p:nvSpPr>
          <p:spPr>
            <a:xfrm>
              <a:off x="96480" y="87860"/>
              <a:ext cx="439922" cy="434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grpSp>
        <p:nvGrpSpPr>
          <p:cNvPr id="650" name="Group 7"/>
          <p:cNvGrpSpPr/>
          <p:nvPr/>
        </p:nvGrpSpPr>
        <p:grpSpPr>
          <a:xfrm>
            <a:off x="11078640" y="458638"/>
            <a:ext cx="632523" cy="680403"/>
            <a:chOff x="0" y="-1"/>
            <a:chExt cx="632522" cy="680402"/>
          </a:xfrm>
        </p:grpSpPr>
        <p:sp>
          <p:nvSpPr>
            <p:cNvPr id="646" name="CustomShape 8"/>
            <p:cNvSpPr/>
            <p:nvPr/>
          </p:nvSpPr>
          <p:spPr>
            <a:xfrm>
              <a:off x="141480" y="388080"/>
              <a:ext cx="132482" cy="106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647" name="CustomShape 9"/>
            <p:cNvSpPr/>
            <p:nvPr/>
          </p:nvSpPr>
          <p:spPr>
            <a:xfrm>
              <a:off x="138239" y="251637"/>
              <a:ext cx="356763" cy="123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fill="norm" stroke="1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648" name="CustomShape 10"/>
            <p:cNvSpPr/>
            <p:nvPr/>
          </p:nvSpPr>
          <p:spPr>
            <a:xfrm>
              <a:off x="358920" y="388080"/>
              <a:ext cx="132482" cy="106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649" name="CustomShape 11"/>
            <p:cNvSpPr/>
            <p:nvPr/>
          </p:nvSpPr>
          <p:spPr>
            <a:xfrm>
              <a:off x="-1" y="-2"/>
              <a:ext cx="632523" cy="680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651" name="Body Level One…"/>
          <p:cNvSpPr txBox="1"/>
          <p:nvPr>
            <p:ph type="body" sz="quarter" idx="1"/>
          </p:nvPr>
        </p:nvSpPr>
        <p:spPr>
          <a:xfrm>
            <a:off x="480240" y="5032080"/>
            <a:ext cx="2343240" cy="632736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 and Content"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3" name="Group 1"/>
          <p:cNvGrpSpPr/>
          <p:nvPr/>
        </p:nvGrpSpPr>
        <p:grpSpPr>
          <a:xfrm>
            <a:off x="11078640" y="458638"/>
            <a:ext cx="632523" cy="680403"/>
            <a:chOff x="0" y="-1"/>
            <a:chExt cx="632522" cy="680402"/>
          </a:xfrm>
        </p:grpSpPr>
        <p:sp>
          <p:nvSpPr>
            <p:cNvPr id="659" name="CustomShape 2"/>
            <p:cNvSpPr/>
            <p:nvPr/>
          </p:nvSpPr>
          <p:spPr>
            <a:xfrm>
              <a:off x="-1" y="-2"/>
              <a:ext cx="632523" cy="680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660" name="CustomShape 3"/>
            <p:cNvSpPr/>
            <p:nvPr/>
          </p:nvSpPr>
          <p:spPr>
            <a:xfrm>
              <a:off x="3985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661" name="CustomShape 4"/>
            <p:cNvSpPr/>
            <p:nvPr/>
          </p:nvSpPr>
          <p:spPr>
            <a:xfrm>
              <a:off x="1807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662" name="CustomShape 5"/>
            <p:cNvSpPr/>
            <p:nvPr/>
          </p:nvSpPr>
          <p:spPr>
            <a:xfrm>
              <a:off x="96480" y="87860"/>
              <a:ext cx="439922" cy="434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grpSp>
        <p:nvGrpSpPr>
          <p:cNvPr id="668" name="Group 7"/>
          <p:cNvGrpSpPr/>
          <p:nvPr/>
        </p:nvGrpSpPr>
        <p:grpSpPr>
          <a:xfrm>
            <a:off x="11078640" y="458638"/>
            <a:ext cx="632523" cy="680403"/>
            <a:chOff x="0" y="-1"/>
            <a:chExt cx="632522" cy="680402"/>
          </a:xfrm>
        </p:grpSpPr>
        <p:sp>
          <p:nvSpPr>
            <p:cNvPr id="664" name="CustomShape 8"/>
            <p:cNvSpPr/>
            <p:nvPr/>
          </p:nvSpPr>
          <p:spPr>
            <a:xfrm>
              <a:off x="141480" y="388080"/>
              <a:ext cx="132482" cy="106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665" name="CustomShape 9"/>
            <p:cNvSpPr/>
            <p:nvPr/>
          </p:nvSpPr>
          <p:spPr>
            <a:xfrm>
              <a:off x="138239" y="251637"/>
              <a:ext cx="356763" cy="123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fill="norm" stroke="1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666" name="CustomShape 10"/>
            <p:cNvSpPr/>
            <p:nvPr/>
          </p:nvSpPr>
          <p:spPr>
            <a:xfrm>
              <a:off x="358920" y="388080"/>
              <a:ext cx="132482" cy="106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667" name="CustomShape 11"/>
            <p:cNvSpPr/>
            <p:nvPr/>
          </p:nvSpPr>
          <p:spPr>
            <a:xfrm>
              <a:off x="-1" y="-2"/>
              <a:ext cx="632523" cy="680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669" name="Title Text"/>
          <p:cNvSpPr txBox="1"/>
          <p:nvPr>
            <p:ph type="title"/>
          </p:nvPr>
        </p:nvSpPr>
        <p:spPr>
          <a:xfrm>
            <a:off x="480240" y="5032080"/>
            <a:ext cx="2343240" cy="136476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670" name="Body Level One…"/>
          <p:cNvSpPr txBox="1"/>
          <p:nvPr>
            <p:ph type="body" sz="quarter" idx="1"/>
          </p:nvPr>
        </p:nvSpPr>
        <p:spPr>
          <a:xfrm>
            <a:off x="480240" y="460800"/>
            <a:ext cx="2739962" cy="2160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1" name="PlaceHolder 4"/>
          <p:cNvSpPr/>
          <p:nvPr>
            <p:ph type="body" sz="quarter" idx="21"/>
          </p:nvPr>
        </p:nvSpPr>
        <p:spPr>
          <a:xfrm>
            <a:off x="480239" y="697679"/>
            <a:ext cx="2739963" cy="2160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spcBef>
                <a:spcPts val="500"/>
              </a:spcBef>
              <a:defRPr sz="1512"/>
            </a:pPr>
          </a:p>
        </p:txBody>
      </p:sp>
      <p:sp>
        <p:nvSpPr>
          <p:cNvPr id="6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Content and 2 Content"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3" name="Group 1"/>
          <p:cNvGrpSpPr/>
          <p:nvPr/>
        </p:nvGrpSpPr>
        <p:grpSpPr>
          <a:xfrm>
            <a:off x="11078640" y="458638"/>
            <a:ext cx="632523" cy="680403"/>
            <a:chOff x="0" y="-1"/>
            <a:chExt cx="632522" cy="680402"/>
          </a:xfrm>
        </p:grpSpPr>
        <p:sp>
          <p:nvSpPr>
            <p:cNvPr id="679" name="CustomShape 2"/>
            <p:cNvSpPr/>
            <p:nvPr/>
          </p:nvSpPr>
          <p:spPr>
            <a:xfrm>
              <a:off x="-1" y="-2"/>
              <a:ext cx="632523" cy="680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680" name="CustomShape 3"/>
            <p:cNvSpPr/>
            <p:nvPr/>
          </p:nvSpPr>
          <p:spPr>
            <a:xfrm>
              <a:off x="3985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681" name="CustomShape 4"/>
            <p:cNvSpPr/>
            <p:nvPr/>
          </p:nvSpPr>
          <p:spPr>
            <a:xfrm>
              <a:off x="1807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682" name="CustomShape 5"/>
            <p:cNvSpPr/>
            <p:nvPr/>
          </p:nvSpPr>
          <p:spPr>
            <a:xfrm>
              <a:off x="96480" y="87860"/>
              <a:ext cx="439922" cy="434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grpSp>
        <p:nvGrpSpPr>
          <p:cNvPr id="688" name="Group 7"/>
          <p:cNvGrpSpPr/>
          <p:nvPr/>
        </p:nvGrpSpPr>
        <p:grpSpPr>
          <a:xfrm>
            <a:off x="11078640" y="458638"/>
            <a:ext cx="632523" cy="680403"/>
            <a:chOff x="0" y="-1"/>
            <a:chExt cx="632522" cy="680402"/>
          </a:xfrm>
        </p:grpSpPr>
        <p:sp>
          <p:nvSpPr>
            <p:cNvPr id="684" name="CustomShape 8"/>
            <p:cNvSpPr/>
            <p:nvPr/>
          </p:nvSpPr>
          <p:spPr>
            <a:xfrm>
              <a:off x="141480" y="388080"/>
              <a:ext cx="132482" cy="106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685" name="CustomShape 9"/>
            <p:cNvSpPr/>
            <p:nvPr/>
          </p:nvSpPr>
          <p:spPr>
            <a:xfrm>
              <a:off x="138239" y="251637"/>
              <a:ext cx="356763" cy="123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fill="norm" stroke="1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686" name="CustomShape 10"/>
            <p:cNvSpPr/>
            <p:nvPr/>
          </p:nvSpPr>
          <p:spPr>
            <a:xfrm>
              <a:off x="358920" y="388080"/>
              <a:ext cx="132482" cy="106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687" name="CustomShape 11"/>
            <p:cNvSpPr/>
            <p:nvPr/>
          </p:nvSpPr>
          <p:spPr>
            <a:xfrm>
              <a:off x="-1" y="-2"/>
              <a:ext cx="632523" cy="680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689" name="Title Text"/>
          <p:cNvSpPr txBox="1"/>
          <p:nvPr>
            <p:ph type="title"/>
          </p:nvPr>
        </p:nvSpPr>
        <p:spPr>
          <a:xfrm>
            <a:off x="480240" y="5032080"/>
            <a:ext cx="2343240" cy="136476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690" name="Body Level One…"/>
          <p:cNvSpPr txBox="1"/>
          <p:nvPr>
            <p:ph type="body" sz="quarter" idx="1"/>
          </p:nvPr>
        </p:nvSpPr>
        <p:spPr>
          <a:xfrm>
            <a:off x="480240" y="460800"/>
            <a:ext cx="2739962" cy="45324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1" name="PlaceHolder 4"/>
          <p:cNvSpPr/>
          <p:nvPr>
            <p:ph type="body" sz="quarter" idx="21"/>
          </p:nvPr>
        </p:nvSpPr>
        <p:spPr>
          <a:xfrm>
            <a:off x="3357719" y="697679"/>
            <a:ext cx="2739962" cy="2160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spcBef>
                <a:spcPts val="500"/>
              </a:spcBef>
              <a:defRPr sz="1512"/>
            </a:pPr>
          </a:p>
        </p:txBody>
      </p:sp>
      <p:sp>
        <p:nvSpPr>
          <p:cNvPr id="6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 over Content"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3" name="Group 1"/>
          <p:cNvGrpSpPr/>
          <p:nvPr/>
        </p:nvGrpSpPr>
        <p:grpSpPr>
          <a:xfrm>
            <a:off x="11078640" y="458638"/>
            <a:ext cx="632523" cy="680403"/>
            <a:chOff x="0" y="-1"/>
            <a:chExt cx="632522" cy="680402"/>
          </a:xfrm>
        </p:grpSpPr>
        <p:sp>
          <p:nvSpPr>
            <p:cNvPr id="699" name="CustomShape 2"/>
            <p:cNvSpPr/>
            <p:nvPr/>
          </p:nvSpPr>
          <p:spPr>
            <a:xfrm>
              <a:off x="-1" y="-2"/>
              <a:ext cx="632523" cy="680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700" name="CustomShape 3"/>
            <p:cNvSpPr/>
            <p:nvPr/>
          </p:nvSpPr>
          <p:spPr>
            <a:xfrm>
              <a:off x="3985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701" name="CustomShape 4"/>
            <p:cNvSpPr/>
            <p:nvPr/>
          </p:nvSpPr>
          <p:spPr>
            <a:xfrm>
              <a:off x="1807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702" name="CustomShape 5"/>
            <p:cNvSpPr/>
            <p:nvPr/>
          </p:nvSpPr>
          <p:spPr>
            <a:xfrm>
              <a:off x="96480" y="87860"/>
              <a:ext cx="439922" cy="434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grpSp>
        <p:nvGrpSpPr>
          <p:cNvPr id="708" name="Group 7"/>
          <p:cNvGrpSpPr/>
          <p:nvPr/>
        </p:nvGrpSpPr>
        <p:grpSpPr>
          <a:xfrm>
            <a:off x="11078640" y="458638"/>
            <a:ext cx="632523" cy="680403"/>
            <a:chOff x="0" y="-1"/>
            <a:chExt cx="632522" cy="680402"/>
          </a:xfrm>
        </p:grpSpPr>
        <p:sp>
          <p:nvSpPr>
            <p:cNvPr id="704" name="CustomShape 8"/>
            <p:cNvSpPr/>
            <p:nvPr/>
          </p:nvSpPr>
          <p:spPr>
            <a:xfrm>
              <a:off x="141480" y="388080"/>
              <a:ext cx="132482" cy="106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705" name="CustomShape 9"/>
            <p:cNvSpPr/>
            <p:nvPr/>
          </p:nvSpPr>
          <p:spPr>
            <a:xfrm>
              <a:off x="138239" y="251637"/>
              <a:ext cx="356763" cy="123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fill="norm" stroke="1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706" name="CustomShape 10"/>
            <p:cNvSpPr/>
            <p:nvPr/>
          </p:nvSpPr>
          <p:spPr>
            <a:xfrm>
              <a:off x="358920" y="388080"/>
              <a:ext cx="132482" cy="106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707" name="CustomShape 11"/>
            <p:cNvSpPr/>
            <p:nvPr/>
          </p:nvSpPr>
          <p:spPr>
            <a:xfrm>
              <a:off x="-1" y="-2"/>
              <a:ext cx="632523" cy="680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709" name="Title Text"/>
          <p:cNvSpPr txBox="1"/>
          <p:nvPr>
            <p:ph type="title"/>
          </p:nvPr>
        </p:nvSpPr>
        <p:spPr>
          <a:xfrm>
            <a:off x="480240" y="5032080"/>
            <a:ext cx="2343240" cy="136476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710" name="Body Level One…"/>
          <p:cNvSpPr txBox="1"/>
          <p:nvPr>
            <p:ph type="body" sz="quarter" idx="1"/>
          </p:nvPr>
        </p:nvSpPr>
        <p:spPr>
          <a:xfrm>
            <a:off x="480240" y="460800"/>
            <a:ext cx="2739962" cy="2160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1" name="PlaceHolder 4"/>
          <p:cNvSpPr/>
          <p:nvPr>
            <p:ph type="body" sz="quarter" idx="21"/>
          </p:nvPr>
        </p:nvSpPr>
        <p:spPr>
          <a:xfrm>
            <a:off x="480238" y="697679"/>
            <a:ext cx="5615284" cy="2160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spcBef>
                <a:spcPts val="500"/>
              </a:spcBef>
              <a:defRPr sz="1512"/>
            </a:pPr>
          </a:p>
        </p:txBody>
      </p:sp>
      <p:sp>
        <p:nvSpPr>
          <p:cNvPr id="7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 over Content"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3" name="Group 1"/>
          <p:cNvGrpSpPr/>
          <p:nvPr/>
        </p:nvGrpSpPr>
        <p:grpSpPr>
          <a:xfrm>
            <a:off x="11078640" y="458638"/>
            <a:ext cx="632523" cy="680403"/>
            <a:chOff x="0" y="-1"/>
            <a:chExt cx="632522" cy="680402"/>
          </a:xfrm>
        </p:grpSpPr>
        <p:sp>
          <p:nvSpPr>
            <p:cNvPr id="719" name="CustomShape 2"/>
            <p:cNvSpPr/>
            <p:nvPr/>
          </p:nvSpPr>
          <p:spPr>
            <a:xfrm>
              <a:off x="-1" y="-2"/>
              <a:ext cx="632523" cy="680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720" name="CustomShape 3"/>
            <p:cNvSpPr/>
            <p:nvPr/>
          </p:nvSpPr>
          <p:spPr>
            <a:xfrm>
              <a:off x="3985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721" name="CustomShape 4"/>
            <p:cNvSpPr/>
            <p:nvPr/>
          </p:nvSpPr>
          <p:spPr>
            <a:xfrm>
              <a:off x="1807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722" name="CustomShape 5"/>
            <p:cNvSpPr/>
            <p:nvPr/>
          </p:nvSpPr>
          <p:spPr>
            <a:xfrm>
              <a:off x="96480" y="87860"/>
              <a:ext cx="439922" cy="434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grpSp>
        <p:nvGrpSpPr>
          <p:cNvPr id="728" name="Group 7"/>
          <p:cNvGrpSpPr/>
          <p:nvPr/>
        </p:nvGrpSpPr>
        <p:grpSpPr>
          <a:xfrm>
            <a:off x="11078640" y="458638"/>
            <a:ext cx="632523" cy="680403"/>
            <a:chOff x="0" y="-1"/>
            <a:chExt cx="632522" cy="680402"/>
          </a:xfrm>
        </p:grpSpPr>
        <p:sp>
          <p:nvSpPr>
            <p:cNvPr id="724" name="CustomShape 8"/>
            <p:cNvSpPr/>
            <p:nvPr/>
          </p:nvSpPr>
          <p:spPr>
            <a:xfrm>
              <a:off x="141480" y="388080"/>
              <a:ext cx="132482" cy="106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725" name="CustomShape 9"/>
            <p:cNvSpPr/>
            <p:nvPr/>
          </p:nvSpPr>
          <p:spPr>
            <a:xfrm>
              <a:off x="138239" y="251637"/>
              <a:ext cx="356763" cy="123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fill="norm" stroke="1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726" name="CustomShape 10"/>
            <p:cNvSpPr/>
            <p:nvPr/>
          </p:nvSpPr>
          <p:spPr>
            <a:xfrm>
              <a:off x="358920" y="388080"/>
              <a:ext cx="132482" cy="106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727" name="CustomShape 11"/>
            <p:cNvSpPr/>
            <p:nvPr/>
          </p:nvSpPr>
          <p:spPr>
            <a:xfrm>
              <a:off x="-1" y="-2"/>
              <a:ext cx="632523" cy="680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729" name="Title Text"/>
          <p:cNvSpPr txBox="1"/>
          <p:nvPr>
            <p:ph type="title"/>
          </p:nvPr>
        </p:nvSpPr>
        <p:spPr>
          <a:xfrm>
            <a:off x="480240" y="5032080"/>
            <a:ext cx="2343240" cy="136476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730" name="Body Level One…"/>
          <p:cNvSpPr txBox="1"/>
          <p:nvPr>
            <p:ph type="body" sz="quarter" idx="1"/>
          </p:nvPr>
        </p:nvSpPr>
        <p:spPr>
          <a:xfrm>
            <a:off x="480240" y="460800"/>
            <a:ext cx="5615281" cy="2160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1" name="PlaceHolder 3"/>
          <p:cNvSpPr/>
          <p:nvPr>
            <p:ph type="body" sz="quarter" idx="21"/>
          </p:nvPr>
        </p:nvSpPr>
        <p:spPr>
          <a:xfrm>
            <a:off x="480238" y="697679"/>
            <a:ext cx="5615284" cy="2160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spcBef>
                <a:spcPts val="500"/>
              </a:spcBef>
              <a:defRPr sz="1512"/>
            </a:pPr>
          </a:p>
        </p:txBody>
      </p:sp>
      <p:sp>
        <p:nvSpPr>
          <p:cNvPr id="7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4 Content"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3" name="Group 1"/>
          <p:cNvGrpSpPr/>
          <p:nvPr/>
        </p:nvGrpSpPr>
        <p:grpSpPr>
          <a:xfrm>
            <a:off x="11078640" y="458638"/>
            <a:ext cx="632523" cy="680403"/>
            <a:chOff x="0" y="-1"/>
            <a:chExt cx="632522" cy="680402"/>
          </a:xfrm>
        </p:grpSpPr>
        <p:sp>
          <p:nvSpPr>
            <p:cNvPr id="739" name="CustomShape 2"/>
            <p:cNvSpPr/>
            <p:nvPr/>
          </p:nvSpPr>
          <p:spPr>
            <a:xfrm>
              <a:off x="-1" y="-2"/>
              <a:ext cx="632523" cy="680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740" name="CustomShape 3"/>
            <p:cNvSpPr/>
            <p:nvPr/>
          </p:nvSpPr>
          <p:spPr>
            <a:xfrm>
              <a:off x="3985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741" name="CustomShape 4"/>
            <p:cNvSpPr/>
            <p:nvPr/>
          </p:nvSpPr>
          <p:spPr>
            <a:xfrm>
              <a:off x="1807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742" name="CustomShape 5"/>
            <p:cNvSpPr/>
            <p:nvPr/>
          </p:nvSpPr>
          <p:spPr>
            <a:xfrm>
              <a:off x="96480" y="87860"/>
              <a:ext cx="439922" cy="434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grpSp>
        <p:nvGrpSpPr>
          <p:cNvPr id="748" name="Group 7"/>
          <p:cNvGrpSpPr/>
          <p:nvPr/>
        </p:nvGrpSpPr>
        <p:grpSpPr>
          <a:xfrm>
            <a:off x="11078640" y="458638"/>
            <a:ext cx="632523" cy="680403"/>
            <a:chOff x="0" y="-1"/>
            <a:chExt cx="632522" cy="680402"/>
          </a:xfrm>
        </p:grpSpPr>
        <p:sp>
          <p:nvSpPr>
            <p:cNvPr id="744" name="CustomShape 8"/>
            <p:cNvSpPr/>
            <p:nvPr/>
          </p:nvSpPr>
          <p:spPr>
            <a:xfrm>
              <a:off x="141480" y="388080"/>
              <a:ext cx="132482" cy="106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745" name="CustomShape 9"/>
            <p:cNvSpPr/>
            <p:nvPr/>
          </p:nvSpPr>
          <p:spPr>
            <a:xfrm>
              <a:off x="138239" y="251637"/>
              <a:ext cx="356763" cy="123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fill="norm" stroke="1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746" name="CustomShape 10"/>
            <p:cNvSpPr/>
            <p:nvPr/>
          </p:nvSpPr>
          <p:spPr>
            <a:xfrm>
              <a:off x="358920" y="388080"/>
              <a:ext cx="132482" cy="106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747" name="CustomShape 11"/>
            <p:cNvSpPr/>
            <p:nvPr/>
          </p:nvSpPr>
          <p:spPr>
            <a:xfrm>
              <a:off x="-1" y="-2"/>
              <a:ext cx="632523" cy="680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749" name="Title Text"/>
          <p:cNvSpPr txBox="1"/>
          <p:nvPr>
            <p:ph type="title"/>
          </p:nvPr>
        </p:nvSpPr>
        <p:spPr>
          <a:xfrm>
            <a:off x="480240" y="5032080"/>
            <a:ext cx="2343240" cy="136476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750" name="Body Level One…"/>
          <p:cNvSpPr txBox="1"/>
          <p:nvPr>
            <p:ph type="body" sz="quarter" idx="1"/>
          </p:nvPr>
        </p:nvSpPr>
        <p:spPr>
          <a:xfrm>
            <a:off x="480240" y="460800"/>
            <a:ext cx="2739962" cy="2160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1" name="PlaceHolder 5"/>
          <p:cNvSpPr/>
          <p:nvPr>
            <p:ph type="body" sz="quarter" idx="21"/>
          </p:nvPr>
        </p:nvSpPr>
        <p:spPr>
          <a:xfrm>
            <a:off x="3357719" y="697679"/>
            <a:ext cx="2739962" cy="2160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spcBef>
                <a:spcPts val="500"/>
              </a:spcBef>
              <a:defRPr sz="1512"/>
            </a:pPr>
          </a:p>
        </p:txBody>
      </p:sp>
      <p:sp>
        <p:nvSpPr>
          <p:cNvPr id="7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6 Content"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3" name="Group 1"/>
          <p:cNvGrpSpPr/>
          <p:nvPr/>
        </p:nvGrpSpPr>
        <p:grpSpPr>
          <a:xfrm>
            <a:off x="11078640" y="458638"/>
            <a:ext cx="632523" cy="680403"/>
            <a:chOff x="0" y="-1"/>
            <a:chExt cx="632522" cy="680402"/>
          </a:xfrm>
        </p:grpSpPr>
        <p:sp>
          <p:nvSpPr>
            <p:cNvPr id="759" name="CustomShape 2"/>
            <p:cNvSpPr/>
            <p:nvPr/>
          </p:nvSpPr>
          <p:spPr>
            <a:xfrm>
              <a:off x="-1" y="-2"/>
              <a:ext cx="632523" cy="680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760" name="CustomShape 3"/>
            <p:cNvSpPr/>
            <p:nvPr/>
          </p:nvSpPr>
          <p:spPr>
            <a:xfrm>
              <a:off x="3985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761" name="CustomShape 4"/>
            <p:cNvSpPr/>
            <p:nvPr/>
          </p:nvSpPr>
          <p:spPr>
            <a:xfrm>
              <a:off x="1807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762" name="CustomShape 5"/>
            <p:cNvSpPr/>
            <p:nvPr/>
          </p:nvSpPr>
          <p:spPr>
            <a:xfrm>
              <a:off x="96480" y="87860"/>
              <a:ext cx="439922" cy="434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grpSp>
        <p:nvGrpSpPr>
          <p:cNvPr id="768" name="Group 7"/>
          <p:cNvGrpSpPr/>
          <p:nvPr/>
        </p:nvGrpSpPr>
        <p:grpSpPr>
          <a:xfrm>
            <a:off x="11078640" y="458638"/>
            <a:ext cx="632523" cy="680403"/>
            <a:chOff x="0" y="-1"/>
            <a:chExt cx="632522" cy="680402"/>
          </a:xfrm>
        </p:grpSpPr>
        <p:sp>
          <p:nvSpPr>
            <p:cNvPr id="764" name="CustomShape 8"/>
            <p:cNvSpPr/>
            <p:nvPr/>
          </p:nvSpPr>
          <p:spPr>
            <a:xfrm>
              <a:off x="141480" y="388080"/>
              <a:ext cx="132482" cy="106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765" name="CustomShape 9"/>
            <p:cNvSpPr/>
            <p:nvPr/>
          </p:nvSpPr>
          <p:spPr>
            <a:xfrm>
              <a:off x="138239" y="251637"/>
              <a:ext cx="356763" cy="123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fill="norm" stroke="1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766" name="CustomShape 10"/>
            <p:cNvSpPr/>
            <p:nvPr/>
          </p:nvSpPr>
          <p:spPr>
            <a:xfrm>
              <a:off x="358920" y="388080"/>
              <a:ext cx="132482" cy="106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767" name="CustomShape 11"/>
            <p:cNvSpPr/>
            <p:nvPr/>
          </p:nvSpPr>
          <p:spPr>
            <a:xfrm>
              <a:off x="-1" y="-2"/>
              <a:ext cx="632523" cy="680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769" name="Title Text"/>
          <p:cNvSpPr txBox="1"/>
          <p:nvPr>
            <p:ph type="title"/>
          </p:nvPr>
        </p:nvSpPr>
        <p:spPr>
          <a:xfrm>
            <a:off x="480240" y="5032080"/>
            <a:ext cx="2343240" cy="136476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770" name="Body Level One…"/>
          <p:cNvSpPr txBox="1"/>
          <p:nvPr>
            <p:ph type="body" sz="quarter" idx="1"/>
          </p:nvPr>
        </p:nvSpPr>
        <p:spPr>
          <a:xfrm>
            <a:off x="480240" y="460800"/>
            <a:ext cx="1807922" cy="2160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1" name="PlaceHolder 7"/>
          <p:cNvSpPr/>
          <p:nvPr>
            <p:ph type="body" sz="quarter" idx="21"/>
          </p:nvPr>
        </p:nvSpPr>
        <p:spPr>
          <a:xfrm>
            <a:off x="4277519" y="697679"/>
            <a:ext cx="1807922" cy="2160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spcBef>
                <a:spcPts val="500"/>
              </a:spcBef>
              <a:defRPr sz="1512"/>
            </a:pPr>
          </a:p>
        </p:txBody>
      </p:sp>
      <p:sp>
        <p:nvSpPr>
          <p:cNvPr id="7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3" name="Group 1"/>
          <p:cNvGrpSpPr/>
          <p:nvPr/>
        </p:nvGrpSpPr>
        <p:grpSpPr>
          <a:xfrm>
            <a:off x="11078640" y="458638"/>
            <a:ext cx="632523" cy="680403"/>
            <a:chOff x="0" y="-1"/>
            <a:chExt cx="632522" cy="680402"/>
          </a:xfrm>
        </p:grpSpPr>
        <p:sp>
          <p:nvSpPr>
            <p:cNvPr id="779" name="CustomShape 2"/>
            <p:cNvSpPr/>
            <p:nvPr/>
          </p:nvSpPr>
          <p:spPr>
            <a:xfrm>
              <a:off x="-1" y="-2"/>
              <a:ext cx="632523" cy="680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780" name="CustomShape 3"/>
            <p:cNvSpPr/>
            <p:nvPr/>
          </p:nvSpPr>
          <p:spPr>
            <a:xfrm>
              <a:off x="3985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781" name="CustomShape 4"/>
            <p:cNvSpPr/>
            <p:nvPr/>
          </p:nvSpPr>
          <p:spPr>
            <a:xfrm>
              <a:off x="1807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782" name="CustomShape 5"/>
            <p:cNvSpPr/>
            <p:nvPr/>
          </p:nvSpPr>
          <p:spPr>
            <a:xfrm>
              <a:off x="96480" y="87860"/>
              <a:ext cx="439922" cy="434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7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/>
          <p:nvPr>
            <p:ph type="title"/>
          </p:nvPr>
        </p:nvSpPr>
        <p:spPr>
          <a:xfrm>
            <a:off x="480240" y="5032080"/>
            <a:ext cx="2343240" cy="136476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5" name="Group 1"/>
          <p:cNvGrpSpPr/>
          <p:nvPr/>
        </p:nvGrpSpPr>
        <p:grpSpPr>
          <a:xfrm>
            <a:off x="11078640" y="458638"/>
            <a:ext cx="632523" cy="680403"/>
            <a:chOff x="0" y="-1"/>
            <a:chExt cx="632522" cy="680402"/>
          </a:xfrm>
        </p:grpSpPr>
        <p:sp>
          <p:nvSpPr>
            <p:cNvPr id="791" name="CustomShape 2"/>
            <p:cNvSpPr/>
            <p:nvPr/>
          </p:nvSpPr>
          <p:spPr>
            <a:xfrm>
              <a:off x="-1" y="-2"/>
              <a:ext cx="632523" cy="680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792" name="CustomShape 3"/>
            <p:cNvSpPr/>
            <p:nvPr/>
          </p:nvSpPr>
          <p:spPr>
            <a:xfrm>
              <a:off x="3985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793" name="CustomShape 4"/>
            <p:cNvSpPr/>
            <p:nvPr/>
          </p:nvSpPr>
          <p:spPr>
            <a:xfrm>
              <a:off x="1807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794" name="CustomShape 5"/>
            <p:cNvSpPr/>
            <p:nvPr/>
          </p:nvSpPr>
          <p:spPr>
            <a:xfrm>
              <a:off x="96480" y="87860"/>
              <a:ext cx="439922" cy="434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796" name="Title Text"/>
          <p:cNvSpPr txBox="1"/>
          <p:nvPr>
            <p:ph type="title"/>
          </p:nvPr>
        </p:nvSpPr>
        <p:spPr>
          <a:xfrm>
            <a:off x="480240" y="5032080"/>
            <a:ext cx="2343240" cy="136476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797" name="Body Level One…"/>
          <p:cNvSpPr txBox="1"/>
          <p:nvPr>
            <p:ph type="body" sz="quarter" idx="1"/>
          </p:nvPr>
        </p:nvSpPr>
        <p:spPr>
          <a:xfrm>
            <a:off x="480240" y="459358"/>
            <a:ext cx="5615281" cy="45612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9" name="Group 1"/>
          <p:cNvGrpSpPr/>
          <p:nvPr/>
        </p:nvGrpSpPr>
        <p:grpSpPr>
          <a:xfrm>
            <a:off x="11078640" y="458638"/>
            <a:ext cx="632523" cy="680403"/>
            <a:chOff x="0" y="-1"/>
            <a:chExt cx="632522" cy="680402"/>
          </a:xfrm>
        </p:grpSpPr>
        <p:sp>
          <p:nvSpPr>
            <p:cNvPr id="805" name="CustomShape 2"/>
            <p:cNvSpPr/>
            <p:nvPr/>
          </p:nvSpPr>
          <p:spPr>
            <a:xfrm>
              <a:off x="-1" y="-2"/>
              <a:ext cx="632523" cy="680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806" name="CustomShape 3"/>
            <p:cNvSpPr/>
            <p:nvPr/>
          </p:nvSpPr>
          <p:spPr>
            <a:xfrm>
              <a:off x="3985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807" name="CustomShape 4"/>
            <p:cNvSpPr/>
            <p:nvPr/>
          </p:nvSpPr>
          <p:spPr>
            <a:xfrm>
              <a:off x="1807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808" name="CustomShape 5"/>
            <p:cNvSpPr/>
            <p:nvPr/>
          </p:nvSpPr>
          <p:spPr>
            <a:xfrm>
              <a:off x="96480" y="87860"/>
              <a:ext cx="439922" cy="434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810" name="Title Text"/>
          <p:cNvSpPr txBox="1"/>
          <p:nvPr>
            <p:ph type="title"/>
          </p:nvPr>
        </p:nvSpPr>
        <p:spPr>
          <a:xfrm>
            <a:off x="480240" y="5032080"/>
            <a:ext cx="2343240" cy="136476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811" name="Body Level One…"/>
          <p:cNvSpPr txBox="1"/>
          <p:nvPr>
            <p:ph type="body" sz="quarter" idx="1"/>
          </p:nvPr>
        </p:nvSpPr>
        <p:spPr>
          <a:xfrm>
            <a:off x="480240" y="460800"/>
            <a:ext cx="5615281" cy="45324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3" name="Group 1"/>
          <p:cNvGrpSpPr/>
          <p:nvPr/>
        </p:nvGrpSpPr>
        <p:grpSpPr>
          <a:xfrm>
            <a:off x="11078640" y="458638"/>
            <a:ext cx="632523" cy="680403"/>
            <a:chOff x="0" y="-1"/>
            <a:chExt cx="632522" cy="680402"/>
          </a:xfrm>
        </p:grpSpPr>
        <p:sp>
          <p:nvSpPr>
            <p:cNvPr id="819" name="CustomShape 2"/>
            <p:cNvSpPr/>
            <p:nvPr/>
          </p:nvSpPr>
          <p:spPr>
            <a:xfrm>
              <a:off x="-1" y="-2"/>
              <a:ext cx="632523" cy="680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820" name="CustomShape 3"/>
            <p:cNvSpPr/>
            <p:nvPr/>
          </p:nvSpPr>
          <p:spPr>
            <a:xfrm>
              <a:off x="3985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821" name="CustomShape 4"/>
            <p:cNvSpPr/>
            <p:nvPr/>
          </p:nvSpPr>
          <p:spPr>
            <a:xfrm>
              <a:off x="1807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822" name="CustomShape 5"/>
            <p:cNvSpPr/>
            <p:nvPr/>
          </p:nvSpPr>
          <p:spPr>
            <a:xfrm>
              <a:off x="96480" y="87860"/>
              <a:ext cx="439922" cy="434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824" name="Title Text"/>
          <p:cNvSpPr txBox="1"/>
          <p:nvPr>
            <p:ph type="title"/>
          </p:nvPr>
        </p:nvSpPr>
        <p:spPr>
          <a:xfrm>
            <a:off x="480240" y="5032080"/>
            <a:ext cx="2343240" cy="136476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825" name="Body Level One…"/>
          <p:cNvSpPr txBox="1"/>
          <p:nvPr>
            <p:ph type="body" sz="quarter" idx="1"/>
          </p:nvPr>
        </p:nvSpPr>
        <p:spPr>
          <a:xfrm>
            <a:off x="480240" y="460800"/>
            <a:ext cx="2739962" cy="45324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6" name="PlaceHolder 3"/>
          <p:cNvSpPr/>
          <p:nvPr>
            <p:ph type="body" sz="quarter" idx="21"/>
          </p:nvPr>
        </p:nvSpPr>
        <p:spPr>
          <a:xfrm>
            <a:off x="3357719" y="460800"/>
            <a:ext cx="2739962" cy="45324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</a:p>
        </p:txBody>
      </p:sp>
      <p:sp>
        <p:nvSpPr>
          <p:cNvPr id="8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8" name="Group 1"/>
          <p:cNvGrpSpPr/>
          <p:nvPr/>
        </p:nvGrpSpPr>
        <p:grpSpPr>
          <a:xfrm>
            <a:off x="11078640" y="458638"/>
            <a:ext cx="632523" cy="680403"/>
            <a:chOff x="0" y="-1"/>
            <a:chExt cx="632522" cy="680402"/>
          </a:xfrm>
        </p:grpSpPr>
        <p:sp>
          <p:nvSpPr>
            <p:cNvPr id="834" name="CustomShape 2"/>
            <p:cNvSpPr/>
            <p:nvPr/>
          </p:nvSpPr>
          <p:spPr>
            <a:xfrm>
              <a:off x="-1" y="-2"/>
              <a:ext cx="632523" cy="680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835" name="CustomShape 3"/>
            <p:cNvSpPr/>
            <p:nvPr/>
          </p:nvSpPr>
          <p:spPr>
            <a:xfrm>
              <a:off x="3985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836" name="CustomShape 4"/>
            <p:cNvSpPr/>
            <p:nvPr/>
          </p:nvSpPr>
          <p:spPr>
            <a:xfrm>
              <a:off x="1807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837" name="CustomShape 5"/>
            <p:cNvSpPr/>
            <p:nvPr/>
          </p:nvSpPr>
          <p:spPr>
            <a:xfrm>
              <a:off x="96480" y="87860"/>
              <a:ext cx="439922" cy="434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839" name="Title Text"/>
          <p:cNvSpPr txBox="1"/>
          <p:nvPr>
            <p:ph type="title"/>
          </p:nvPr>
        </p:nvSpPr>
        <p:spPr>
          <a:xfrm>
            <a:off x="480240" y="5032080"/>
            <a:ext cx="2343240" cy="136476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8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1" name="Group 1"/>
          <p:cNvGrpSpPr/>
          <p:nvPr/>
        </p:nvGrpSpPr>
        <p:grpSpPr>
          <a:xfrm>
            <a:off x="11078640" y="458638"/>
            <a:ext cx="632523" cy="680403"/>
            <a:chOff x="0" y="-1"/>
            <a:chExt cx="632522" cy="680402"/>
          </a:xfrm>
        </p:grpSpPr>
        <p:sp>
          <p:nvSpPr>
            <p:cNvPr id="847" name="CustomShape 2"/>
            <p:cNvSpPr/>
            <p:nvPr/>
          </p:nvSpPr>
          <p:spPr>
            <a:xfrm>
              <a:off x="-1" y="-2"/>
              <a:ext cx="632523" cy="680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848" name="CustomShape 3"/>
            <p:cNvSpPr/>
            <p:nvPr/>
          </p:nvSpPr>
          <p:spPr>
            <a:xfrm>
              <a:off x="3985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849" name="CustomShape 4"/>
            <p:cNvSpPr/>
            <p:nvPr/>
          </p:nvSpPr>
          <p:spPr>
            <a:xfrm>
              <a:off x="1807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850" name="CustomShape 5"/>
            <p:cNvSpPr/>
            <p:nvPr/>
          </p:nvSpPr>
          <p:spPr>
            <a:xfrm>
              <a:off x="96480" y="87860"/>
              <a:ext cx="439922" cy="434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852" name="Body Level One…"/>
          <p:cNvSpPr txBox="1"/>
          <p:nvPr>
            <p:ph type="body" sz="quarter" idx="1"/>
          </p:nvPr>
        </p:nvSpPr>
        <p:spPr>
          <a:xfrm>
            <a:off x="480240" y="5032080"/>
            <a:ext cx="2343240" cy="632736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4" name="Group 1"/>
          <p:cNvGrpSpPr/>
          <p:nvPr/>
        </p:nvGrpSpPr>
        <p:grpSpPr>
          <a:xfrm>
            <a:off x="11078640" y="458638"/>
            <a:ext cx="632523" cy="680403"/>
            <a:chOff x="0" y="-1"/>
            <a:chExt cx="632522" cy="680402"/>
          </a:xfrm>
        </p:grpSpPr>
        <p:sp>
          <p:nvSpPr>
            <p:cNvPr id="860" name="CustomShape 2"/>
            <p:cNvSpPr/>
            <p:nvPr/>
          </p:nvSpPr>
          <p:spPr>
            <a:xfrm>
              <a:off x="-1" y="-2"/>
              <a:ext cx="632523" cy="680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861" name="CustomShape 3"/>
            <p:cNvSpPr/>
            <p:nvPr/>
          </p:nvSpPr>
          <p:spPr>
            <a:xfrm>
              <a:off x="3985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862" name="CustomShape 4"/>
            <p:cNvSpPr/>
            <p:nvPr/>
          </p:nvSpPr>
          <p:spPr>
            <a:xfrm>
              <a:off x="1807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863" name="CustomShape 5"/>
            <p:cNvSpPr/>
            <p:nvPr/>
          </p:nvSpPr>
          <p:spPr>
            <a:xfrm>
              <a:off x="96480" y="87860"/>
              <a:ext cx="439922" cy="434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865" name="Title Text"/>
          <p:cNvSpPr txBox="1"/>
          <p:nvPr>
            <p:ph type="title"/>
          </p:nvPr>
        </p:nvSpPr>
        <p:spPr>
          <a:xfrm>
            <a:off x="480240" y="5032080"/>
            <a:ext cx="2343240" cy="136476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866" name="Body Level One…"/>
          <p:cNvSpPr txBox="1"/>
          <p:nvPr>
            <p:ph type="body" sz="quarter" idx="1"/>
          </p:nvPr>
        </p:nvSpPr>
        <p:spPr>
          <a:xfrm>
            <a:off x="480240" y="460800"/>
            <a:ext cx="2739962" cy="2160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7" name="PlaceHolder 4"/>
          <p:cNvSpPr/>
          <p:nvPr>
            <p:ph type="body" sz="quarter" idx="21"/>
          </p:nvPr>
        </p:nvSpPr>
        <p:spPr>
          <a:xfrm>
            <a:off x="480239" y="697679"/>
            <a:ext cx="2739963" cy="2160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spcBef>
                <a:spcPts val="500"/>
              </a:spcBef>
              <a:defRPr sz="1512"/>
            </a:pPr>
          </a:p>
        </p:txBody>
      </p:sp>
      <p:sp>
        <p:nvSpPr>
          <p:cNvPr id="8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9" name="Group 1"/>
          <p:cNvGrpSpPr/>
          <p:nvPr/>
        </p:nvGrpSpPr>
        <p:grpSpPr>
          <a:xfrm>
            <a:off x="11078640" y="458638"/>
            <a:ext cx="632523" cy="680403"/>
            <a:chOff x="0" y="-1"/>
            <a:chExt cx="632522" cy="680402"/>
          </a:xfrm>
        </p:grpSpPr>
        <p:sp>
          <p:nvSpPr>
            <p:cNvPr id="875" name="CustomShape 2"/>
            <p:cNvSpPr/>
            <p:nvPr/>
          </p:nvSpPr>
          <p:spPr>
            <a:xfrm>
              <a:off x="-1" y="-2"/>
              <a:ext cx="632523" cy="680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876" name="CustomShape 3"/>
            <p:cNvSpPr/>
            <p:nvPr/>
          </p:nvSpPr>
          <p:spPr>
            <a:xfrm>
              <a:off x="3985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877" name="CustomShape 4"/>
            <p:cNvSpPr/>
            <p:nvPr/>
          </p:nvSpPr>
          <p:spPr>
            <a:xfrm>
              <a:off x="1807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878" name="CustomShape 5"/>
            <p:cNvSpPr/>
            <p:nvPr/>
          </p:nvSpPr>
          <p:spPr>
            <a:xfrm>
              <a:off x="96480" y="87860"/>
              <a:ext cx="439922" cy="434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880" name="Title Text"/>
          <p:cNvSpPr txBox="1"/>
          <p:nvPr>
            <p:ph type="title"/>
          </p:nvPr>
        </p:nvSpPr>
        <p:spPr>
          <a:xfrm>
            <a:off x="480240" y="5032080"/>
            <a:ext cx="2343240" cy="136476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881" name="Body Level One…"/>
          <p:cNvSpPr txBox="1"/>
          <p:nvPr>
            <p:ph type="body" sz="quarter" idx="1"/>
          </p:nvPr>
        </p:nvSpPr>
        <p:spPr>
          <a:xfrm>
            <a:off x="480240" y="460800"/>
            <a:ext cx="2739962" cy="45324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2" name="PlaceHolder 4"/>
          <p:cNvSpPr/>
          <p:nvPr>
            <p:ph type="body" sz="quarter" idx="21"/>
          </p:nvPr>
        </p:nvSpPr>
        <p:spPr>
          <a:xfrm>
            <a:off x="3357719" y="697679"/>
            <a:ext cx="2739962" cy="2160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spcBef>
                <a:spcPts val="500"/>
              </a:spcBef>
              <a:defRPr sz="1512"/>
            </a:pPr>
          </a:p>
        </p:txBody>
      </p:sp>
      <p:sp>
        <p:nvSpPr>
          <p:cNvPr id="8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4" name="Group 1"/>
          <p:cNvGrpSpPr/>
          <p:nvPr/>
        </p:nvGrpSpPr>
        <p:grpSpPr>
          <a:xfrm>
            <a:off x="11078640" y="458638"/>
            <a:ext cx="632523" cy="680403"/>
            <a:chOff x="0" y="-1"/>
            <a:chExt cx="632522" cy="680402"/>
          </a:xfrm>
        </p:grpSpPr>
        <p:sp>
          <p:nvSpPr>
            <p:cNvPr id="890" name="CustomShape 2"/>
            <p:cNvSpPr/>
            <p:nvPr/>
          </p:nvSpPr>
          <p:spPr>
            <a:xfrm>
              <a:off x="-1" y="-2"/>
              <a:ext cx="632523" cy="680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891" name="CustomShape 3"/>
            <p:cNvSpPr/>
            <p:nvPr/>
          </p:nvSpPr>
          <p:spPr>
            <a:xfrm>
              <a:off x="3985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892" name="CustomShape 4"/>
            <p:cNvSpPr/>
            <p:nvPr/>
          </p:nvSpPr>
          <p:spPr>
            <a:xfrm>
              <a:off x="1807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893" name="CustomShape 5"/>
            <p:cNvSpPr/>
            <p:nvPr/>
          </p:nvSpPr>
          <p:spPr>
            <a:xfrm>
              <a:off x="96480" y="87860"/>
              <a:ext cx="439922" cy="434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895" name="Title Text"/>
          <p:cNvSpPr txBox="1"/>
          <p:nvPr>
            <p:ph type="title"/>
          </p:nvPr>
        </p:nvSpPr>
        <p:spPr>
          <a:xfrm>
            <a:off x="480240" y="5032080"/>
            <a:ext cx="2343240" cy="136476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896" name="Body Level One…"/>
          <p:cNvSpPr txBox="1"/>
          <p:nvPr>
            <p:ph type="body" sz="quarter" idx="1"/>
          </p:nvPr>
        </p:nvSpPr>
        <p:spPr>
          <a:xfrm>
            <a:off x="480240" y="460800"/>
            <a:ext cx="2739962" cy="2160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7" name="PlaceHolder 4"/>
          <p:cNvSpPr/>
          <p:nvPr>
            <p:ph type="body" sz="quarter" idx="21"/>
          </p:nvPr>
        </p:nvSpPr>
        <p:spPr>
          <a:xfrm>
            <a:off x="480238" y="697679"/>
            <a:ext cx="5615284" cy="2160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spcBef>
                <a:spcPts val="500"/>
              </a:spcBef>
              <a:defRPr sz="1512"/>
            </a:pPr>
          </a:p>
        </p:txBody>
      </p:sp>
      <p:sp>
        <p:nvSpPr>
          <p:cNvPr id="8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9" name="Group 1"/>
          <p:cNvGrpSpPr/>
          <p:nvPr/>
        </p:nvGrpSpPr>
        <p:grpSpPr>
          <a:xfrm>
            <a:off x="11078640" y="458638"/>
            <a:ext cx="632523" cy="680403"/>
            <a:chOff x="0" y="-1"/>
            <a:chExt cx="632522" cy="680402"/>
          </a:xfrm>
        </p:grpSpPr>
        <p:sp>
          <p:nvSpPr>
            <p:cNvPr id="905" name="CustomShape 2"/>
            <p:cNvSpPr/>
            <p:nvPr/>
          </p:nvSpPr>
          <p:spPr>
            <a:xfrm>
              <a:off x="-1" y="-2"/>
              <a:ext cx="632523" cy="680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906" name="CustomShape 3"/>
            <p:cNvSpPr/>
            <p:nvPr/>
          </p:nvSpPr>
          <p:spPr>
            <a:xfrm>
              <a:off x="3985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907" name="CustomShape 4"/>
            <p:cNvSpPr/>
            <p:nvPr/>
          </p:nvSpPr>
          <p:spPr>
            <a:xfrm>
              <a:off x="1807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908" name="CustomShape 5"/>
            <p:cNvSpPr/>
            <p:nvPr/>
          </p:nvSpPr>
          <p:spPr>
            <a:xfrm>
              <a:off x="96480" y="87860"/>
              <a:ext cx="439922" cy="434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910" name="Title Text"/>
          <p:cNvSpPr txBox="1"/>
          <p:nvPr>
            <p:ph type="title"/>
          </p:nvPr>
        </p:nvSpPr>
        <p:spPr>
          <a:xfrm>
            <a:off x="480240" y="5032080"/>
            <a:ext cx="2343240" cy="136476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911" name="Body Level One…"/>
          <p:cNvSpPr txBox="1"/>
          <p:nvPr>
            <p:ph type="body" sz="quarter" idx="1"/>
          </p:nvPr>
        </p:nvSpPr>
        <p:spPr>
          <a:xfrm>
            <a:off x="480240" y="460800"/>
            <a:ext cx="5615281" cy="2160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2" name="PlaceHolder 3"/>
          <p:cNvSpPr/>
          <p:nvPr>
            <p:ph type="body" sz="quarter" idx="21"/>
          </p:nvPr>
        </p:nvSpPr>
        <p:spPr>
          <a:xfrm>
            <a:off x="480238" y="697679"/>
            <a:ext cx="5615284" cy="2160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spcBef>
                <a:spcPts val="500"/>
              </a:spcBef>
              <a:defRPr sz="1512"/>
            </a:pPr>
          </a:p>
        </p:txBody>
      </p:sp>
      <p:sp>
        <p:nvSpPr>
          <p:cNvPr id="9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4" name="Group 1"/>
          <p:cNvGrpSpPr/>
          <p:nvPr/>
        </p:nvGrpSpPr>
        <p:grpSpPr>
          <a:xfrm>
            <a:off x="11078640" y="458638"/>
            <a:ext cx="632523" cy="680403"/>
            <a:chOff x="0" y="-1"/>
            <a:chExt cx="632522" cy="680402"/>
          </a:xfrm>
        </p:grpSpPr>
        <p:sp>
          <p:nvSpPr>
            <p:cNvPr id="920" name="CustomShape 2"/>
            <p:cNvSpPr/>
            <p:nvPr/>
          </p:nvSpPr>
          <p:spPr>
            <a:xfrm>
              <a:off x="-1" y="-2"/>
              <a:ext cx="632523" cy="680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921" name="CustomShape 3"/>
            <p:cNvSpPr/>
            <p:nvPr/>
          </p:nvSpPr>
          <p:spPr>
            <a:xfrm>
              <a:off x="3985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922" name="CustomShape 4"/>
            <p:cNvSpPr/>
            <p:nvPr/>
          </p:nvSpPr>
          <p:spPr>
            <a:xfrm>
              <a:off x="1807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923" name="CustomShape 5"/>
            <p:cNvSpPr/>
            <p:nvPr/>
          </p:nvSpPr>
          <p:spPr>
            <a:xfrm>
              <a:off x="96480" y="87860"/>
              <a:ext cx="439922" cy="434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925" name="Title Text"/>
          <p:cNvSpPr txBox="1"/>
          <p:nvPr>
            <p:ph type="title"/>
          </p:nvPr>
        </p:nvSpPr>
        <p:spPr>
          <a:xfrm>
            <a:off x="480240" y="5032080"/>
            <a:ext cx="2343240" cy="136476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926" name="Body Level One…"/>
          <p:cNvSpPr txBox="1"/>
          <p:nvPr>
            <p:ph type="body" sz="quarter" idx="1"/>
          </p:nvPr>
        </p:nvSpPr>
        <p:spPr>
          <a:xfrm>
            <a:off x="480240" y="460800"/>
            <a:ext cx="2739962" cy="2160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7" name="PlaceHolder 5"/>
          <p:cNvSpPr/>
          <p:nvPr>
            <p:ph type="body" sz="quarter" idx="21"/>
          </p:nvPr>
        </p:nvSpPr>
        <p:spPr>
          <a:xfrm>
            <a:off x="3357719" y="697679"/>
            <a:ext cx="2739962" cy="2160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spcBef>
                <a:spcPts val="500"/>
              </a:spcBef>
              <a:defRPr sz="1512"/>
            </a:pPr>
          </a:p>
        </p:txBody>
      </p:sp>
      <p:sp>
        <p:nvSpPr>
          <p:cNvPr id="9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Body Level One…"/>
          <p:cNvSpPr txBox="1"/>
          <p:nvPr>
            <p:ph type="body" sz="quarter" idx="1"/>
          </p:nvPr>
        </p:nvSpPr>
        <p:spPr>
          <a:xfrm>
            <a:off x="480240" y="5032080"/>
            <a:ext cx="2343240" cy="6327360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9" name="Group 1"/>
          <p:cNvGrpSpPr/>
          <p:nvPr/>
        </p:nvGrpSpPr>
        <p:grpSpPr>
          <a:xfrm>
            <a:off x="11078640" y="458638"/>
            <a:ext cx="632523" cy="680403"/>
            <a:chOff x="0" y="-1"/>
            <a:chExt cx="632522" cy="680402"/>
          </a:xfrm>
        </p:grpSpPr>
        <p:sp>
          <p:nvSpPr>
            <p:cNvPr id="935" name="CustomShape 2"/>
            <p:cNvSpPr/>
            <p:nvPr/>
          </p:nvSpPr>
          <p:spPr>
            <a:xfrm>
              <a:off x="-1" y="-2"/>
              <a:ext cx="632523" cy="680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936" name="CustomShape 3"/>
            <p:cNvSpPr/>
            <p:nvPr/>
          </p:nvSpPr>
          <p:spPr>
            <a:xfrm>
              <a:off x="3985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937" name="CustomShape 4"/>
            <p:cNvSpPr/>
            <p:nvPr/>
          </p:nvSpPr>
          <p:spPr>
            <a:xfrm>
              <a:off x="1807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938" name="CustomShape 5"/>
            <p:cNvSpPr/>
            <p:nvPr/>
          </p:nvSpPr>
          <p:spPr>
            <a:xfrm>
              <a:off x="96480" y="87860"/>
              <a:ext cx="439922" cy="434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940" name="Title Text"/>
          <p:cNvSpPr txBox="1"/>
          <p:nvPr>
            <p:ph type="title"/>
          </p:nvPr>
        </p:nvSpPr>
        <p:spPr>
          <a:xfrm>
            <a:off x="480240" y="5032080"/>
            <a:ext cx="2343240" cy="136476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defRPr b="0" spc="0" sz="4400"/>
            </a:lvl1pPr>
          </a:lstStyle>
          <a:p>
            <a:pPr/>
            <a:r>
              <a:t>Title Text</a:t>
            </a:r>
          </a:p>
        </p:txBody>
      </p:sp>
      <p:sp>
        <p:nvSpPr>
          <p:cNvPr id="941" name="Body Level One…"/>
          <p:cNvSpPr txBox="1"/>
          <p:nvPr>
            <p:ph type="body" sz="quarter" idx="1"/>
          </p:nvPr>
        </p:nvSpPr>
        <p:spPr>
          <a:xfrm>
            <a:off x="480240" y="460800"/>
            <a:ext cx="1807922" cy="2160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2" name="PlaceHolder 7"/>
          <p:cNvSpPr/>
          <p:nvPr>
            <p:ph type="body" sz="quarter" idx="21"/>
          </p:nvPr>
        </p:nvSpPr>
        <p:spPr>
          <a:xfrm>
            <a:off x="4277519" y="697679"/>
            <a:ext cx="1807922" cy="2160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spcBef>
                <a:spcPts val="500"/>
              </a:spcBef>
              <a:defRPr sz="1512"/>
            </a:pPr>
          </a:p>
        </p:txBody>
      </p:sp>
      <p:sp>
        <p:nvSpPr>
          <p:cNvPr id="9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Text"/>
          <p:cNvSpPr txBox="1"/>
          <p:nvPr>
            <p:ph type="title"/>
          </p:nvPr>
        </p:nvSpPr>
        <p:spPr>
          <a:xfrm>
            <a:off x="480240" y="5032080"/>
            <a:ext cx="2343240" cy="136476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5" name="Body Level One…"/>
          <p:cNvSpPr txBox="1"/>
          <p:nvPr>
            <p:ph type="body" sz="quarter" idx="1"/>
          </p:nvPr>
        </p:nvSpPr>
        <p:spPr>
          <a:xfrm>
            <a:off x="480240" y="460800"/>
            <a:ext cx="2739962" cy="2160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PlaceHolder 4"/>
          <p:cNvSpPr/>
          <p:nvPr>
            <p:ph type="body" sz="quarter" idx="21"/>
          </p:nvPr>
        </p:nvSpPr>
        <p:spPr>
          <a:xfrm>
            <a:off x="480239" y="697679"/>
            <a:ext cx="2739963" cy="2160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spcBef>
                <a:spcPts val="500"/>
              </a:spcBef>
              <a:defRPr sz="1512"/>
            </a:pP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Text"/>
          <p:cNvSpPr txBox="1"/>
          <p:nvPr>
            <p:ph type="title"/>
          </p:nvPr>
        </p:nvSpPr>
        <p:spPr>
          <a:xfrm>
            <a:off x="480240" y="5032080"/>
            <a:ext cx="2343240" cy="136476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5" name="Body Level One…"/>
          <p:cNvSpPr txBox="1"/>
          <p:nvPr>
            <p:ph type="body" sz="quarter" idx="1"/>
          </p:nvPr>
        </p:nvSpPr>
        <p:spPr>
          <a:xfrm>
            <a:off x="480240" y="460800"/>
            <a:ext cx="2739962" cy="45324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PlaceHolder 4"/>
          <p:cNvSpPr/>
          <p:nvPr>
            <p:ph type="body" sz="quarter" idx="21"/>
          </p:nvPr>
        </p:nvSpPr>
        <p:spPr>
          <a:xfrm>
            <a:off x="3357719" y="697679"/>
            <a:ext cx="2739962" cy="2160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spcBef>
                <a:spcPts val="500"/>
              </a:spcBef>
              <a:defRPr sz="1512"/>
            </a:pPr>
          </a:p>
        </p:txBody>
      </p:sp>
      <p:sp>
        <p:nvSpPr>
          <p:cNvPr id="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Text"/>
          <p:cNvSpPr txBox="1"/>
          <p:nvPr>
            <p:ph type="title"/>
          </p:nvPr>
        </p:nvSpPr>
        <p:spPr>
          <a:xfrm>
            <a:off x="480240" y="5032080"/>
            <a:ext cx="2343240" cy="136476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95" name="Body Level One…"/>
          <p:cNvSpPr txBox="1"/>
          <p:nvPr>
            <p:ph type="body" sz="quarter" idx="1"/>
          </p:nvPr>
        </p:nvSpPr>
        <p:spPr>
          <a:xfrm>
            <a:off x="480240" y="460800"/>
            <a:ext cx="2739962" cy="2160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" name="PlaceHolder 4"/>
          <p:cNvSpPr/>
          <p:nvPr>
            <p:ph type="body" sz="quarter" idx="21"/>
          </p:nvPr>
        </p:nvSpPr>
        <p:spPr>
          <a:xfrm>
            <a:off x="480238" y="697679"/>
            <a:ext cx="5615284" cy="21600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marL="123444" indent="-123444" defTabSz="493776">
              <a:spcBef>
                <a:spcPts val="500"/>
              </a:spcBef>
              <a:defRPr sz="1512"/>
            </a:pP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2.xml"/><Relationship Id="rId25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4.xml"/><Relationship Id="rId27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6.xml"/><Relationship Id="rId29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28.xml"/><Relationship Id="rId31" Type="http://schemas.openxmlformats.org/officeDocument/2006/relationships/slideLayout" Target="../slideLayouts/slideLayout29.xml"/><Relationship Id="rId32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1.xml"/><Relationship Id="rId34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3.xml"/><Relationship Id="rId36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5.xml"/><Relationship Id="rId38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38.xml"/><Relationship Id="rId41" Type="http://schemas.openxmlformats.org/officeDocument/2006/relationships/slideLayout" Target="../slideLayouts/slideLayout39.xml"/><Relationship Id="rId42" Type="http://schemas.openxmlformats.org/officeDocument/2006/relationships/slideLayout" Target="../slideLayouts/slideLayout40.xml"/><Relationship Id="rId43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2.xml"/><Relationship Id="rId45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4.xml"/><Relationship Id="rId47" Type="http://schemas.openxmlformats.org/officeDocument/2006/relationships/slideLayout" Target="../slideLayouts/slideLayout45.xml"/><Relationship Id="rId48" Type="http://schemas.openxmlformats.org/officeDocument/2006/relationships/slideLayout" Target="../slideLayouts/slideLayout46.xml"/><Relationship Id="rId49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48.xml"/><Relationship Id="rId51" Type="http://schemas.openxmlformats.org/officeDocument/2006/relationships/slideLayout" Target="../slideLayouts/slideLayout49.xml"/><Relationship Id="rId52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1.xml"/><Relationship Id="rId54" Type="http://schemas.openxmlformats.org/officeDocument/2006/relationships/slideLayout" Target="../slideLayouts/slideLayout52.xml"/><Relationship Id="rId55" Type="http://schemas.openxmlformats.org/officeDocument/2006/relationships/slideLayout" Target="../slideLayouts/slideLayout53.xml"/><Relationship Id="rId56" Type="http://schemas.openxmlformats.org/officeDocument/2006/relationships/slideLayout" Target="../slideLayouts/slideLayout54.xml"/><Relationship Id="rId57" Type="http://schemas.openxmlformats.org/officeDocument/2006/relationships/slideLayout" Target="../slideLayouts/slideLayout55.xml"/><Relationship Id="rId58" Type="http://schemas.openxmlformats.org/officeDocument/2006/relationships/slideLayout" Target="../slideLayouts/slideLayout56.xml"/><Relationship Id="rId59" Type="http://schemas.openxmlformats.org/officeDocument/2006/relationships/slideLayout" Target="../slideLayouts/slideLayout57.xml"/><Relationship Id="rId60" Type="http://schemas.openxmlformats.org/officeDocument/2006/relationships/slideLayout" Target="../slideLayouts/slideLayout58.xml"/><Relationship Id="rId61" Type="http://schemas.openxmlformats.org/officeDocument/2006/relationships/slideLayout" Target="../slideLayouts/slideLayout59.xml"/><Relationship Id="rId62" Type="http://schemas.openxmlformats.org/officeDocument/2006/relationships/slideLayout" Target="../slideLayouts/slideLayout6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0F1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"/>
          <p:cNvGrpSpPr/>
          <p:nvPr/>
        </p:nvGrpSpPr>
        <p:grpSpPr>
          <a:xfrm>
            <a:off x="11078640" y="458638"/>
            <a:ext cx="632523" cy="680403"/>
            <a:chOff x="0" y="-1"/>
            <a:chExt cx="632522" cy="680402"/>
          </a:xfrm>
        </p:grpSpPr>
        <p:sp>
          <p:nvSpPr>
            <p:cNvPr id="2" name="CustomShape 2"/>
            <p:cNvSpPr/>
            <p:nvPr/>
          </p:nvSpPr>
          <p:spPr>
            <a:xfrm>
              <a:off x="-1" y="-2"/>
              <a:ext cx="632523" cy="680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3" name="CustomShape 3"/>
            <p:cNvSpPr/>
            <p:nvPr/>
          </p:nvSpPr>
          <p:spPr>
            <a:xfrm>
              <a:off x="3985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4" name="CustomShape 4"/>
            <p:cNvSpPr/>
            <p:nvPr/>
          </p:nvSpPr>
          <p:spPr>
            <a:xfrm>
              <a:off x="180720" y="414360"/>
              <a:ext cx="54002" cy="53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5" name="CustomShape 5"/>
            <p:cNvSpPr/>
            <p:nvPr/>
          </p:nvSpPr>
          <p:spPr>
            <a:xfrm>
              <a:off x="96480" y="87860"/>
              <a:ext cx="439922" cy="434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pic>
        <p:nvPicPr>
          <p:cNvPr id="7" name="Graphic 7" descr="Graphic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5200" y="458639"/>
            <a:ext cx="2333882" cy="682562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Text"/>
          <p:cNvSpPr txBox="1"/>
          <p:nvPr>
            <p:ph type="title"/>
          </p:nvPr>
        </p:nvSpPr>
        <p:spPr>
          <a:xfrm>
            <a:off x="1826683" y="1371600"/>
            <a:ext cx="9753601" cy="106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/>
          <a:lstStyle/>
          <a:p>
            <a:pPr/>
            <a:r>
              <a:t>Title Text</a:t>
            </a:r>
          </a:p>
        </p:txBody>
      </p:sp>
      <p:sp>
        <p:nvSpPr>
          <p:cNvPr id="9" name="Body Level One…"/>
          <p:cNvSpPr txBox="1"/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" name="Slide Number"/>
          <p:cNvSpPr txBox="1"/>
          <p:nvPr>
            <p:ph type="sldNum" sz="quarter" idx="2"/>
          </p:nvPr>
        </p:nvSpPr>
        <p:spPr>
          <a:xfrm>
            <a:off x="8409135" y="6200375"/>
            <a:ext cx="328466" cy="311951"/>
          </a:xfrm>
          <a:prstGeom prst="rect">
            <a:avLst/>
          </a:prstGeom>
          <a:ln w="12700">
            <a:miter lim="400000"/>
          </a:ln>
        </p:spPr>
        <p:txBody>
          <a:bodyPr wrap="none" lIns="44999" tIns="44999" rIns="44999" bIns="44999" anchor="ctr">
            <a:spAutoFit/>
          </a:bodyPr>
          <a:lstStyle>
            <a:lvl1pPr algn="r">
              <a:defRPr b="1" spc="-1" sz="16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  <p:sldLayoutId id="2147483681" r:id="rId35"/>
    <p:sldLayoutId id="2147483682" r:id="rId36"/>
    <p:sldLayoutId id="2147483683" r:id="rId37"/>
    <p:sldLayoutId id="2147483684" r:id="rId38"/>
    <p:sldLayoutId id="2147483685" r:id="rId39"/>
    <p:sldLayoutId id="2147483686" r:id="rId40"/>
    <p:sldLayoutId id="2147483687" r:id="rId41"/>
    <p:sldLayoutId id="2147483688" r:id="rId42"/>
    <p:sldLayoutId id="2147483689" r:id="rId43"/>
    <p:sldLayoutId id="2147483690" r:id="rId44"/>
    <p:sldLayoutId id="2147483691" r:id="rId45"/>
    <p:sldLayoutId id="2147483692" r:id="rId46"/>
    <p:sldLayoutId id="2147483693" r:id="rId47"/>
    <p:sldLayoutId id="2147483694" r:id="rId48"/>
    <p:sldLayoutId id="2147483695" r:id="rId49"/>
    <p:sldLayoutId id="2147483696" r:id="rId50"/>
    <p:sldLayoutId id="2147483697" r:id="rId51"/>
    <p:sldLayoutId id="2147483698" r:id="rId52"/>
    <p:sldLayoutId id="2147483699" r:id="rId53"/>
    <p:sldLayoutId id="2147483700" r:id="rId54"/>
    <p:sldLayoutId id="2147483701" r:id="rId55"/>
    <p:sldLayoutId id="2147483702" r:id="rId56"/>
    <p:sldLayoutId id="2147483703" r:id="rId57"/>
    <p:sldLayoutId id="2147483704" r:id="rId58"/>
    <p:sldLayoutId id="2147483705" r:id="rId59"/>
    <p:sldLayoutId id="2147483706" r:id="rId60"/>
    <p:sldLayoutId id="2147483707" r:id="rId61"/>
    <p:sldLayoutId id="2147483708" r:id="rId6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" strike="noStrike" sz="6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1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16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19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20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23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24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2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26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27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28.png"/><Relationship Id="rId3" Type="http://schemas.openxmlformats.org/officeDocument/2006/relationships/hyperlink" Target="https://docs.python.org/3/library/datetime.html" TargetMode="Externa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29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32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33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34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35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4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2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2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2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2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image" Target="../media/image2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hyperlink" Target="https://docs.python.org/3/library/exceptions.html" TargetMode="External"/><Relationship Id="rId3" Type="http://schemas.openxmlformats.org/officeDocument/2006/relationships/hyperlink" Target="https://www.w3schools.com/python/python_booleans.asp" TargetMode="Externa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hyperlink" Target="https://sebawitowski.medium.com/ask-for-forgiveness-or-look-before-you-leap-68f2e479b0aa" TargetMode="External"/><Relationship Id="rId3" Type="http://schemas.openxmlformats.org/officeDocument/2006/relationships/hyperlink" Target="https://github.com/MantasSkara/CA_Python/tree/master/03-Masyvai-Ciklai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9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10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1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1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TextShape 1"/>
          <p:cNvSpPr txBox="1"/>
          <p:nvPr/>
        </p:nvSpPr>
        <p:spPr>
          <a:xfrm>
            <a:off x="3273840" y="2618278"/>
            <a:ext cx="7048441" cy="2387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normAutofit fontScale="100000" lnSpcReduction="0"/>
          </a:bodyPr>
          <a:lstStyle/>
          <a:p>
            <a:pPr>
              <a:lnSpc>
                <a:spcPct val="90000"/>
              </a:lnSpc>
              <a:defRPr b="1" spc="-100" sz="4400">
                <a:latin typeface="+mn-lt"/>
                <a:ea typeface="+mn-ea"/>
                <a:cs typeface="+mn-cs"/>
                <a:sym typeface="Arial"/>
              </a:defRPr>
            </a:pPr>
            <a:r>
              <a:t>3 paskaita.</a:t>
            </a:r>
            <a:br/>
            <a:r>
              <a:t>Boolean, data, laikas, išimtys</a:t>
            </a:r>
          </a:p>
        </p:txBody>
      </p:sp>
      <p:sp>
        <p:nvSpPr>
          <p:cNvPr id="953" name="TextShape 2"/>
          <p:cNvSpPr txBox="1"/>
          <p:nvPr/>
        </p:nvSpPr>
        <p:spPr>
          <a:xfrm>
            <a:off x="3273840" y="5916960"/>
            <a:ext cx="7048441" cy="275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Python pažengusiųjų kursai</a:t>
            </a:r>
          </a:p>
        </p:txBody>
      </p:sp>
      <p:sp>
        <p:nvSpPr>
          <p:cNvPr id="954" name="CustomShape 3"/>
          <p:cNvSpPr txBox="1"/>
          <p:nvPr/>
        </p:nvSpPr>
        <p:spPr>
          <a:xfrm>
            <a:off x="496438" y="5930279"/>
            <a:ext cx="2265842" cy="311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-1" sz="16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2022</a:t>
            </a:r>
          </a:p>
        </p:txBody>
      </p:sp>
      <p:pic>
        <p:nvPicPr>
          <p:cNvPr id="955" name="Picture Placeholder 14" descr="Picture Placeholder 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49319" y="-1709641"/>
            <a:ext cx="1834922" cy="18349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58" name="Group 4"/>
          <p:cNvGrpSpPr/>
          <p:nvPr/>
        </p:nvGrpSpPr>
        <p:grpSpPr>
          <a:xfrm>
            <a:off x="9866159" y="2715118"/>
            <a:ext cx="1834922" cy="464043"/>
            <a:chOff x="0" y="0"/>
            <a:chExt cx="1834921" cy="464042"/>
          </a:xfrm>
        </p:grpSpPr>
        <p:sp>
          <p:nvSpPr>
            <p:cNvPr id="956" name="CustomShape 5"/>
            <p:cNvSpPr/>
            <p:nvPr/>
          </p:nvSpPr>
          <p:spPr>
            <a:xfrm>
              <a:off x="0" y="-1"/>
              <a:ext cx="1834922" cy="464044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957" name="CustomShape 6"/>
            <p:cNvSpPr txBox="1"/>
            <p:nvPr/>
          </p:nvSpPr>
          <p:spPr>
            <a:xfrm>
              <a:off x="113759" y="75143"/>
              <a:ext cx="1607403" cy="313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pc="-1" sz="1600">
                  <a:latin typeface="+mn-lt"/>
                  <a:ea typeface="+mn-ea"/>
                  <a:cs typeface="+mn-cs"/>
                  <a:sym typeface="Arial"/>
                </a:defRPr>
              </a:lvl1pPr>
            </a:lstStyle>
            <a:p>
              <a:pPr/>
              <a:r>
                <a:t>1 LYGIS</a:t>
              </a:r>
            </a:p>
          </p:txBody>
        </p:sp>
      </p:grpSp>
      <p:pic>
        <p:nvPicPr>
          <p:cNvPr id="959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20160" y="406080"/>
            <a:ext cx="1952282" cy="19522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TextShape 1"/>
          <p:cNvSpPr txBox="1"/>
          <p:nvPr/>
        </p:nvSpPr>
        <p:spPr>
          <a:xfrm>
            <a:off x="480958" y="460800"/>
            <a:ext cx="5613844" cy="275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3 paskaita. Boolean, data, laikas, išimtys</a:t>
            </a:r>
          </a:p>
        </p:txBody>
      </p:sp>
      <p:sp>
        <p:nvSpPr>
          <p:cNvPr id="1012" name="TextShape 2"/>
          <p:cNvSpPr txBox="1"/>
          <p:nvPr/>
        </p:nvSpPr>
        <p:spPr>
          <a:xfrm>
            <a:off x="6218640" y="2867760"/>
            <a:ext cx="5831642" cy="509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defRPr b="1" spc="-1" sz="30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datetime.date</a:t>
            </a:r>
          </a:p>
        </p:txBody>
      </p:sp>
      <p:sp>
        <p:nvSpPr>
          <p:cNvPr id="1013" name="TextShape 3"/>
          <p:cNvSpPr txBox="1"/>
          <p:nvPr/>
        </p:nvSpPr>
        <p:spPr>
          <a:xfrm>
            <a:off x="6218640" y="3697920"/>
            <a:ext cx="4993562" cy="1234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6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Metai, mėnesis, diena</a:t>
            </a:r>
          </a:p>
        </p:txBody>
      </p:sp>
      <p:pic>
        <p:nvPicPr>
          <p:cNvPr id="101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6201" y="1668277"/>
            <a:ext cx="5067303" cy="29083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TextShape 1"/>
          <p:cNvSpPr txBox="1"/>
          <p:nvPr/>
        </p:nvSpPr>
        <p:spPr>
          <a:xfrm>
            <a:off x="480958" y="460800"/>
            <a:ext cx="5613844" cy="275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3 paskaita. Boolean, data, laikas, išimtys</a:t>
            </a:r>
          </a:p>
        </p:txBody>
      </p:sp>
      <p:sp>
        <p:nvSpPr>
          <p:cNvPr id="1017" name="TextShape 2"/>
          <p:cNvSpPr txBox="1"/>
          <p:nvPr/>
        </p:nvSpPr>
        <p:spPr>
          <a:xfrm>
            <a:off x="6218640" y="2867760"/>
            <a:ext cx="5831642" cy="509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defRPr b="1" spc="-1" sz="30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datetime.time</a:t>
            </a:r>
          </a:p>
        </p:txBody>
      </p:sp>
      <p:sp>
        <p:nvSpPr>
          <p:cNvPr id="1018" name="TextShape 3"/>
          <p:cNvSpPr txBox="1"/>
          <p:nvPr/>
        </p:nvSpPr>
        <p:spPr>
          <a:xfrm>
            <a:off x="6218640" y="3697920"/>
            <a:ext cx="4993562" cy="1234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6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Metai, mėnesis, diena</a:t>
            </a:r>
          </a:p>
        </p:txBody>
      </p:sp>
      <p:pic>
        <p:nvPicPr>
          <p:cNvPr id="101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387" y="1368668"/>
            <a:ext cx="5664202" cy="1600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1934" y="3231676"/>
            <a:ext cx="4343402" cy="15367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TextShape 1"/>
          <p:cNvSpPr txBox="1"/>
          <p:nvPr/>
        </p:nvSpPr>
        <p:spPr>
          <a:xfrm>
            <a:off x="480958" y="460800"/>
            <a:ext cx="5613844" cy="275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3 paskaita. Boolean, data, laikas, išimtys</a:t>
            </a:r>
          </a:p>
        </p:txBody>
      </p:sp>
      <p:sp>
        <p:nvSpPr>
          <p:cNvPr id="1023" name="TextShape 2"/>
          <p:cNvSpPr txBox="1"/>
          <p:nvPr/>
        </p:nvSpPr>
        <p:spPr>
          <a:xfrm>
            <a:off x="6218640" y="2867760"/>
            <a:ext cx="5831642" cy="509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defRPr b="1" spc="-1" sz="30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datetime.time</a:t>
            </a:r>
          </a:p>
        </p:txBody>
      </p:sp>
      <p:sp>
        <p:nvSpPr>
          <p:cNvPr id="1024" name="TextShape 3"/>
          <p:cNvSpPr txBox="1"/>
          <p:nvPr/>
        </p:nvSpPr>
        <p:spPr>
          <a:xfrm>
            <a:off x="6218640" y="3697920"/>
            <a:ext cx="4993562" cy="1234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6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Metai, mėnesis, diena</a:t>
            </a:r>
          </a:p>
        </p:txBody>
      </p:sp>
      <p:pic>
        <p:nvPicPr>
          <p:cNvPr id="102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8729" y="1699311"/>
            <a:ext cx="5219703" cy="30099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Shape 1"/>
          <p:cNvSpPr txBox="1"/>
          <p:nvPr/>
        </p:nvSpPr>
        <p:spPr>
          <a:xfrm>
            <a:off x="480958" y="460800"/>
            <a:ext cx="5613844" cy="275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3 paskaita. Boolean, data, laikas, išimtys</a:t>
            </a:r>
          </a:p>
        </p:txBody>
      </p:sp>
      <p:sp>
        <p:nvSpPr>
          <p:cNvPr id="1028" name="TextShape 2"/>
          <p:cNvSpPr txBox="1"/>
          <p:nvPr/>
        </p:nvSpPr>
        <p:spPr>
          <a:xfrm>
            <a:off x="6218640" y="2867760"/>
            <a:ext cx="5831642" cy="509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defRPr b="1" spc="-1" sz="30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datetime.datetime</a:t>
            </a:r>
          </a:p>
        </p:txBody>
      </p:sp>
      <p:sp>
        <p:nvSpPr>
          <p:cNvPr id="1029" name="TextShape 3"/>
          <p:cNvSpPr txBox="1"/>
          <p:nvPr/>
        </p:nvSpPr>
        <p:spPr>
          <a:xfrm>
            <a:off x="6218640" y="3697920"/>
            <a:ext cx="4993562" cy="1234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6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Metai, mėnesis, diena, valanda, minutė, sekundė, mikrosekundė</a:t>
            </a:r>
          </a:p>
        </p:txBody>
      </p:sp>
      <p:pic>
        <p:nvPicPr>
          <p:cNvPr id="103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7368" y="1434601"/>
            <a:ext cx="4381503" cy="1460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6176" y="3172541"/>
            <a:ext cx="3962403" cy="1422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extShape 1"/>
          <p:cNvSpPr txBox="1"/>
          <p:nvPr/>
        </p:nvSpPr>
        <p:spPr>
          <a:xfrm>
            <a:off x="480958" y="460800"/>
            <a:ext cx="5613844" cy="275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3 paskaita. Boolean, data, laikas, išimtys</a:t>
            </a:r>
          </a:p>
        </p:txBody>
      </p:sp>
      <p:sp>
        <p:nvSpPr>
          <p:cNvPr id="1034" name="TextShape 2"/>
          <p:cNvSpPr txBox="1"/>
          <p:nvPr/>
        </p:nvSpPr>
        <p:spPr>
          <a:xfrm>
            <a:off x="6218640" y="2867760"/>
            <a:ext cx="5831642" cy="509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defRPr b="1" spc="-1" sz="30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datetime.datetime</a:t>
            </a:r>
          </a:p>
        </p:txBody>
      </p:sp>
      <p:pic>
        <p:nvPicPr>
          <p:cNvPr id="103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8997" y="2125477"/>
            <a:ext cx="3695702" cy="19939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TextShape 1"/>
          <p:cNvSpPr txBox="1"/>
          <p:nvPr/>
        </p:nvSpPr>
        <p:spPr>
          <a:xfrm>
            <a:off x="480958" y="460800"/>
            <a:ext cx="5613844" cy="275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3 paskaita. Boolean, data, laikas, išimtys</a:t>
            </a:r>
          </a:p>
        </p:txBody>
      </p:sp>
      <p:sp>
        <p:nvSpPr>
          <p:cNvPr id="1038" name="TextShape 2"/>
          <p:cNvSpPr txBox="1"/>
          <p:nvPr/>
        </p:nvSpPr>
        <p:spPr>
          <a:xfrm>
            <a:off x="6217920" y="3442321"/>
            <a:ext cx="5833082" cy="133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>
              <a:lnSpc>
                <a:spcPct val="90000"/>
              </a:lnSpc>
              <a:defRPr b="1" spc="-100" sz="2000">
                <a:latin typeface="+mn-lt"/>
                <a:ea typeface="+mn-ea"/>
                <a:cs typeface="+mn-cs"/>
                <a:sym typeface="Arial"/>
              </a:defRPr>
            </a:pPr>
            <a:r>
              <a:t>datetime.datetime.now()</a:t>
            </a:r>
            <a:br/>
          </a:p>
        </p:txBody>
      </p:sp>
      <p:pic>
        <p:nvPicPr>
          <p:cNvPr id="103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3547" y="1663699"/>
            <a:ext cx="4546602" cy="3530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TextShape 1"/>
          <p:cNvSpPr txBox="1"/>
          <p:nvPr/>
        </p:nvSpPr>
        <p:spPr>
          <a:xfrm>
            <a:off x="480958" y="460800"/>
            <a:ext cx="5613844" cy="275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3 paskaita. Boolean, data, laikas, išimtys</a:t>
            </a:r>
          </a:p>
        </p:txBody>
      </p:sp>
      <p:sp>
        <p:nvSpPr>
          <p:cNvPr id="1042" name="TextShape 2"/>
          <p:cNvSpPr txBox="1"/>
          <p:nvPr/>
        </p:nvSpPr>
        <p:spPr>
          <a:xfrm>
            <a:off x="6217920" y="3442321"/>
            <a:ext cx="5833082" cy="133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>
              <a:lnSpc>
                <a:spcPct val="90000"/>
              </a:lnSpc>
              <a:defRPr b="1" spc="-100" sz="2000">
                <a:latin typeface="+mn-lt"/>
                <a:ea typeface="+mn-ea"/>
                <a:cs typeface="+mn-cs"/>
                <a:sym typeface="Arial"/>
              </a:defRPr>
            </a:pPr>
            <a:r>
              <a:t>weekday(), isoweekday()</a:t>
            </a:r>
            <a:br/>
          </a:p>
        </p:txBody>
      </p:sp>
      <p:pic>
        <p:nvPicPr>
          <p:cNvPr id="104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3717" y="1713580"/>
            <a:ext cx="4279903" cy="19177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5986" y="4171715"/>
            <a:ext cx="3860803" cy="18669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TextShape 1"/>
          <p:cNvSpPr txBox="1"/>
          <p:nvPr/>
        </p:nvSpPr>
        <p:spPr>
          <a:xfrm>
            <a:off x="480958" y="460800"/>
            <a:ext cx="5613844" cy="275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3 paskaita. Boolean, data, laikas, išimtys</a:t>
            </a:r>
          </a:p>
        </p:txBody>
      </p:sp>
      <p:sp>
        <p:nvSpPr>
          <p:cNvPr id="1047" name="TextShape 2"/>
          <p:cNvSpPr txBox="1"/>
          <p:nvPr/>
        </p:nvSpPr>
        <p:spPr>
          <a:xfrm>
            <a:off x="6217920" y="3442321"/>
            <a:ext cx="5833082" cy="133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>
              <a:lnSpc>
                <a:spcPct val="90000"/>
              </a:lnSpc>
              <a:defRPr b="1" spc="-100" sz="2000">
                <a:latin typeface="+mn-lt"/>
                <a:ea typeface="+mn-ea"/>
                <a:cs typeface="+mn-cs"/>
                <a:sym typeface="Arial"/>
              </a:defRPr>
            </a:pPr>
            <a:r>
              <a:t>Timezones </a:t>
            </a:r>
          </a:p>
          <a:p>
            <a:pPr>
              <a:lnSpc>
                <a:spcPct val="90000"/>
              </a:lnSpc>
              <a:defRPr b="1" spc="-100" sz="2000">
                <a:latin typeface="+mn-lt"/>
                <a:ea typeface="+mn-ea"/>
                <a:cs typeface="+mn-cs"/>
                <a:sym typeface="Arial"/>
              </a:defRPr>
            </a:pPr>
          </a:p>
          <a:p>
            <a:pPr>
              <a:lnSpc>
                <a:spcPct val="90000"/>
              </a:lnSpc>
              <a:defRPr b="1" spc="-100" sz="2000">
                <a:latin typeface="+mn-lt"/>
                <a:ea typeface="+mn-ea"/>
                <a:cs typeface="+mn-cs"/>
                <a:sym typeface="Arial"/>
              </a:defRPr>
            </a:pPr>
            <a:r>
              <a:t>zoneinfo(atsirado nuo Python 3.9) </a:t>
            </a:r>
          </a:p>
        </p:txBody>
      </p:sp>
      <p:pic>
        <p:nvPicPr>
          <p:cNvPr id="104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8954" y="2095499"/>
            <a:ext cx="4782624" cy="23088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TextShape 1"/>
          <p:cNvSpPr txBox="1"/>
          <p:nvPr/>
        </p:nvSpPr>
        <p:spPr>
          <a:xfrm>
            <a:off x="480958" y="460800"/>
            <a:ext cx="5613844" cy="275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3 paskaita. Boolean, data, laikas, išimtys</a:t>
            </a:r>
          </a:p>
        </p:txBody>
      </p:sp>
      <p:sp>
        <p:nvSpPr>
          <p:cNvPr id="1051" name="TextShape 2"/>
          <p:cNvSpPr txBox="1"/>
          <p:nvPr/>
        </p:nvSpPr>
        <p:spPr>
          <a:xfrm>
            <a:off x="6217920" y="3442321"/>
            <a:ext cx="5833082" cy="133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>
              <a:lnSpc>
                <a:spcPct val="90000"/>
              </a:lnSpc>
              <a:defRPr b="1" spc="-100" sz="2000">
                <a:latin typeface="+mn-lt"/>
                <a:ea typeface="+mn-ea"/>
                <a:cs typeface="+mn-cs"/>
                <a:sym typeface="Arial"/>
              </a:defRPr>
            </a:pPr>
            <a:r>
              <a:t>Timezones </a:t>
            </a:r>
          </a:p>
          <a:p>
            <a:pPr>
              <a:lnSpc>
                <a:spcPct val="90000"/>
              </a:lnSpc>
              <a:defRPr b="1" spc="-100" sz="2000">
                <a:latin typeface="+mn-lt"/>
                <a:ea typeface="+mn-ea"/>
                <a:cs typeface="+mn-cs"/>
                <a:sym typeface="Arial"/>
              </a:defRPr>
            </a:pPr>
          </a:p>
          <a:p>
            <a:pPr>
              <a:lnSpc>
                <a:spcPct val="90000"/>
              </a:lnSpc>
              <a:defRPr b="1" spc="-100" sz="2000">
                <a:latin typeface="+mn-lt"/>
                <a:ea typeface="+mn-ea"/>
                <a:cs typeface="+mn-cs"/>
                <a:sym typeface="Arial"/>
              </a:defRPr>
            </a:pPr>
            <a:r>
              <a:t>pytz  package (instaliuot pip install pytz)</a:t>
            </a:r>
          </a:p>
        </p:txBody>
      </p:sp>
      <p:pic>
        <p:nvPicPr>
          <p:cNvPr id="105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278" y="2774213"/>
            <a:ext cx="5613844" cy="15943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TextShape 1"/>
          <p:cNvSpPr txBox="1"/>
          <p:nvPr/>
        </p:nvSpPr>
        <p:spPr>
          <a:xfrm>
            <a:off x="480958" y="460800"/>
            <a:ext cx="5613844" cy="275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3 paskaita. Boolean, data, laikas, išimtys</a:t>
            </a:r>
          </a:p>
        </p:txBody>
      </p:sp>
      <p:sp>
        <p:nvSpPr>
          <p:cNvPr id="1055" name="TextShape 2"/>
          <p:cNvSpPr txBox="1"/>
          <p:nvPr/>
        </p:nvSpPr>
        <p:spPr>
          <a:xfrm>
            <a:off x="6218640" y="2867760"/>
            <a:ext cx="5831642" cy="509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defRPr b="1" spc="-1" sz="30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Timedelta</a:t>
            </a:r>
          </a:p>
        </p:txBody>
      </p:sp>
      <p:sp>
        <p:nvSpPr>
          <p:cNvPr id="1056" name="TextShape 3"/>
          <p:cNvSpPr txBox="1"/>
          <p:nvPr/>
        </p:nvSpPr>
        <p:spPr>
          <a:xfrm>
            <a:off x="6218640" y="3697920"/>
            <a:ext cx="4993562" cy="1234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6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Skirtumas tarp date, time ar date time</a:t>
            </a:r>
          </a:p>
        </p:txBody>
      </p:sp>
      <p:pic>
        <p:nvPicPr>
          <p:cNvPr id="105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6411" y="1081770"/>
            <a:ext cx="5243577" cy="29450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TextShape 1"/>
          <p:cNvSpPr txBox="1"/>
          <p:nvPr/>
        </p:nvSpPr>
        <p:spPr>
          <a:xfrm>
            <a:off x="480958" y="460800"/>
            <a:ext cx="5613844" cy="275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3 paskaita. Boolean, data, laikas, išimtys</a:t>
            </a:r>
          </a:p>
        </p:txBody>
      </p:sp>
      <p:sp>
        <p:nvSpPr>
          <p:cNvPr id="962" name="TextShape 2"/>
          <p:cNvSpPr txBox="1"/>
          <p:nvPr/>
        </p:nvSpPr>
        <p:spPr>
          <a:xfrm>
            <a:off x="480959" y="1371600"/>
            <a:ext cx="5151962" cy="509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defRPr b="1" spc="-1" sz="30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Šiandien išmoksite</a:t>
            </a:r>
          </a:p>
        </p:txBody>
      </p:sp>
      <p:sp>
        <p:nvSpPr>
          <p:cNvPr id="963" name="TextShape 3"/>
          <p:cNvSpPr txBox="1"/>
          <p:nvPr/>
        </p:nvSpPr>
        <p:spPr>
          <a:xfrm>
            <a:off x="1399320" y="3329280"/>
            <a:ext cx="4233961" cy="311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6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Boolean kintamuosius</a:t>
            </a:r>
          </a:p>
        </p:txBody>
      </p:sp>
      <p:sp>
        <p:nvSpPr>
          <p:cNvPr id="964" name="TextShape 4"/>
          <p:cNvSpPr txBox="1"/>
          <p:nvPr/>
        </p:nvSpPr>
        <p:spPr>
          <a:xfrm>
            <a:off x="1399320" y="4563719"/>
            <a:ext cx="4233961" cy="311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6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Veiksmus su data ir laiku</a:t>
            </a:r>
          </a:p>
        </p:txBody>
      </p:sp>
      <p:sp>
        <p:nvSpPr>
          <p:cNvPr id="965" name="TextShape 5"/>
          <p:cNvSpPr txBox="1"/>
          <p:nvPr/>
        </p:nvSpPr>
        <p:spPr>
          <a:xfrm>
            <a:off x="1399320" y="5696999"/>
            <a:ext cx="4455001" cy="330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6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Sugaudyti programos klaidas ir atlikti veiksmus </a:t>
            </a:r>
          </a:p>
        </p:txBody>
      </p:sp>
      <p:grpSp>
        <p:nvGrpSpPr>
          <p:cNvPr id="968" name="Group 6"/>
          <p:cNvGrpSpPr/>
          <p:nvPr/>
        </p:nvGrpSpPr>
        <p:grpSpPr>
          <a:xfrm>
            <a:off x="480239" y="3193557"/>
            <a:ext cx="731164" cy="731165"/>
            <a:chOff x="-1" y="-1"/>
            <a:chExt cx="731163" cy="731163"/>
          </a:xfrm>
        </p:grpSpPr>
        <p:sp>
          <p:nvSpPr>
            <p:cNvPr id="966" name="CustomShape 7"/>
            <p:cNvSpPr/>
            <p:nvPr/>
          </p:nvSpPr>
          <p:spPr>
            <a:xfrm>
              <a:off x="-2" y="-2"/>
              <a:ext cx="731165" cy="731165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967" name="CustomShape 8"/>
            <p:cNvSpPr txBox="1"/>
            <p:nvPr/>
          </p:nvSpPr>
          <p:spPr>
            <a:xfrm>
              <a:off x="152999" y="177604"/>
              <a:ext cx="425523" cy="375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pc="-1" sz="2000">
                  <a:solidFill>
                    <a:srgbClr val="FEFFFF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</a:lstStyle>
            <a:p>
              <a:pPr/>
              <a:r>
                <a:t>01</a:t>
              </a:r>
            </a:p>
          </p:txBody>
        </p:sp>
      </p:grpSp>
      <p:grpSp>
        <p:nvGrpSpPr>
          <p:cNvPr id="971" name="Group 9"/>
          <p:cNvGrpSpPr/>
          <p:nvPr/>
        </p:nvGrpSpPr>
        <p:grpSpPr>
          <a:xfrm>
            <a:off x="480239" y="4369679"/>
            <a:ext cx="731164" cy="731165"/>
            <a:chOff x="-1" y="-1"/>
            <a:chExt cx="731163" cy="731163"/>
          </a:xfrm>
        </p:grpSpPr>
        <p:sp>
          <p:nvSpPr>
            <p:cNvPr id="969" name="CustomShape 10"/>
            <p:cNvSpPr/>
            <p:nvPr/>
          </p:nvSpPr>
          <p:spPr>
            <a:xfrm>
              <a:off x="-2" y="-2"/>
              <a:ext cx="731165" cy="731165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970" name="CustomShape 11"/>
            <p:cNvSpPr txBox="1"/>
            <p:nvPr/>
          </p:nvSpPr>
          <p:spPr>
            <a:xfrm>
              <a:off x="152999" y="177964"/>
              <a:ext cx="425523" cy="375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pc="-1" sz="2000">
                  <a:solidFill>
                    <a:srgbClr val="FEFFFF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</a:lstStyle>
            <a:p>
              <a:pPr/>
              <a:r>
                <a:t>02</a:t>
              </a:r>
            </a:p>
          </p:txBody>
        </p:sp>
      </p:grpSp>
      <p:grpSp>
        <p:nvGrpSpPr>
          <p:cNvPr id="974" name="Group 12"/>
          <p:cNvGrpSpPr/>
          <p:nvPr/>
        </p:nvGrpSpPr>
        <p:grpSpPr>
          <a:xfrm>
            <a:off x="480239" y="5496839"/>
            <a:ext cx="731164" cy="731165"/>
            <a:chOff x="-1" y="-1"/>
            <a:chExt cx="731163" cy="731163"/>
          </a:xfrm>
        </p:grpSpPr>
        <p:sp>
          <p:nvSpPr>
            <p:cNvPr id="972" name="CustomShape 13"/>
            <p:cNvSpPr/>
            <p:nvPr/>
          </p:nvSpPr>
          <p:spPr>
            <a:xfrm>
              <a:off x="-2" y="-2"/>
              <a:ext cx="731165" cy="731165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973" name="CustomShape 14"/>
            <p:cNvSpPr txBox="1"/>
            <p:nvPr/>
          </p:nvSpPr>
          <p:spPr>
            <a:xfrm>
              <a:off x="152999" y="177964"/>
              <a:ext cx="425523" cy="375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pc="-1" sz="2000">
                  <a:solidFill>
                    <a:srgbClr val="FEFFFF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</a:lstStyle>
            <a:p>
              <a:pPr/>
              <a:r>
                <a:t>03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TextShape 1"/>
          <p:cNvSpPr txBox="1"/>
          <p:nvPr/>
        </p:nvSpPr>
        <p:spPr>
          <a:xfrm>
            <a:off x="480958" y="460800"/>
            <a:ext cx="5613844" cy="275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3 paskaita. Boolean, data, laikas, išimtys</a:t>
            </a:r>
          </a:p>
        </p:txBody>
      </p:sp>
      <p:sp>
        <p:nvSpPr>
          <p:cNvPr id="1060" name="TextShape 2"/>
          <p:cNvSpPr txBox="1"/>
          <p:nvPr/>
        </p:nvSpPr>
        <p:spPr>
          <a:xfrm>
            <a:off x="6218640" y="2867760"/>
            <a:ext cx="5831642" cy="509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defRPr b="1" spc="-1" sz="30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Timedelta</a:t>
            </a:r>
          </a:p>
        </p:txBody>
      </p:sp>
      <p:pic>
        <p:nvPicPr>
          <p:cNvPr id="106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279" y="1881016"/>
            <a:ext cx="5613842" cy="27594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TextShape 1"/>
          <p:cNvSpPr txBox="1"/>
          <p:nvPr/>
        </p:nvSpPr>
        <p:spPr>
          <a:xfrm>
            <a:off x="480958" y="460800"/>
            <a:ext cx="5613844" cy="275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3 paskaita. Boolean, data, laikas, išimtys</a:t>
            </a:r>
          </a:p>
        </p:txBody>
      </p:sp>
      <p:sp>
        <p:nvSpPr>
          <p:cNvPr id="1064" name="TextShape 2"/>
          <p:cNvSpPr txBox="1"/>
          <p:nvPr/>
        </p:nvSpPr>
        <p:spPr>
          <a:xfrm>
            <a:off x="6217920" y="3456721"/>
            <a:ext cx="5833082" cy="631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>
              <a:lnSpc>
                <a:spcPct val="90000"/>
              </a:lnSpc>
              <a:defRPr b="1" spc="-100" sz="1500">
                <a:latin typeface="+mn-lt"/>
                <a:ea typeface="+mn-ea"/>
                <a:cs typeface="+mn-cs"/>
                <a:sym typeface="Arial"/>
              </a:defRPr>
            </a:pPr>
            <a:r>
              <a:t>Kaip pridėti ar atimti laiką</a:t>
            </a:r>
            <a:br/>
          </a:p>
        </p:txBody>
      </p:sp>
      <p:pic>
        <p:nvPicPr>
          <p:cNvPr id="106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3560" y="2403718"/>
            <a:ext cx="4741201" cy="27550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TextShape 1"/>
          <p:cNvSpPr txBox="1"/>
          <p:nvPr/>
        </p:nvSpPr>
        <p:spPr>
          <a:xfrm>
            <a:off x="480958" y="460800"/>
            <a:ext cx="5613844" cy="275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3 paskaita. Boolean, data, laikas, išimtys</a:t>
            </a:r>
          </a:p>
        </p:txBody>
      </p:sp>
      <p:sp>
        <p:nvSpPr>
          <p:cNvPr id="1068" name="TextShape 2"/>
          <p:cNvSpPr txBox="1"/>
          <p:nvPr/>
        </p:nvSpPr>
        <p:spPr>
          <a:xfrm>
            <a:off x="6218640" y="3485520"/>
            <a:ext cx="5831642" cy="509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defRPr b="1" spc="-1" sz="30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Datos formatavimas</a:t>
            </a:r>
          </a:p>
        </p:txBody>
      </p:sp>
      <p:pic>
        <p:nvPicPr>
          <p:cNvPr id="10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3839" y="2891880"/>
            <a:ext cx="5331961" cy="2273402"/>
          </a:xfrm>
          <a:prstGeom prst="rect">
            <a:avLst/>
          </a:prstGeom>
          <a:ln w="12700">
            <a:miter lim="400000"/>
          </a:ln>
        </p:spPr>
      </p:pic>
      <p:sp>
        <p:nvSpPr>
          <p:cNvPr id="1070" name="TextBox 1"/>
          <p:cNvSpPr txBox="1"/>
          <p:nvPr/>
        </p:nvSpPr>
        <p:spPr>
          <a:xfrm>
            <a:off x="6240645" y="4196347"/>
            <a:ext cx="2651762" cy="617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sym typeface="Arial"/>
                <a:hlinkClick r:id="rId3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3" invalidUrl="" action="" tgtFrame="" tooltip="" history="1" highlightClick="0" endSnd="0"/>
              </a:rPr>
              <a:t>https://docs.python.org/3/library/datetime.html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TextShape 1"/>
          <p:cNvSpPr txBox="1"/>
          <p:nvPr/>
        </p:nvSpPr>
        <p:spPr>
          <a:xfrm>
            <a:off x="480958" y="460800"/>
            <a:ext cx="5613844" cy="275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3 paskaita. Boolean, data, laikas, išimtys</a:t>
            </a:r>
          </a:p>
        </p:txBody>
      </p:sp>
      <p:sp>
        <p:nvSpPr>
          <p:cNvPr id="1073" name="TextShape 2"/>
          <p:cNvSpPr txBox="1"/>
          <p:nvPr/>
        </p:nvSpPr>
        <p:spPr>
          <a:xfrm>
            <a:off x="6174720" y="3284281"/>
            <a:ext cx="5833082" cy="6022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>
              <a:lnSpc>
                <a:spcPct val="90000"/>
              </a:lnSpc>
              <a:defRPr b="1" spc="-128">
                <a:latin typeface="+mn-lt"/>
                <a:ea typeface="+mn-ea"/>
                <a:cs typeface="+mn-cs"/>
                <a:sym typeface="Arial"/>
              </a:defRPr>
            </a:pPr>
            <a:r>
              <a:t>Kaip įvesti datą/laiką (strptime)</a:t>
            </a:r>
            <a:br/>
          </a:p>
        </p:txBody>
      </p:sp>
      <p:pic>
        <p:nvPicPr>
          <p:cNvPr id="107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3352" y="2049762"/>
            <a:ext cx="4989696" cy="19301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TextShape 1"/>
          <p:cNvSpPr txBox="1"/>
          <p:nvPr/>
        </p:nvSpPr>
        <p:spPr>
          <a:xfrm>
            <a:off x="480958" y="460800"/>
            <a:ext cx="5613844" cy="275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3 paskaita. Boolean, data, laikas, išimtys</a:t>
            </a:r>
          </a:p>
        </p:txBody>
      </p:sp>
      <p:sp>
        <p:nvSpPr>
          <p:cNvPr id="1077" name="TextShape 2"/>
          <p:cNvSpPr txBox="1"/>
          <p:nvPr/>
        </p:nvSpPr>
        <p:spPr>
          <a:xfrm>
            <a:off x="6217920" y="3485521"/>
            <a:ext cx="5833082" cy="1033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>
              <a:lnSpc>
                <a:spcPct val="90000"/>
              </a:lnSpc>
              <a:defRPr b="1" spc="-100" sz="2100">
                <a:latin typeface="+mn-lt"/>
                <a:ea typeface="+mn-ea"/>
                <a:cs typeface="+mn-cs"/>
                <a:sym typeface="Arial"/>
              </a:defRPr>
            </a:pPr>
            <a:r>
              <a:t>Išimtys, jų suvaldymas (su try/except/finally)</a:t>
            </a:r>
            <a:br/>
          </a:p>
        </p:txBody>
      </p:sp>
      <p:pic>
        <p:nvPicPr>
          <p:cNvPr id="107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7920" y="1183679"/>
            <a:ext cx="5230080" cy="1945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9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3160" y="3632398"/>
            <a:ext cx="4353120" cy="27702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TextShape 1"/>
          <p:cNvSpPr txBox="1"/>
          <p:nvPr/>
        </p:nvSpPr>
        <p:spPr>
          <a:xfrm>
            <a:off x="480958" y="460800"/>
            <a:ext cx="5613844" cy="275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3 paskaita. Boolean, data, laikas, išimtys</a:t>
            </a:r>
          </a:p>
        </p:txBody>
      </p:sp>
      <p:sp>
        <p:nvSpPr>
          <p:cNvPr id="1082" name="TextShape 2"/>
          <p:cNvSpPr txBox="1"/>
          <p:nvPr/>
        </p:nvSpPr>
        <p:spPr>
          <a:xfrm>
            <a:off x="6217920" y="2176920"/>
            <a:ext cx="5833082" cy="1033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>
              <a:lnSpc>
                <a:spcPct val="90000"/>
              </a:lnSpc>
              <a:defRPr b="1" spc="-100" sz="2100">
                <a:latin typeface="+mn-lt"/>
                <a:ea typeface="+mn-ea"/>
                <a:cs typeface="+mn-cs"/>
                <a:sym typeface="Arial"/>
              </a:defRPr>
            </a:pPr>
            <a:r>
              <a:t>Klaidų suvaldymas naudojant try/except</a:t>
            </a:r>
            <a:br/>
          </a:p>
        </p:txBody>
      </p:sp>
      <p:pic>
        <p:nvPicPr>
          <p:cNvPr id="108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3200" y="1621439"/>
            <a:ext cx="3619802" cy="4770722"/>
          </a:xfrm>
          <a:prstGeom prst="rect">
            <a:avLst/>
          </a:prstGeom>
          <a:ln w="12700">
            <a:miter lim="400000"/>
          </a:ln>
        </p:spPr>
      </p:pic>
      <p:sp>
        <p:nvSpPr>
          <p:cNvPr id="1084" name="TextShape 3"/>
          <p:cNvSpPr txBox="1"/>
          <p:nvPr/>
        </p:nvSpPr>
        <p:spPr>
          <a:xfrm>
            <a:off x="6217920" y="3697921"/>
            <a:ext cx="4995002" cy="2111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pc="-100" sz="1600">
                <a:latin typeface="+mn-lt"/>
                <a:ea typeface="+mn-ea"/>
                <a:cs typeface="+mn-cs"/>
                <a:sym typeface="Arial"/>
              </a:defRPr>
            </a:pPr>
            <a:r>
              <a:t>Kuo naudingas try/except/finally naudojimas:</a:t>
            </a:r>
            <a:endParaRPr spc="-1"/>
          </a:p>
          <a:p>
            <a:pPr marL="285838" indent="-28548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00" sz="1600">
                <a:latin typeface="+mn-lt"/>
                <a:ea typeface="+mn-ea"/>
                <a:cs typeface="+mn-cs"/>
                <a:sym typeface="Arial"/>
              </a:defRPr>
            </a:pPr>
            <a:r>
              <a:t>Leidžia pakeisti klaidų pranešimus norimu tekstu</a:t>
            </a:r>
            <a:endParaRPr spc="-1"/>
          </a:p>
          <a:p>
            <a:pPr marL="285838" indent="-28548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00" sz="1600">
                <a:latin typeface="+mn-lt"/>
                <a:ea typeface="+mn-ea"/>
                <a:cs typeface="+mn-cs"/>
                <a:sym typeface="Arial"/>
              </a:defRPr>
            </a:pPr>
            <a:r>
              <a:t>Įvykus klaidai, programa nesustoja (apsaugo nuo lūžimo). Po neįvykdyto kodo, programa vykdoma toliau</a:t>
            </a:r>
            <a:endParaRPr spc="-1"/>
          </a:p>
          <a:p>
            <a:pPr marL="285838" indent="-28548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00" sz="1600">
                <a:latin typeface="+mn-lt"/>
                <a:ea typeface="+mn-ea"/>
                <a:cs typeface="+mn-cs"/>
                <a:sym typeface="Arial"/>
              </a:defRPr>
            </a:pPr>
            <a:r>
              <a:t>Leidžia nuspręsti, ką daryti, atsiradus klaidai (pvz., išmesti tam tikrą pranešimą, paleisti kitą funkciją ir t.t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TextShape 1"/>
          <p:cNvSpPr txBox="1"/>
          <p:nvPr/>
        </p:nvSpPr>
        <p:spPr>
          <a:xfrm>
            <a:off x="480958" y="460800"/>
            <a:ext cx="5613844" cy="275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3 paskaita. Boolean, data, laikas, išimtys</a:t>
            </a:r>
          </a:p>
        </p:txBody>
      </p:sp>
      <p:pic>
        <p:nvPicPr>
          <p:cNvPr id="108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1200" y="1574640"/>
            <a:ext cx="4137482" cy="4858562"/>
          </a:xfrm>
          <a:prstGeom prst="rect">
            <a:avLst/>
          </a:prstGeom>
          <a:ln w="12700">
            <a:miter lim="400000"/>
          </a:ln>
        </p:spPr>
      </p:pic>
      <p:sp>
        <p:nvSpPr>
          <p:cNvPr id="1088" name="TextShape 2"/>
          <p:cNvSpPr txBox="1"/>
          <p:nvPr/>
        </p:nvSpPr>
        <p:spPr>
          <a:xfrm>
            <a:off x="6557760" y="3193559"/>
            <a:ext cx="5154482" cy="901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defTabSz="786383">
              <a:lnSpc>
                <a:spcPct val="90000"/>
              </a:lnSpc>
              <a:spcBef>
                <a:spcPts val="800"/>
              </a:spcBef>
              <a:defRPr b="1" spc="-100" sz="25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Kaip suvaldyti kelias išimtis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TextShape 1"/>
          <p:cNvSpPr txBox="1"/>
          <p:nvPr/>
        </p:nvSpPr>
        <p:spPr>
          <a:xfrm>
            <a:off x="480958" y="460800"/>
            <a:ext cx="5613844" cy="275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3 paskaita. Boolean, data, laikas, išimtys</a:t>
            </a:r>
          </a:p>
        </p:txBody>
      </p:sp>
      <p:pic>
        <p:nvPicPr>
          <p:cNvPr id="109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9959" y="1715760"/>
            <a:ext cx="4798803" cy="4259880"/>
          </a:xfrm>
          <a:prstGeom prst="rect">
            <a:avLst/>
          </a:prstGeom>
          <a:ln w="12700">
            <a:miter lim="400000"/>
          </a:ln>
        </p:spPr>
      </p:pic>
      <p:sp>
        <p:nvSpPr>
          <p:cNvPr id="1092" name="CustomShape 2"/>
          <p:cNvSpPr txBox="1"/>
          <p:nvPr/>
        </p:nvSpPr>
        <p:spPr>
          <a:xfrm>
            <a:off x="6217920" y="3485521"/>
            <a:ext cx="5833082" cy="1033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lnSpc>
                <a:spcPct val="90000"/>
              </a:lnSpc>
              <a:defRPr b="1" spc="-100" sz="30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Finally blokas</a:t>
            </a:r>
          </a:p>
        </p:txBody>
      </p:sp>
      <p:sp>
        <p:nvSpPr>
          <p:cNvPr id="1093" name="CustomShape 3"/>
          <p:cNvSpPr txBox="1"/>
          <p:nvPr/>
        </p:nvSpPr>
        <p:spPr>
          <a:xfrm>
            <a:off x="6217920" y="4301641"/>
            <a:ext cx="4995002" cy="803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defTabSz="905255">
              <a:lnSpc>
                <a:spcPct val="90000"/>
              </a:lnSpc>
              <a:spcBef>
                <a:spcPts val="900"/>
              </a:spcBef>
              <a:defRPr spc="-100" sz="15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Kodas, vykdomas nepaisant to, kas įvyksta try/except blokuose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TextShape 1"/>
          <p:cNvSpPr txBox="1"/>
          <p:nvPr/>
        </p:nvSpPr>
        <p:spPr>
          <a:xfrm>
            <a:off x="480958" y="460800"/>
            <a:ext cx="5613844" cy="275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3 paskaita. Boolean, data, laikas, išimtys</a:t>
            </a:r>
          </a:p>
        </p:txBody>
      </p:sp>
      <p:sp>
        <p:nvSpPr>
          <p:cNvPr id="1096" name="TextShape 2"/>
          <p:cNvSpPr txBox="1"/>
          <p:nvPr/>
        </p:nvSpPr>
        <p:spPr>
          <a:xfrm>
            <a:off x="6217920" y="3485521"/>
            <a:ext cx="5833082" cy="1033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>
              <a:lnSpc>
                <a:spcPct val="90000"/>
              </a:lnSpc>
              <a:defRPr b="1" spc="-100" sz="2100">
                <a:latin typeface="+mn-lt"/>
                <a:ea typeface="+mn-ea"/>
                <a:cs typeface="+mn-cs"/>
                <a:sym typeface="Arial"/>
              </a:defRPr>
            </a:pPr>
            <a:r>
              <a:t>Kaip panaudoti try/except įvedant duomenis</a:t>
            </a:r>
            <a:br/>
          </a:p>
        </p:txBody>
      </p:sp>
      <p:pic>
        <p:nvPicPr>
          <p:cNvPr id="109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1120" y="3219119"/>
            <a:ext cx="5043240" cy="15699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TextShape 1"/>
          <p:cNvSpPr txBox="1"/>
          <p:nvPr/>
        </p:nvSpPr>
        <p:spPr>
          <a:xfrm>
            <a:off x="480238" y="460801"/>
            <a:ext cx="5615284" cy="453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300">
                <a:solidFill>
                  <a:srgbClr val="FE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3 paskaita. Boolean, data, laikas, išimtys</a:t>
            </a:r>
          </a:p>
        </p:txBody>
      </p:sp>
      <p:grpSp>
        <p:nvGrpSpPr>
          <p:cNvPr id="1102" name="Group 2"/>
          <p:cNvGrpSpPr/>
          <p:nvPr/>
        </p:nvGrpSpPr>
        <p:grpSpPr>
          <a:xfrm>
            <a:off x="479879" y="898200"/>
            <a:ext cx="1834923" cy="464043"/>
            <a:chOff x="0" y="0"/>
            <a:chExt cx="1834921" cy="464042"/>
          </a:xfrm>
        </p:grpSpPr>
        <p:sp>
          <p:nvSpPr>
            <p:cNvPr id="1100" name="CustomShape 3"/>
            <p:cNvSpPr/>
            <p:nvPr/>
          </p:nvSpPr>
          <p:spPr>
            <a:xfrm>
              <a:off x="-1" y="-1"/>
              <a:ext cx="1834923" cy="464044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101" name="CustomShape 4"/>
            <p:cNvSpPr txBox="1"/>
            <p:nvPr/>
          </p:nvSpPr>
          <p:spPr>
            <a:xfrm>
              <a:off x="113759" y="75143"/>
              <a:ext cx="1607402" cy="313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pc="-1" sz="1600">
                  <a:solidFill>
                    <a:srgbClr val="FEFFFF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</a:lstStyle>
            <a:p>
              <a:pPr/>
              <a:r>
                <a:t>Užduotis nr. 1</a:t>
              </a:r>
            </a:p>
          </p:txBody>
        </p:sp>
      </p:grpSp>
      <p:pic>
        <p:nvPicPr>
          <p:cNvPr id="1103" name="Picture Placeholder 2" descr="Picture Placeholder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0240" y="1441440"/>
            <a:ext cx="11231641" cy="5227921"/>
          </a:xfrm>
          <a:prstGeom prst="rect">
            <a:avLst/>
          </a:prstGeom>
          <a:ln w="12700">
            <a:miter lim="400000"/>
          </a:ln>
        </p:spPr>
      </p:pic>
      <p:sp>
        <p:nvSpPr>
          <p:cNvPr id="1104" name="CustomShape 5"/>
          <p:cNvSpPr txBox="1"/>
          <p:nvPr/>
        </p:nvSpPr>
        <p:spPr>
          <a:xfrm>
            <a:off x="639720" y="1832399"/>
            <a:ext cx="10627560" cy="2772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pc="-1" sz="1400">
                <a:latin typeface="+mn-lt"/>
                <a:ea typeface="+mn-ea"/>
                <a:cs typeface="+mn-cs"/>
                <a:sym typeface="Arial"/>
              </a:defRPr>
            </a:pPr>
            <a:r>
              <a:t>Parašyti programą, kuri:</a:t>
            </a:r>
          </a:p>
          <a:p>
            <a:pPr marL="285838" indent="-28548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400">
                <a:latin typeface="+mn-lt"/>
                <a:ea typeface="+mn-ea"/>
                <a:cs typeface="+mn-cs"/>
                <a:sym typeface="Arial"/>
              </a:defRPr>
            </a:pPr>
            <a:r>
              <a:t>Leistų vartotojui įvesti sveiką skaičių .</a:t>
            </a:r>
          </a:p>
          <a:p>
            <a:pPr marL="285838" indent="-28548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400">
                <a:latin typeface="+mn-lt"/>
                <a:ea typeface="+mn-ea"/>
                <a:cs typeface="+mn-cs"/>
                <a:sym typeface="Arial"/>
              </a:defRPr>
            </a:pPr>
            <a:r>
              <a:t>Atspausdinti True, jei skaičius teigiamas ar neigiamas</a:t>
            </a:r>
          </a:p>
          <a:p>
            <a:pPr marL="285838" indent="-28548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400">
                <a:latin typeface="+mn-lt"/>
                <a:ea typeface="+mn-ea"/>
                <a:cs typeface="+mn-cs"/>
                <a:sym typeface="Arial"/>
              </a:defRPr>
            </a:pPr>
            <a:r>
              <a:t>Atspausdinti False, jei skaičius lygus 0 ir pabaigti programą</a:t>
            </a:r>
          </a:p>
          <a:p>
            <a:pPr marL="285838" indent="-28548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400">
                <a:latin typeface="+mn-lt"/>
                <a:ea typeface="+mn-ea"/>
                <a:cs typeface="+mn-cs"/>
                <a:sym typeface="Arial"/>
              </a:defRPr>
            </a:pPr>
            <a:r>
              <a:t>True/False reikšmei išsaugoti naudoti boolean tipo kintamąjį </a:t>
            </a:r>
            <a:r>
              <a:rPr b="1"/>
              <a:t>skaicius_ne_nulis</a:t>
            </a:r>
            <a:endParaRPr b="1"/>
          </a:p>
          <a:p>
            <a:pPr>
              <a:lnSpc>
                <a:spcPct val="90000"/>
              </a:lnSpc>
              <a:spcBef>
                <a:spcPts val="1000"/>
              </a:spcBef>
              <a:defRPr spc="-1" sz="1400">
                <a:latin typeface="+mn-lt"/>
                <a:ea typeface="+mn-ea"/>
                <a:cs typeface="+mn-cs"/>
                <a:sym typeface="Arial"/>
              </a:defRPr>
            </a:pPr>
            <a:r>
              <a:t>Patarimas: naudoti input, boolean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pc="-1" sz="1400">
                <a:latin typeface="+mn-lt"/>
                <a:ea typeface="+mn-ea"/>
                <a:cs typeface="+mn-cs"/>
                <a:sym typeface="Arial"/>
              </a:defRPr>
            </a:pPr>
          </a:p>
          <a:p>
            <a:pPr>
              <a:lnSpc>
                <a:spcPct val="90000"/>
              </a:lnSpc>
              <a:spcBef>
                <a:spcPts val="1000"/>
              </a:spcBef>
              <a:defRPr spc="-1" sz="1400">
                <a:latin typeface="+mn-lt"/>
                <a:ea typeface="+mn-ea"/>
                <a:cs typeface="+mn-cs"/>
                <a:sym typeface="Arial"/>
              </a:defRPr>
            </a:pPr>
            <a:r>
              <a:t>Papildomai: Padaryti, kad programa sustotų įvedus netinkama simbolį (0.1, “f” ir t.t)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TextShape 1"/>
          <p:cNvSpPr txBox="1"/>
          <p:nvPr/>
        </p:nvSpPr>
        <p:spPr>
          <a:xfrm>
            <a:off x="480958" y="460800"/>
            <a:ext cx="5613844" cy="275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3 paskaita. Boolean, data, laikas, išimtys</a:t>
            </a:r>
          </a:p>
        </p:txBody>
      </p:sp>
      <p:sp>
        <p:nvSpPr>
          <p:cNvPr id="977" name="TextShape 2"/>
          <p:cNvSpPr txBox="1"/>
          <p:nvPr/>
        </p:nvSpPr>
        <p:spPr>
          <a:xfrm>
            <a:off x="6218640" y="3485520"/>
            <a:ext cx="5831642" cy="509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defRPr b="1" spc="-1" sz="30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Loginis kintamasis (Boolean)</a:t>
            </a:r>
          </a:p>
        </p:txBody>
      </p:sp>
      <p:sp>
        <p:nvSpPr>
          <p:cNvPr id="978" name="TextShape 3"/>
          <p:cNvSpPr txBox="1"/>
          <p:nvPr/>
        </p:nvSpPr>
        <p:spPr>
          <a:xfrm>
            <a:off x="6218640" y="4315319"/>
            <a:ext cx="4993562" cy="459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/>
          <a:p>
            <a:pPr defTabSz="630936">
              <a:lnSpc>
                <a:spcPct val="90000"/>
              </a:lnSpc>
              <a:spcBef>
                <a:spcPts val="600"/>
              </a:spcBef>
              <a:defRPr spc="-100" sz="1100">
                <a:latin typeface="+mn-lt"/>
                <a:ea typeface="+mn-ea"/>
                <a:cs typeface="+mn-cs"/>
                <a:sym typeface="Arial"/>
              </a:defRPr>
            </a:pPr>
            <a:r>
              <a:t>Dvi reikšmės: </a:t>
            </a:r>
            <a:endParaRPr spc="-69"/>
          </a:p>
          <a:p>
            <a:pPr defTabSz="630936">
              <a:lnSpc>
                <a:spcPct val="90000"/>
              </a:lnSpc>
              <a:spcBef>
                <a:spcPts val="600"/>
              </a:spcBef>
              <a:defRPr spc="-100" sz="1100">
                <a:latin typeface="+mn-lt"/>
                <a:ea typeface="+mn-ea"/>
                <a:cs typeface="+mn-cs"/>
                <a:sym typeface="Arial"/>
              </a:defRPr>
            </a:pPr>
            <a:r>
              <a:t>True (tiesa) arba False (klaidinga)</a:t>
            </a:r>
          </a:p>
        </p:txBody>
      </p:sp>
      <p:pic>
        <p:nvPicPr>
          <p:cNvPr id="97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3478" y="961560"/>
            <a:ext cx="2696402" cy="5518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TextShape 1"/>
          <p:cNvSpPr txBox="1"/>
          <p:nvPr/>
        </p:nvSpPr>
        <p:spPr>
          <a:xfrm>
            <a:off x="480238" y="460801"/>
            <a:ext cx="5615284" cy="453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300">
                <a:solidFill>
                  <a:srgbClr val="FE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3 paskaita. Boolean, data, laikas, išimtys</a:t>
            </a:r>
          </a:p>
        </p:txBody>
      </p:sp>
      <p:grpSp>
        <p:nvGrpSpPr>
          <p:cNvPr id="1109" name="Group 2"/>
          <p:cNvGrpSpPr/>
          <p:nvPr/>
        </p:nvGrpSpPr>
        <p:grpSpPr>
          <a:xfrm>
            <a:off x="479879" y="898200"/>
            <a:ext cx="1834923" cy="464043"/>
            <a:chOff x="0" y="0"/>
            <a:chExt cx="1834921" cy="464042"/>
          </a:xfrm>
        </p:grpSpPr>
        <p:sp>
          <p:nvSpPr>
            <p:cNvPr id="1107" name="CustomShape 3"/>
            <p:cNvSpPr/>
            <p:nvPr/>
          </p:nvSpPr>
          <p:spPr>
            <a:xfrm>
              <a:off x="-1" y="-1"/>
              <a:ext cx="1834923" cy="464044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108" name="CustomShape 4"/>
            <p:cNvSpPr txBox="1"/>
            <p:nvPr/>
          </p:nvSpPr>
          <p:spPr>
            <a:xfrm>
              <a:off x="113759" y="75143"/>
              <a:ext cx="1607402" cy="313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pc="-1" sz="1600">
                  <a:solidFill>
                    <a:srgbClr val="FEFFFF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</a:lstStyle>
            <a:p>
              <a:pPr/>
              <a:r>
                <a:t>Užduotis nr. 2</a:t>
              </a:r>
            </a:p>
          </p:txBody>
        </p:sp>
      </p:grpSp>
      <p:pic>
        <p:nvPicPr>
          <p:cNvPr id="1110" name="Picture Placeholder 2" descr="Picture Placeholder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0240" y="1441440"/>
            <a:ext cx="11231641" cy="5227921"/>
          </a:xfrm>
          <a:prstGeom prst="rect">
            <a:avLst/>
          </a:prstGeom>
          <a:ln w="12700">
            <a:miter lim="400000"/>
          </a:ln>
        </p:spPr>
      </p:pic>
      <p:sp>
        <p:nvSpPr>
          <p:cNvPr id="1111" name="CustomShape 5"/>
          <p:cNvSpPr txBox="1"/>
          <p:nvPr/>
        </p:nvSpPr>
        <p:spPr>
          <a:xfrm>
            <a:off x="639720" y="1832399"/>
            <a:ext cx="10627560" cy="2772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pc="-1" sz="1400">
                <a:latin typeface="+mn-lt"/>
                <a:ea typeface="+mn-ea"/>
                <a:cs typeface="+mn-cs"/>
                <a:sym typeface="Arial"/>
              </a:defRPr>
            </a:pPr>
            <a:r>
              <a:t>Parašyti programą, kuri:</a:t>
            </a:r>
          </a:p>
          <a:p>
            <a:pPr marL="285838" indent="-28548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400">
                <a:latin typeface="+mn-lt"/>
                <a:ea typeface="+mn-ea"/>
                <a:cs typeface="+mn-cs"/>
                <a:sym typeface="Arial"/>
              </a:defRPr>
            </a:pPr>
            <a:r>
              <a:t>Atspausdintų dabartinę datą ir laiką</a:t>
            </a:r>
          </a:p>
          <a:p>
            <a:pPr marL="285838" indent="-28548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400">
                <a:latin typeface="+mn-lt"/>
                <a:ea typeface="+mn-ea"/>
                <a:cs typeface="+mn-cs"/>
                <a:sym typeface="Arial"/>
              </a:defRPr>
            </a:pPr>
            <a:r>
              <a:t>Atimtų iš dabartinės datos ir laiko 5 dienas ir atspausdintų</a:t>
            </a:r>
          </a:p>
          <a:p>
            <a:pPr marL="285838" indent="-28548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400">
                <a:latin typeface="+mn-lt"/>
                <a:ea typeface="+mn-ea"/>
                <a:cs typeface="+mn-cs"/>
                <a:sym typeface="Arial"/>
              </a:defRPr>
            </a:pPr>
            <a:r>
              <a:t>Pridėti prie dabartinės datos ir laiko 8 valandas ir atspausdintų</a:t>
            </a:r>
          </a:p>
          <a:p>
            <a:pPr marL="285838" indent="-28548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400">
                <a:latin typeface="+mn-lt"/>
                <a:ea typeface="+mn-ea"/>
                <a:cs typeface="+mn-cs"/>
                <a:sym typeface="Arial"/>
              </a:defRPr>
            </a:pPr>
            <a:r>
              <a:t>Atspausdintų dabartinę datą ir laiką tokiu formatu: 2019 03 08, 09:57:17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pc="-1" sz="1400">
                <a:latin typeface="+mn-lt"/>
                <a:ea typeface="+mn-ea"/>
                <a:cs typeface="+mn-cs"/>
                <a:sym typeface="Arial"/>
              </a:defRPr>
            </a:pPr>
            <a:r>
              <a:t>Patarimas: naudoti datetime, timedelta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pc="-1" sz="1400">
                <a:latin typeface="+mn-lt"/>
                <a:ea typeface="+mn-ea"/>
                <a:cs typeface="+mn-cs"/>
                <a:sym typeface="Arial"/>
              </a:defRPr>
            </a:pPr>
          </a:p>
          <a:p>
            <a:pPr>
              <a:lnSpc>
                <a:spcPct val="90000"/>
              </a:lnSpc>
              <a:spcBef>
                <a:spcPts val="1000"/>
              </a:spcBef>
              <a:defRPr spc="-1" sz="1400">
                <a:latin typeface="+mn-lt"/>
                <a:ea typeface="+mn-ea"/>
                <a:cs typeface="+mn-cs"/>
                <a:sym typeface="Arial"/>
              </a:defRPr>
            </a:pPr>
            <a:r>
              <a:t>Papildomai: papildomi aritmetiniai veiksmai su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TextShape 1"/>
          <p:cNvSpPr txBox="1"/>
          <p:nvPr/>
        </p:nvSpPr>
        <p:spPr>
          <a:xfrm>
            <a:off x="480238" y="460801"/>
            <a:ext cx="5615284" cy="453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300">
                <a:solidFill>
                  <a:srgbClr val="FE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3 paskaita. Boolean, data, laikas, išimtys</a:t>
            </a:r>
          </a:p>
        </p:txBody>
      </p:sp>
      <p:grpSp>
        <p:nvGrpSpPr>
          <p:cNvPr id="1116" name="Group 2"/>
          <p:cNvGrpSpPr/>
          <p:nvPr/>
        </p:nvGrpSpPr>
        <p:grpSpPr>
          <a:xfrm>
            <a:off x="479879" y="898200"/>
            <a:ext cx="1834923" cy="464043"/>
            <a:chOff x="0" y="0"/>
            <a:chExt cx="1834921" cy="464042"/>
          </a:xfrm>
        </p:grpSpPr>
        <p:sp>
          <p:nvSpPr>
            <p:cNvPr id="1114" name="CustomShape 3"/>
            <p:cNvSpPr/>
            <p:nvPr/>
          </p:nvSpPr>
          <p:spPr>
            <a:xfrm>
              <a:off x="-1" y="-1"/>
              <a:ext cx="1834923" cy="464044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115" name="CustomShape 4"/>
            <p:cNvSpPr txBox="1"/>
            <p:nvPr/>
          </p:nvSpPr>
          <p:spPr>
            <a:xfrm>
              <a:off x="113759" y="75143"/>
              <a:ext cx="1607402" cy="313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pc="-1" sz="1600">
                  <a:solidFill>
                    <a:srgbClr val="FEFFFF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</a:lstStyle>
            <a:p>
              <a:pPr/>
              <a:r>
                <a:t>Užduotis nr. 3</a:t>
              </a:r>
            </a:p>
          </p:txBody>
        </p:sp>
      </p:grpSp>
      <p:pic>
        <p:nvPicPr>
          <p:cNvPr id="1117" name="Picture Placeholder 2" descr="Picture Placeholder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0240" y="1441440"/>
            <a:ext cx="11231641" cy="5227921"/>
          </a:xfrm>
          <a:prstGeom prst="rect">
            <a:avLst/>
          </a:prstGeom>
          <a:ln w="12700">
            <a:miter lim="400000"/>
          </a:ln>
        </p:spPr>
      </p:pic>
      <p:sp>
        <p:nvSpPr>
          <p:cNvPr id="1118" name="CustomShape 5"/>
          <p:cNvSpPr txBox="1"/>
          <p:nvPr/>
        </p:nvSpPr>
        <p:spPr>
          <a:xfrm>
            <a:off x="639720" y="1832399"/>
            <a:ext cx="10627560" cy="24620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pc="-1" sz="1400">
                <a:latin typeface="+mn-lt"/>
                <a:ea typeface="+mn-ea"/>
                <a:cs typeface="+mn-cs"/>
                <a:sym typeface="Arial"/>
              </a:defRPr>
            </a:pPr>
            <a:r>
              <a:t>Parašyti programą, kuri:</a:t>
            </a:r>
          </a:p>
          <a:p>
            <a:pPr marL="285838" indent="-28548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400">
                <a:latin typeface="+mn-lt"/>
                <a:ea typeface="+mn-ea"/>
                <a:cs typeface="+mn-cs"/>
                <a:sym typeface="Arial"/>
              </a:defRPr>
            </a:pPr>
            <a:r>
              <a:t>Paprašytų įvesti laiką toku formatu (2021-02-11) </a:t>
            </a:r>
          </a:p>
          <a:p>
            <a:pPr marL="285838" indent="-28548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400">
                <a:latin typeface="+mn-lt"/>
                <a:ea typeface="+mn-ea"/>
                <a:cs typeface="+mn-cs"/>
                <a:sym typeface="Arial"/>
              </a:defRPr>
            </a:pPr>
            <a:r>
              <a:t>Iš įvesto laiko atimtų 14 savaičių </a:t>
            </a:r>
          </a:p>
          <a:p>
            <a:pPr marL="285838" indent="-28548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400">
                <a:latin typeface="+mn-lt"/>
                <a:ea typeface="+mn-ea"/>
                <a:cs typeface="+mn-cs"/>
                <a:sym typeface="Arial"/>
              </a:defRPr>
            </a:pPr>
            <a:r>
              <a:t>Išspausdintų rezultata tokiu formatu (2020 - November - 05 - Thursday)</a:t>
            </a:r>
          </a:p>
          <a:p>
            <a:pPr marL="285838" indent="-28548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400">
                <a:latin typeface="+mn-lt"/>
                <a:ea typeface="+mn-ea"/>
                <a:cs typeface="+mn-cs"/>
                <a:sym typeface="Arial"/>
              </a:defRPr>
            </a:pPr>
            <a:r>
              <a:t>Jeigu data įvedama neteisingai išspausdinti:</a:t>
            </a:r>
          </a:p>
          <a:p>
            <a:pPr lvl="1" marL="742680" indent="-28548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400">
                <a:latin typeface="+mn-lt"/>
                <a:ea typeface="+mn-ea"/>
                <a:cs typeface="+mn-cs"/>
                <a:sym typeface="Arial"/>
              </a:defRPr>
            </a:pPr>
            <a:r>
              <a:t>Klaidą</a:t>
            </a:r>
          </a:p>
          <a:p>
            <a:pPr lvl="1" marL="742680" indent="-28548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400">
                <a:latin typeface="+mn-lt"/>
                <a:ea typeface="+mn-ea"/>
                <a:cs typeface="+mn-cs"/>
                <a:sym typeface="Arial"/>
              </a:defRPr>
            </a:pPr>
            <a:r>
              <a:t>Dabartinę datą tokiu formatu (2022 - May - 03 - Tuesday)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pc="-1" sz="1400">
                <a:latin typeface="+mn-lt"/>
                <a:ea typeface="+mn-ea"/>
                <a:cs typeface="+mn-cs"/>
                <a:sym typeface="Arial"/>
              </a:defRPr>
            </a:pPr>
            <a:r>
              <a:t>Patarimas: naudoti input, strptime, strftime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TextShape 1"/>
          <p:cNvSpPr txBox="1"/>
          <p:nvPr/>
        </p:nvSpPr>
        <p:spPr>
          <a:xfrm>
            <a:off x="480238" y="460801"/>
            <a:ext cx="5615284" cy="453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300">
                <a:solidFill>
                  <a:srgbClr val="FE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3 paskaita. Boolean, data, laikas, išimtys</a:t>
            </a:r>
          </a:p>
        </p:txBody>
      </p:sp>
      <p:grpSp>
        <p:nvGrpSpPr>
          <p:cNvPr id="1123" name="Group 2"/>
          <p:cNvGrpSpPr/>
          <p:nvPr/>
        </p:nvGrpSpPr>
        <p:grpSpPr>
          <a:xfrm>
            <a:off x="479879" y="898200"/>
            <a:ext cx="1834923" cy="464043"/>
            <a:chOff x="0" y="0"/>
            <a:chExt cx="1834921" cy="464042"/>
          </a:xfrm>
        </p:grpSpPr>
        <p:sp>
          <p:nvSpPr>
            <p:cNvPr id="1121" name="CustomShape 3"/>
            <p:cNvSpPr/>
            <p:nvPr/>
          </p:nvSpPr>
          <p:spPr>
            <a:xfrm>
              <a:off x="-1" y="-1"/>
              <a:ext cx="1834923" cy="464044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122" name="CustomShape 4"/>
            <p:cNvSpPr txBox="1"/>
            <p:nvPr/>
          </p:nvSpPr>
          <p:spPr>
            <a:xfrm>
              <a:off x="113759" y="75143"/>
              <a:ext cx="1607402" cy="313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pc="-1" sz="1600">
                  <a:solidFill>
                    <a:srgbClr val="FEFFFF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</a:lstStyle>
            <a:p>
              <a:pPr/>
              <a:r>
                <a:t>Užduotis nr. 4</a:t>
              </a:r>
            </a:p>
          </p:txBody>
        </p:sp>
      </p:grpSp>
      <p:pic>
        <p:nvPicPr>
          <p:cNvPr id="1124" name="Picture Placeholder 2" descr="Picture Placeholder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0240" y="1441440"/>
            <a:ext cx="11231641" cy="5227921"/>
          </a:xfrm>
          <a:prstGeom prst="rect">
            <a:avLst/>
          </a:prstGeom>
          <a:ln w="12700">
            <a:miter lim="400000"/>
          </a:ln>
        </p:spPr>
      </p:pic>
      <p:sp>
        <p:nvSpPr>
          <p:cNvPr id="1125" name="CustomShape 5"/>
          <p:cNvSpPr txBox="1"/>
          <p:nvPr/>
        </p:nvSpPr>
        <p:spPr>
          <a:xfrm>
            <a:off x="639720" y="1832399"/>
            <a:ext cx="10627560" cy="2955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pc="-1" sz="1400">
                <a:latin typeface="+mn-lt"/>
                <a:ea typeface="+mn-ea"/>
                <a:cs typeface="+mn-cs"/>
                <a:sym typeface="Arial"/>
              </a:defRPr>
            </a:pPr>
            <a:r>
              <a:t>Parašyti programą, kuri:</a:t>
            </a:r>
          </a:p>
          <a:p>
            <a:pPr marL="285838" indent="-28548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400">
                <a:latin typeface="+mn-lt"/>
                <a:ea typeface="+mn-ea"/>
                <a:cs typeface="+mn-cs"/>
                <a:sym typeface="Arial"/>
              </a:defRPr>
            </a:pPr>
            <a:r>
              <a:t>Apsirašytumėte du skirtingus sąrašus senas ir naujas</a:t>
            </a:r>
          </a:p>
          <a:p>
            <a:pPr marL="285838" indent="-28548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400">
                <a:latin typeface="+mn-lt"/>
                <a:ea typeface="+mn-ea"/>
                <a:cs typeface="+mn-cs"/>
                <a:sym typeface="Arial"/>
              </a:defRPr>
            </a:pPr>
            <a:r>
              <a:t>Naudojant for ciklą ir append užpildytumėte naują sąrašą dvigubai didesniomis reikšmėmis nei senąjame (pvz senas = [1,2], naujas = [2,4] </a:t>
            </a:r>
          </a:p>
          <a:p>
            <a:pPr lvl="1" marL="742680" indent="-28548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400">
                <a:latin typeface="+mn-lt"/>
                <a:ea typeface="+mn-ea"/>
                <a:cs typeface="+mn-cs"/>
                <a:sym typeface="Arial"/>
              </a:defRPr>
            </a:pPr>
            <a:r>
              <a:t>Tą patį padarytumėte su list comprehension (žiurėti Ciklai/Masyvai skaidres) (pvz element * 2 for element in a)</a:t>
            </a:r>
          </a:p>
          <a:p>
            <a:pPr marL="285838" indent="-28548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400">
                <a:latin typeface="+mn-lt"/>
                <a:ea typeface="+mn-ea"/>
                <a:cs typeface="+mn-cs"/>
                <a:sym typeface="Arial"/>
              </a:defRPr>
            </a:pPr>
            <a:r>
              <a:t>Panaudojant datetime palyginti šių dviejų technikų įvykdymo laiką. Kuris sąrašo užpildymas buvo greitesnis?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pc="-1" sz="1400">
                <a:latin typeface="+mn-lt"/>
                <a:ea typeface="+mn-ea"/>
                <a:cs typeface="+mn-cs"/>
                <a:sym typeface="Arial"/>
              </a:defRPr>
            </a:pPr>
          </a:p>
          <a:p>
            <a:pPr>
              <a:lnSpc>
                <a:spcPct val="90000"/>
              </a:lnSpc>
              <a:spcBef>
                <a:spcPts val="1000"/>
              </a:spcBef>
              <a:defRPr spc="-1" sz="1400">
                <a:latin typeface="+mn-lt"/>
                <a:ea typeface="+mn-ea"/>
                <a:cs typeface="+mn-cs"/>
                <a:sym typeface="Arial"/>
              </a:defRPr>
            </a:pPr>
            <a:r>
              <a:t>Antra dalis:</a:t>
            </a:r>
          </a:p>
          <a:p>
            <a:pPr marL="285838" indent="-28548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400">
                <a:latin typeface="+mn-lt"/>
                <a:ea typeface="+mn-ea"/>
                <a:cs typeface="+mn-cs"/>
                <a:sym typeface="Arial"/>
              </a:defRPr>
            </a:pPr>
            <a:r>
              <a:t>Lygiai tas pats kas viršuje, tik šįkart visiškai tuščią sąrašą užpildyti skaičiais nuo 0 iki 100000000</a:t>
            </a:r>
          </a:p>
          <a:p>
            <a:pPr lvl="1" marL="742680" indent="-28548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400">
                <a:latin typeface="+mn-lt"/>
                <a:ea typeface="+mn-ea"/>
                <a:cs typeface="+mn-cs"/>
                <a:sym typeface="Arial"/>
              </a:defRPr>
            </a:pPr>
            <a:r>
              <a:t>Vėl palygint for ciklo ir list comprehension veikimo laikus. Kas greičiau?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TextShape 1"/>
          <p:cNvSpPr txBox="1"/>
          <p:nvPr/>
        </p:nvSpPr>
        <p:spPr>
          <a:xfrm>
            <a:off x="480238" y="460801"/>
            <a:ext cx="5615284" cy="453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300">
                <a:solidFill>
                  <a:srgbClr val="FE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3 paskaita. Boolean, data, laikas, išimtys</a:t>
            </a:r>
          </a:p>
        </p:txBody>
      </p:sp>
      <p:grpSp>
        <p:nvGrpSpPr>
          <p:cNvPr id="1130" name="Group 2"/>
          <p:cNvGrpSpPr/>
          <p:nvPr/>
        </p:nvGrpSpPr>
        <p:grpSpPr>
          <a:xfrm>
            <a:off x="479879" y="898200"/>
            <a:ext cx="1834923" cy="464043"/>
            <a:chOff x="0" y="0"/>
            <a:chExt cx="1834921" cy="464042"/>
          </a:xfrm>
        </p:grpSpPr>
        <p:sp>
          <p:nvSpPr>
            <p:cNvPr id="1128" name="CustomShape 3"/>
            <p:cNvSpPr/>
            <p:nvPr/>
          </p:nvSpPr>
          <p:spPr>
            <a:xfrm>
              <a:off x="-1" y="-1"/>
              <a:ext cx="1834923" cy="464044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129" name="CustomShape 4"/>
            <p:cNvSpPr txBox="1"/>
            <p:nvPr/>
          </p:nvSpPr>
          <p:spPr>
            <a:xfrm>
              <a:off x="113759" y="75143"/>
              <a:ext cx="1607402" cy="313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pc="-1" sz="1600">
                  <a:solidFill>
                    <a:srgbClr val="FEFFFF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</a:lstStyle>
            <a:p>
              <a:pPr/>
              <a:r>
                <a:t>Užduotis nr. 5</a:t>
              </a:r>
            </a:p>
          </p:txBody>
        </p:sp>
      </p:grpSp>
      <p:pic>
        <p:nvPicPr>
          <p:cNvPr id="1131" name="Picture Placeholder 2" descr="Picture Placeholder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0240" y="1441440"/>
            <a:ext cx="11231641" cy="5227921"/>
          </a:xfrm>
          <a:prstGeom prst="rect">
            <a:avLst/>
          </a:prstGeom>
          <a:ln w="12700">
            <a:miter lim="400000"/>
          </a:ln>
        </p:spPr>
      </p:pic>
      <p:sp>
        <p:nvSpPr>
          <p:cNvPr id="1132" name="CustomShape 5"/>
          <p:cNvSpPr txBox="1"/>
          <p:nvPr/>
        </p:nvSpPr>
        <p:spPr>
          <a:xfrm>
            <a:off x="639720" y="1832399"/>
            <a:ext cx="10627560" cy="4197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pc="-1" sz="1400">
                <a:latin typeface="+mn-lt"/>
                <a:ea typeface="+mn-ea"/>
                <a:cs typeface="+mn-cs"/>
                <a:sym typeface="Arial"/>
              </a:defRPr>
            </a:pPr>
            <a:r>
              <a:t>Parašyti programą, kuri:</a:t>
            </a:r>
          </a:p>
          <a:p>
            <a:pPr marL="285838" indent="-28548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400">
                <a:latin typeface="+mn-lt"/>
                <a:ea typeface="+mn-ea"/>
                <a:cs typeface="+mn-cs"/>
                <a:sym typeface="Arial"/>
              </a:defRPr>
            </a:pPr>
            <a:r>
              <a:t>Išvestų jūsų kurso dienų sąrašą tokiu formatu:</a:t>
            </a:r>
          </a:p>
          <a:p>
            <a:pPr lvl="1" marL="742680" indent="-28548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400">
                <a:latin typeface="+mn-lt"/>
                <a:ea typeface="+mn-ea"/>
                <a:cs typeface="+mn-cs"/>
                <a:sym typeface="Arial"/>
              </a:defRPr>
            </a:pPr>
            <a:r>
              <a:t>2022 - April - 28 - Thursday</a:t>
            </a:r>
          </a:p>
          <a:p>
            <a:pPr lvl="1" marL="742680" indent="-28548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400">
                <a:latin typeface="+mn-lt"/>
                <a:ea typeface="+mn-ea"/>
                <a:cs typeface="+mn-cs"/>
                <a:sym typeface="Arial"/>
              </a:defRPr>
            </a:pPr>
            <a:r>
              <a:t>2022 - May - 02 - Monday</a:t>
            </a:r>
          </a:p>
          <a:p>
            <a:pPr lvl="1" marL="742680" indent="-28548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400">
                <a:latin typeface="+mn-lt"/>
                <a:ea typeface="+mn-ea"/>
                <a:cs typeface="+mn-cs"/>
                <a:sym typeface="Arial"/>
              </a:defRPr>
            </a:pPr>
            <a:r>
              <a:t>2022 - May - 03 - Tuesday</a:t>
            </a:r>
          </a:p>
          <a:p>
            <a:pPr lvl="1" marL="742680" indent="-28548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400">
                <a:latin typeface="+mn-lt"/>
                <a:ea typeface="+mn-ea"/>
                <a:cs typeface="+mn-cs"/>
                <a:sym typeface="Arial"/>
              </a:defRPr>
            </a:pPr>
            <a:r>
              <a:t>2022 - May - 05 - Thursday</a:t>
            </a:r>
          </a:p>
          <a:p>
            <a:pPr lvl="1" marL="742680" indent="-28548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400">
                <a:latin typeface="+mn-lt"/>
                <a:ea typeface="+mn-ea"/>
                <a:cs typeface="+mn-cs"/>
                <a:sym typeface="Arial"/>
              </a:defRPr>
            </a:pPr>
            <a:r>
              <a:t>2022 - May - 09 - Monday</a:t>
            </a:r>
          </a:p>
          <a:p>
            <a:pPr lvl="1" marL="742680" indent="-28548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400">
                <a:latin typeface="+mn-lt"/>
                <a:ea typeface="+mn-ea"/>
                <a:cs typeface="+mn-cs"/>
                <a:sym typeface="Arial"/>
              </a:defRPr>
            </a:pPr>
            <a:r>
              <a:t>Ir t.t.</a:t>
            </a:r>
          </a:p>
          <a:p>
            <a:pPr marL="285838" indent="-28548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400">
                <a:latin typeface="+mn-lt"/>
                <a:ea typeface="+mn-ea"/>
                <a:cs typeface="+mn-cs"/>
                <a:sym typeface="Arial"/>
              </a:defRPr>
            </a:pPr>
            <a:r>
              <a:t>Dienas patalpinti į sąrašą </a:t>
            </a:r>
          </a:p>
          <a:p>
            <a:pPr marL="285838" indent="-28548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400">
                <a:latin typeface="+mn-lt"/>
                <a:ea typeface="+mn-ea"/>
                <a:cs typeface="+mn-cs"/>
                <a:sym typeface="Arial"/>
              </a:defRPr>
            </a:pPr>
            <a:r>
              <a:t>Papildomai galite datas sukelti į text, csv ar kitą failiuką</a:t>
            </a:r>
          </a:p>
          <a:p>
            <a:pPr marL="285838" indent="-28548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400">
                <a:latin typeface="+mn-lt"/>
                <a:ea typeface="+mn-ea"/>
                <a:cs typeface="+mn-cs"/>
                <a:sym typeface="Arial"/>
              </a:defRPr>
            </a:pPr>
            <a:r>
              <a:t>Papildomai galite padaryti įvedimą kurso startui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pc="-1" sz="1400">
                <a:latin typeface="+mn-lt"/>
                <a:ea typeface="+mn-ea"/>
                <a:cs typeface="+mn-cs"/>
                <a:sym typeface="Arial"/>
              </a:defRPr>
            </a:pPr>
          </a:p>
          <a:p>
            <a:pPr>
              <a:lnSpc>
                <a:spcPct val="90000"/>
              </a:lnSpc>
              <a:spcBef>
                <a:spcPts val="1000"/>
              </a:spcBef>
              <a:defRPr spc="-1" sz="1400">
                <a:latin typeface="+mn-lt"/>
                <a:ea typeface="+mn-ea"/>
                <a:cs typeface="+mn-cs"/>
                <a:sym typeface="Arial"/>
              </a:defRPr>
            </a:pPr>
            <a:r>
              <a:t>Jūsų kursas viso 480 valandos. Po 4 valandas paskaitai. Jei žinote datų kuriose paskaitos nevyks, jas reiktu praleist. Kaip pvz Gegužės 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Shape 1"/>
          <p:cNvSpPr txBox="1"/>
          <p:nvPr/>
        </p:nvSpPr>
        <p:spPr>
          <a:xfrm>
            <a:off x="480238" y="460801"/>
            <a:ext cx="5615284" cy="453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300">
                <a:solidFill>
                  <a:srgbClr val="FE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3 paskaita. Boolean, data, laikas, išimtys</a:t>
            </a:r>
          </a:p>
        </p:txBody>
      </p:sp>
      <p:grpSp>
        <p:nvGrpSpPr>
          <p:cNvPr id="1137" name="Group 2"/>
          <p:cNvGrpSpPr/>
          <p:nvPr/>
        </p:nvGrpSpPr>
        <p:grpSpPr>
          <a:xfrm>
            <a:off x="479879" y="898200"/>
            <a:ext cx="1834923" cy="464043"/>
            <a:chOff x="0" y="0"/>
            <a:chExt cx="1834921" cy="464042"/>
          </a:xfrm>
        </p:grpSpPr>
        <p:sp>
          <p:nvSpPr>
            <p:cNvPr id="1135" name="CustomShape 3"/>
            <p:cNvSpPr/>
            <p:nvPr/>
          </p:nvSpPr>
          <p:spPr>
            <a:xfrm>
              <a:off x="-1" y="-1"/>
              <a:ext cx="1834923" cy="464044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136" name="CustomShape 4"/>
            <p:cNvSpPr txBox="1"/>
            <p:nvPr/>
          </p:nvSpPr>
          <p:spPr>
            <a:xfrm>
              <a:off x="113759" y="75143"/>
              <a:ext cx="1607402" cy="313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pc="-1" sz="1600">
                  <a:solidFill>
                    <a:srgbClr val="FEFFFF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</a:lstStyle>
            <a:p>
              <a:pPr/>
              <a:r>
                <a:t>Papildomai</a:t>
              </a:r>
            </a:p>
          </p:txBody>
        </p:sp>
      </p:grpSp>
      <p:pic>
        <p:nvPicPr>
          <p:cNvPr id="1138" name="Picture Placeholder 2" descr="Picture Placeholder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0240" y="1441440"/>
            <a:ext cx="11231641" cy="5227921"/>
          </a:xfrm>
          <a:prstGeom prst="rect">
            <a:avLst/>
          </a:prstGeom>
          <a:ln w="12700">
            <a:miter lim="400000"/>
          </a:ln>
        </p:spPr>
      </p:pic>
      <p:sp>
        <p:nvSpPr>
          <p:cNvPr id="1139" name="CustomShape 5"/>
          <p:cNvSpPr txBox="1"/>
          <p:nvPr/>
        </p:nvSpPr>
        <p:spPr>
          <a:xfrm>
            <a:off x="639720" y="1832399"/>
            <a:ext cx="10627560" cy="18975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140367" indent="-140367">
              <a:lnSpc>
                <a:spcPct val="90000"/>
              </a:lnSpc>
              <a:spcBef>
                <a:spcPts val="1000"/>
              </a:spcBef>
              <a:buSzPct val="100000"/>
              <a:buChar char="*"/>
              <a:defRPr spc="-1" sz="1400">
                <a:latin typeface="+mn-lt"/>
                <a:ea typeface="+mn-ea"/>
                <a:cs typeface="+mn-cs"/>
                <a:sym typeface="Arial"/>
              </a:defRPr>
            </a:pPr>
            <a:r>
              <a:t>Pamodifikuoti visas likusias užduotis pagal nuožiurą, kad neteisingai įvedus duomenis ar įvykus klaidoms, programos mestų norimas klaidas lietuvių kalba (panaudoti try/except)</a:t>
            </a:r>
          </a:p>
          <a:p>
            <a:pPr marL="140367" indent="-140367">
              <a:lnSpc>
                <a:spcPct val="90000"/>
              </a:lnSpc>
              <a:spcBef>
                <a:spcPts val="1000"/>
              </a:spcBef>
              <a:buSzPct val="100000"/>
              <a:buChar char="*"/>
              <a:defRPr spc="-1" sz="1400">
                <a:latin typeface="+mn-lt"/>
                <a:ea typeface="+mn-ea"/>
                <a:cs typeface="+mn-cs"/>
                <a:sym typeface="Arial"/>
              </a:defRPr>
            </a:pPr>
            <a:r>
              <a:t>Galite padaryti atskirą programą chronometrą (while, time)</a:t>
            </a:r>
          </a:p>
          <a:p>
            <a:pPr marL="140367" indent="-140367">
              <a:lnSpc>
                <a:spcPct val="90000"/>
              </a:lnSpc>
              <a:spcBef>
                <a:spcPts val="1000"/>
              </a:spcBef>
              <a:buSzPct val="100000"/>
              <a:buChar char="*"/>
              <a:defRPr spc="-1" sz="1400">
                <a:latin typeface="+mn-lt"/>
                <a:ea typeface="+mn-ea"/>
                <a:cs typeface="+mn-cs"/>
                <a:sym typeface="Arial"/>
              </a:defRPr>
            </a:pPr>
            <a:r>
              <a:t>Pamėginkite pamatuoti laiką ankstesnėm užduotim (pvz praeitom paskaitom), pakeitinėti kodą (tarkim palyginti del vs pop) ir paanalizuoti įvykdymo greitį </a:t>
            </a:r>
          </a:p>
          <a:p>
            <a:pPr marL="140367" indent="-140367">
              <a:lnSpc>
                <a:spcPct val="90000"/>
              </a:lnSpc>
              <a:spcBef>
                <a:spcPts val="1000"/>
              </a:spcBef>
              <a:buSzPct val="100000"/>
              <a:buChar char="*"/>
              <a:defRPr spc="-1" sz="1400">
                <a:latin typeface="+mn-lt"/>
                <a:ea typeface="+mn-ea"/>
                <a:cs typeface="+mn-cs"/>
                <a:sym typeface="Arial"/>
              </a:defRPr>
            </a:pPr>
            <a:r>
              <a:t>Pasinagrineti zoneinfo modulį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TextShape 1"/>
          <p:cNvSpPr txBox="1"/>
          <p:nvPr/>
        </p:nvSpPr>
        <p:spPr>
          <a:xfrm>
            <a:off x="480238" y="460801"/>
            <a:ext cx="5615284" cy="453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defTabSz="731519">
              <a:lnSpc>
                <a:spcPct val="90000"/>
              </a:lnSpc>
              <a:spcBef>
                <a:spcPts val="800"/>
              </a:spcBef>
              <a:defRPr spc="-100" sz="10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3 paskaita. Boolean, data, laikas, išimtys</a:t>
            </a:r>
          </a:p>
        </p:txBody>
      </p:sp>
      <p:sp>
        <p:nvSpPr>
          <p:cNvPr id="1142" name="TextShape 2"/>
          <p:cNvSpPr txBox="1"/>
          <p:nvPr/>
        </p:nvSpPr>
        <p:spPr>
          <a:xfrm>
            <a:off x="3281760" y="1821959"/>
            <a:ext cx="3750482" cy="32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pc="-100" sz="16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Exception list</a:t>
            </a:r>
          </a:p>
        </p:txBody>
      </p:sp>
      <p:sp>
        <p:nvSpPr>
          <p:cNvPr id="1143" name="TextShape 3"/>
          <p:cNvSpPr txBox="1"/>
          <p:nvPr/>
        </p:nvSpPr>
        <p:spPr>
          <a:xfrm>
            <a:off x="3281760" y="2171519"/>
            <a:ext cx="3750482" cy="50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6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Galimų klaidų sąrašas</a:t>
            </a:r>
          </a:p>
        </p:txBody>
      </p:sp>
      <p:sp>
        <p:nvSpPr>
          <p:cNvPr id="1144" name="TextShape 4"/>
          <p:cNvSpPr txBox="1"/>
          <p:nvPr/>
        </p:nvSpPr>
        <p:spPr>
          <a:xfrm>
            <a:off x="480959" y="5497638"/>
            <a:ext cx="2341802" cy="89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b">
            <a:spAutoFit/>
          </a:bodyPr>
          <a:lstStyle>
            <a:lvl1pPr>
              <a:lnSpc>
                <a:spcPct val="90000"/>
              </a:lnSpc>
              <a:defRPr b="1" spc="-1" sz="30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Naudinga informacija</a:t>
            </a:r>
          </a:p>
        </p:txBody>
      </p:sp>
      <p:sp>
        <p:nvSpPr>
          <p:cNvPr id="1145" name="TextShape 5"/>
          <p:cNvSpPr txBox="1"/>
          <p:nvPr/>
        </p:nvSpPr>
        <p:spPr>
          <a:xfrm>
            <a:off x="7503479" y="1821959"/>
            <a:ext cx="4207682" cy="790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pc="-100" sz="16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sym typeface="Arial"/>
                <a:hlinkClick r:id="rId2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2" invalidUrl="" action="" tgtFrame="" tooltip="" history="1" highlightClick="0" endSnd="0"/>
              </a:rPr>
              <a:t>https://docs.python.org/3/library/exceptions.html</a:t>
            </a:r>
          </a:p>
        </p:txBody>
      </p:sp>
      <p:sp>
        <p:nvSpPr>
          <p:cNvPr id="1146" name="CustomShape 6"/>
          <p:cNvSpPr txBox="1"/>
          <p:nvPr/>
        </p:nvSpPr>
        <p:spPr>
          <a:xfrm>
            <a:off x="3276000" y="2736359"/>
            <a:ext cx="3750482" cy="32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pc="-100" sz="16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Datetime</a:t>
            </a:r>
          </a:p>
        </p:txBody>
      </p:sp>
      <p:sp>
        <p:nvSpPr>
          <p:cNvPr id="1147" name="CustomShape 7"/>
          <p:cNvSpPr txBox="1"/>
          <p:nvPr/>
        </p:nvSpPr>
        <p:spPr>
          <a:xfrm>
            <a:off x="3276000" y="3085919"/>
            <a:ext cx="3750482" cy="50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6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Plačiau apie datetime biblioteką</a:t>
            </a:r>
          </a:p>
        </p:txBody>
      </p:sp>
      <p:sp>
        <p:nvSpPr>
          <p:cNvPr id="1148" name="CustomShape 9"/>
          <p:cNvSpPr txBox="1"/>
          <p:nvPr/>
        </p:nvSpPr>
        <p:spPr>
          <a:xfrm>
            <a:off x="3261600" y="3699360"/>
            <a:ext cx="3750482" cy="32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pc="-100" sz="16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Boolean</a:t>
            </a:r>
          </a:p>
        </p:txBody>
      </p:sp>
      <p:sp>
        <p:nvSpPr>
          <p:cNvPr id="1149" name="CustomShape 10"/>
          <p:cNvSpPr txBox="1"/>
          <p:nvPr/>
        </p:nvSpPr>
        <p:spPr>
          <a:xfrm>
            <a:off x="3261600" y="4049280"/>
            <a:ext cx="3750482" cy="50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6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Plačiau apie boolean duomenų tipą</a:t>
            </a:r>
          </a:p>
        </p:txBody>
      </p:sp>
      <p:sp>
        <p:nvSpPr>
          <p:cNvPr id="1150" name="CustomShape 11"/>
          <p:cNvSpPr txBox="1"/>
          <p:nvPr/>
        </p:nvSpPr>
        <p:spPr>
          <a:xfrm>
            <a:off x="7503479" y="3671268"/>
            <a:ext cx="4207682" cy="790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pc="-100" sz="16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sym typeface="Arial"/>
                <a:hlinkClick r:id="rId3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3" invalidUrl="" action="" tgtFrame="" tooltip="" history="1" highlightClick="0" endSnd="0"/>
              </a:rPr>
              <a:t>https://www.w3schools.com/python/python_booleans.asp</a:t>
            </a:r>
          </a:p>
        </p:txBody>
      </p:sp>
      <p:sp>
        <p:nvSpPr>
          <p:cNvPr id="1151" name="https://docs.python.org/3/library/datetime.html#"/>
          <p:cNvSpPr txBox="1"/>
          <p:nvPr/>
        </p:nvSpPr>
        <p:spPr>
          <a:xfrm>
            <a:off x="7550807" y="2630063"/>
            <a:ext cx="4113027" cy="541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16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https://docs.python.org/3/library/datetime.html#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TextShape 1"/>
          <p:cNvSpPr txBox="1"/>
          <p:nvPr/>
        </p:nvSpPr>
        <p:spPr>
          <a:xfrm>
            <a:off x="480238" y="460801"/>
            <a:ext cx="5615284" cy="453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defTabSz="731519">
              <a:lnSpc>
                <a:spcPct val="90000"/>
              </a:lnSpc>
              <a:spcBef>
                <a:spcPts val="800"/>
              </a:spcBef>
              <a:defRPr spc="-100" sz="10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3 paskaita. Boolean, data, laikas, išimtys</a:t>
            </a:r>
          </a:p>
        </p:txBody>
      </p:sp>
      <p:sp>
        <p:nvSpPr>
          <p:cNvPr id="1154" name="TextShape 2"/>
          <p:cNvSpPr txBox="1"/>
          <p:nvPr/>
        </p:nvSpPr>
        <p:spPr>
          <a:xfrm>
            <a:off x="884560" y="2070207"/>
            <a:ext cx="3750483" cy="32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defTabSz="868680">
              <a:lnSpc>
                <a:spcPct val="90000"/>
              </a:lnSpc>
              <a:spcBef>
                <a:spcPts val="900"/>
              </a:spcBef>
              <a:defRPr b="1" spc="-100" sz="15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Ask for forgiveness or Look before you leap?</a:t>
            </a:r>
          </a:p>
        </p:txBody>
      </p:sp>
      <p:sp>
        <p:nvSpPr>
          <p:cNvPr id="1155" name="TextShape 4"/>
          <p:cNvSpPr txBox="1"/>
          <p:nvPr/>
        </p:nvSpPr>
        <p:spPr>
          <a:xfrm>
            <a:off x="480959" y="5497638"/>
            <a:ext cx="2341802" cy="89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b">
            <a:spAutoFit/>
          </a:bodyPr>
          <a:lstStyle>
            <a:lvl1pPr>
              <a:lnSpc>
                <a:spcPct val="90000"/>
              </a:lnSpc>
              <a:defRPr b="1" spc="-1" sz="30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Naudinga informacija</a:t>
            </a:r>
          </a:p>
        </p:txBody>
      </p:sp>
      <p:sp>
        <p:nvSpPr>
          <p:cNvPr id="1156" name="https://sebawitowski.medium.com/ask-for-forgiveness-or-look-before-you-leap-68f2e479b0aa"/>
          <p:cNvSpPr txBox="1"/>
          <p:nvPr/>
        </p:nvSpPr>
        <p:spPr>
          <a:xfrm>
            <a:off x="7516165" y="1792876"/>
            <a:ext cx="4026048" cy="884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sym typeface="Arial"/>
                <a:hlinkClick r:id="rId2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2" invalidUrl="" action="" tgtFrame="" tooltip="" history="1" highlightClick="0" endSnd="0"/>
              </a:rPr>
              <a:t>https://sebawitowski.medium.com/ask-for-forgiveness-or-look-before-you-leap-68f2e479b0aa</a:t>
            </a:r>
          </a:p>
        </p:txBody>
      </p:sp>
      <p:sp>
        <p:nvSpPr>
          <p:cNvPr id="1157" name="https://github.com/MantasSkara/CA_Python/tree/master/03-Masyvai-Ciklai"/>
          <p:cNvSpPr txBox="1"/>
          <p:nvPr/>
        </p:nvSpPr>
        <p:spPr>
          <a:xfrm>
            <a:off x="7560605" y="2986970"/>
            <a:ext cx="4026049" cy="884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+mn-lt"/>
                <a:ea typeface="+mn-ea"/>
                <a:cs typeface="+mn-cs"/>
                <a:sym typeface="Arial"/>
                <a:hlinkClick r:id="rId3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3" invalidUrl="" action="" tgtFrame="" tooltip="" history="1" highlightClick="0" endSnd="0"/>
              </a:rPr>
              <a:t>https://github.com/MantasSkara/CA_Python/tree/master/03-Masyvai-Ciklai</a:t>
            </a:r>
          </a:p>
        </p:txBody>
      </p:sp>
      <p:sp>
        <p:nvSpPr>
          <p:cNvPr id="1158" name="TextShape 2"/>
          <p:cNvSpPr txBox="1"/>
          <p:nvPr/>
        </p:nvSpPr>
        <p:spPr>
          <a:xfrm>
            <a:off x="884560" y="3264299"/>
            <a:ext cx="3750483" cy="32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b="1" spc="-100" sz="16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Paskaitų medžiaga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TextShape 1"/>
          <p:cNvSpPr txBox="1"/>
          <p:nvPr/>
        </p:nvSpPr>
        <p:spPr>
          <a:xfrm>
            <a:off x="480958" y="460800"/>
            <a:ext cx="5613844" cy="275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3 paskaita. Boolean, data, laikas, išimtys</a:t>
            </a:r>
          </a:p>
        </p:txBody>
      </p:sp>
      <p:sp>
        <p:nvSpPr>
          <p:cNvPr id="982" name="TextShape 2"/>
          <p:cNvSpPr txBox="1"/>
          <p:nvPr/>
        </p:nvSpPr>
        <p:spPr>
          <a:xfrm>
            <a:off x="6218640" y="3485520"/>
            <a:ext cx="5831642" cy="509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defRPr b="1" spc="-1" sz="30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Loginis kintamasis (Boolean)</a:t>
            </a:r>
          </a:p>
        </p:txBody>
      </p:sp>
      <p:sp>
        <p:nvSpPr>
          <p:cNvPr id="983" name="TextShape 3"/>
          <p:cNvSpPr txBox="1"/>
          <p:nvPr/>
        </p:nvSpPr>
        <p:spPr>
          <a:xfrm>
            <a:off x="6218640" y="4315319"/>
            <a:ext cx="4993562" cy="459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/>
          <a:p>
            <a:pPr defTabSz="630936">
              <a:lnSpc>
                <a:spcPct val="90000"/>
              </a:lnSpc>
              <a:spcBef>
                <a:spcPts val="600"/>
              </a:spcBef>
              <a:defRPr spc="-100" sz="1100">
                <a:latin typeface="+mn-lt"/>
                <a:ea typeface="+mn-ea"/>
                <a:cs typeface="+mn-cs"/>
                <a:sym typeface="Arial"/>
              </a:defRPr>
            </a:pPr>
            <a:r>
              <a:t>Dvi reikšmės: </a:t>
            </a:r>
            <a:endParaRPr spc="-69"/>
          </a:p>
          <a:p>
            <a:pPr defTabSz="630936">
              <a:lnSpc>
                <a:spcPct val="90000"/>
              </a:lnSpc>
              <a:spcBef>
                <a:spcPts val="600"/>
              </a:spcBef>
              <a:defRPr spc="-100" sz="1100">
                <a:latin typeface="+mn-lt"/>
                <a:ea typeface="+mn-ea"/>
                <a:cs typeface="+mn-cs"/>
                <a:sym typeface="Arial"/>
              </a:defRPr>
            </a:pPr>
            <a:r>
              <a:t>True (tiesa) arba False (klaidinga)</a:t>
            </a:r>
          </a:p>
        </p:txBody>
      </p:sp>
      <p:pic>
        <p:nvPicPr>
          <p:cNvPr id="98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7249" y="945463"/>
            <a:ext cx="4128429" cy="3410894"/>
          </a:xfrm>
          <a:prstGeom prst="rect">
            <a:avLst/>
          </a:prstGeom>
          <a:ln w="12700">
            <a:miter lim="400000"/>
          </a:ln>
        </p:spPr>
      </p:pic>
      <p:pic>
        <p:nvPicPr>
          <p:cNvPr id="98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5335" y="4722443"/>
            <a:ext cx="2870201" cy="14859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TextShape 1"/>
          <p:cNvSpPr txBox="1"/>
          <p:nvPr/>
        </p:nvSpPr>
        <p:spPr>
          <a:xfrm>
            <a:off x="480958" y="460800"/>
            <a:ext cx="5613844" cy="275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3 paskaita. Boolean, data, laikas, išimtys</a:t>
            </a:r>
          </a:p>
        </p:txBody>
      </p:sp>
      <p:sp>
        <p:nvSpPr>
          <p:cNvPr id="988" name="TextShape 2"/>
          <p:cNvSpPr txBox="1"/>
          <p:nvPr/>
        </p:nvSpPr>
        <p:spPr>
          <a:xfrm>
            <a:off x="6218640" y="3034078"/>
            <a:ext cx="5831642" cy="899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defRPr b="1" spc="-1" sz="30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Kaip patikrinti kintamojo tipą (funkcija type)</a:t>
            </a:r>
          </a:p>
        </p:txBody>
      </p:sp>
      <p:pic>
        <p:nvPicPr>
          <p:cNvPr id="98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2480" y="1567439"/>
            <a:ext cx="3228482" cy="1238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990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55038" y="3239279"/>
            <a:ext cx="2583362" cy="31611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TextShape 1"/>
          <p:cNvSpPr txBox="1"/>
          <p:nvPr/>
        </p:nvSpPr>
        <p:spPr>
          <a:xfrm>
            <a:off x="480958" y="460800"/>
            <a:ext cx="5613844" cy="275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3 paskaita. Boolean, data, laikas, išimtys</a:t>
            </a:r>
          </a:p>
        </p:txBody>
      </p:sp>
      <p:sp>
        <p:nvSpPr>
          <p:cNvPr id="993" name="TextShape 2"/>
          <p:cNvSpPr txBox="1"/>
          <p:nvPr/>
        </p:nvSpPr>
        <p:spPr>
          <a:xfrm>
            <a:off x="6218640" y="3241799"/>
            <a:ext cx="5831642" cy="1289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defRPr b="1" spc="-1" sz="30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Programa, kuri paskaičiuoja ir atspausdina sąrašo skaičių (sveikų) sumą</a:t>
            </a:r>
          </a:p>
        </p:txBody>
      </p:sp>
      <p:pic>
        <p:nvPicPr>
          <p:cNvPr id="99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0240" y="2500558"/>
            <a:ext cx="4951080" cy="30013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TextShape 1"/>
          <p:cNvSpPr txBox="1"/>
          <p:nvPr/>
        </p:nvSpPr>
        <p:spPr>
          <a:xfrm>
            <a:off x="480958" y="460800"/>
            <a:ext cx="5613844" cy="275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3 paskaita. Boolean, data, laikas, išimtys</a:t>
            </a:r>
          </a:p>
        </p:txBody>
      </p:sp>
      <p:sp>
        <p:nvSpPr>
          <p:cNvPr id="997" name="TextShape 2"/>
          <p:cNvSpPr txBox="1"/>
          <p:nvPr/>
        </p:nvSpPr>
        <p:spPr>
          <a:xfrm>
            <a:off x="6218640" y="2867760"/>
            <a:ext cx="5831642" cy="509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defRPr b="1" spc="-1" sz="30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Data, laikas (Datetime)</a:t>
            </a:r>
          </a:p>
        </p:txBody>
      </p:sp>
      <p:pic>
        <p:nvPicPr>
          <p:cNvPr id="99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919" y="2522520"/>
            <a:ext cx="5316123" cy="2674800"/>
          </a:xfrm>
          <a:prstGeom prst="rect">
            <a:avLst/>
          </a:prstGeom>
          <a:ln w="12700">
            <a:miter lim="400000"/>
          </a:ln>
        </p:spPr>
      </p:pic>
      <p:sp>
        <p:nvSpPr>
          <p:cNvPr id="999" name="TextShape 3"/>
          <p:cNvSpPr txBox="1"/>
          <p:nvPr/>
        </p:nvSpPr>
        <p:spPr>
          <a:xfrm>
            <a:off x="6218640" y="3697920"/>
            <a:ext cx="4993562" cy="1234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pc="-100" sz="1600">
                <a:latin typeface="+mn-lt"/>
                <a:ea typeface="+mn-ea"/>
                <a:cs typeface="+mn-cs"/>
                <a:sym typeface="Arial"/>
              </a:defRPr>
            </a:pPr>
            <a:r>
              <a:t>Datetime modulis leidžia dirbti su data ar laiku. Jis importuojamas per </a:t>
            </a:r>
            <a:r>
              <a:rPr i="1"/>
              <a:t>import datetime</a:t>
            </a:r>
            <a:endParaRPr spc="-1"/>
          </a:p>
          <a:p>
            <a:pPr>
              <a:lnSpc>
                <a:spcPct val="90000"/>
              </a:lnSpc>
              <a:spcBef>
                <a:spcPts val="1000"/>
              </a:spcBef>
              <a:defRPr spc="-100" sz="1600">
                <a:latin typeface="+mn-lt"/>
                <a:ea typeface="+mn-ea"/>
                <a:cs typeface="+mn-cs"/>
                <a:sym typeface="Arial"/>
              </a:defRPr>
            </a:pPr>
            <a:r>
              <a:t>Dabartinė data ir laikas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TextShape 1"/>
          <p:cNvSpPr txBox="1"/>
          <p:nvPr/>
        </p:nvSpPr>
        <p:spPr>
          <a:xfrm>
            <a:off x="480958" y="460800"/>
            <a:ext cx="5613844" cy="275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3 paskaita. Boolean, data, laikas, išimtys</a:t>
            </a:r>
          </a:p>
        </p:txBody>
      </p:sp>
      <p:sp>
        <p:nvSpPr>
          <p:cNvPr id="1002" name="TextShape 2"/>
          <p:cNvSpPr txBox="1"/>
          <p:nvPr/>
        </p:nvSpPr>
        <p:spPr>
          <a:xfrm>
            <a:off x="6218640" y="2867760"/>
            <a:ext cx="5831642" cy="509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defRPr b="1" spc="-1" sz="30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datetime.date</a:t>
            </a:r>
          </a:p>
        </p:txBody>
      </p:sp>
      <p:sp>
        <p:nvSpPr>
          <p:cNvPr id="1003" name="TextShape 3"/>
          <p:cNvSpPr txBox="1"/>
          <p:nvPr/>
        </p:nvSpPr>
        <p:spPr>
          <a:xfrm>
            <a:off x="6218640" y="3697920"/>
            <a:ext cx="4993562" cy="1234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6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Metai, mėnesis, diena</a:t>
            </a:r>
          </a:p>
        </p:txBody>
      </p:sp>
      <p:pic>
        <p:nvPicPr>
          <p:cNvPr id="100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7879" y="1708150"/>
            <a:ext cx="5506515" cy="19609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TextShape 1"/>
          <p:cNvSpPr txBox="1"/>
          <p:nvPr/>
        </p:nvSpPr>
        <p:spPr>
          <a:xfrm>
            <a:off x="480958" y="460800"/>
            <a:ext cx="5613844" cy="275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3 paskaita. Boolean, data, laikas, išimtys</a:t>
            </a:r>
          </a:p>
        </p:txBody>
      </p:sp>
      <p:sp>
        <p:nvSpPr>
          <p:cNvPr id="1007" name="TextShape 2"/>
          <p:cNvSpPr txBox="1"/>
          <p:nvPr/>
        </p:nvSpPr>
        <p:spPr>
          <a:xfrm>
            <a:off x="6218640" y="2867760"/>
            <a:ext cx="5831642" cy="509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defRPr b="1" spc="-1" sz="30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datetime.date.today()</a:t>
            </a:r>
          </a:p>
        </p:txBody>
      </p:sp>
      <p:sp>
        <p:nvSpPr>
          <p:cNvPr id="1008" name="TextShape 3"/>
          <p:cNvSpPr txBox="1"/>
          <p:nvPr/>
        </p:nvSpPr>
        <p:spPr>
          <a:xfrm>
            <a:off x="6218640" y="3697920"/>
            <a:ext cx="4993562" cy="1234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6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Metai, mėnesis, diena</a:t>
            </a:r>
          </a:p>
        </p:txBody>
      </p:sp>
      <p:pic>
        <p:nvPicPr>
          <p:cNvPr id="100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9826" y="1673443"/>
            <a:ext cx="3721103" cy="16383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0F1F6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0F1F6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0F1F6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