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 b="def" i="def"/>
      <a:tcStyle>
        <a:tcBdr/>
        <a:fill>
          <a:solidFill>
            <a:srgbClr val="E6E6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 b="def" i="def"/>
      <a:tcStyle>
        <a:tcBdr/>
        <a:fill>
          <a:solidFill>
            <a:srgbClr val="EB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 b="def" i="def"/>
      <a:tcStyle>
        <a:tcBdr/>
        <a:fill>
          <a:solidFill>
            <a:srgbClr val="E6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5" name="Shape 12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4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54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6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70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74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75" name="PlaceHolder 5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8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88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0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9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9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9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95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0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2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35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4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49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PlaceHolder 3"/>
          <p:cNvSpPr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5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7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6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8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90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92" name="PlaceHolder 4"/>
          <p:cNvSpPr/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9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0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06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08" name="PlaceHolder 4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1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22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24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4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53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55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56" name="PlaceHolder 5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3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6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70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7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7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7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75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8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9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0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01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0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15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2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29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0" name="PlaceHolder 3"/>
          <p:cNvSpPr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4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3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4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44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5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6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6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6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70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1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472" name="PlaceHolder 4"/>
          <p:cNvSpPr/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4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8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8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86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488" name="PlaceHolder 4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4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9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0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02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504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5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1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18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9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2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3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33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4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535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536" name="PlaceHolder 5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5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4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4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50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55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55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55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555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5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6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8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73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69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0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1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2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8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8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9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8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93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0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0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1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0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1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13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59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laceHolder 3"/>
          <p:cNvSpPr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2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2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3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2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3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33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4" name="PlaceHolder 3"/>
          <p:cNvSpPr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6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4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47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52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48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9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0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1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6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7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6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72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8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85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90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86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7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8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9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9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92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3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94" name="PlaceHolder 4"/>
          <p:cNvSpPr/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6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7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12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8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9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0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1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1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14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5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716" name="PlaceHolder 4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7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2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29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34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30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1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2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3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3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3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738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7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4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51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56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52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3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4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5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5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58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9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7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6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72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77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73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4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5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6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7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79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781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782" name="PlaceHolder 5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7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9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95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00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96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7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8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9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0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802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0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0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0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07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8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4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20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1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2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3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75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41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37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8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9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0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4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843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5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60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56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7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8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9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6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862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7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79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75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6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7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8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8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881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2" name="PlaceHolder 3"/>
          <p:cNvSpPr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8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9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99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95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6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7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8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0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9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0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17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13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4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5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6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18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2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35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31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2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3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4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3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937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8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939" name="PlaceHolder 4"/>
          <p:cNvSpPr/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9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4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56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52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3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4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5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5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958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9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960" name="PlaceHolder 4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9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6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7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73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4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5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6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7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979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981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9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8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98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94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5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6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7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9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000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1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10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0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18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14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5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6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7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1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020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1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022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023" name="PlaceHolder 5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10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89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3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40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36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7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8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9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4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042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04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04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04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047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10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5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6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7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073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8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8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087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9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0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101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2" name="PlaceHolder 3"/>
          <p:cNvSpPr/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1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1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1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2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28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3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4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142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3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144" name="PlaceHolder 4"/>
          <p:cNvSpPr/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1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5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5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158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9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160" name="PlaceHolder 4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1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6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7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174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5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176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1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03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7" name="PlaceHolder 4"/>
          <p:cNvSpPr/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8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8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190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1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1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9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0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205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6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207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208" name="PlaceHolder 5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1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21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2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222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22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22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22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1227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12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20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4" name="PlaceHolder 4"/>
          <p:cNvSpPr/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37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41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Relationship Id="rId51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1.xml"/><Relationship Id="rId54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5.xml"/><Relationship Id="rId58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7.xml"/><Relationship Id="rId60" Type="http://schemas.openxmlformats.org/officeDocument/2006/relationships/slideLayout" Target="../slideLayouts/slideLayout58.xml"/><Relationship Id="rId61" Type="http://schemas.openxmlformats.org/officeDocument/2006/relationships/slideLayout" Target="../slideLayouts/slideLayout59.xml"/><Relationship Id="rId62" Type="http://schemas.openxmlformats.org/officeDocument/2006/relationships/slideLayout" Target="../slideLayouts/slideLayout60.xml"/><Relationship Id="rId63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2.xml"/><Relationship Id="rId65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4.xml"/><Relationship Id="rId67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6.xml"/><Relationship Id="rId69" Type="http://schemas.openxmlformats.org/officeDocument/2006/relationships/slideLayout" Target="../slideLayouts/slideLayout67.xml"/><Relationship Id="rId70" Type="http://schemas.openxmlformats.org/officeDocument/2006/relationships/slideLayout" Target="../slideLayouts/slideLayout68.xml"/><Relationship Id="rId71" Type="http://schemas.openxmlformats.org/officeDocument/2006/relationships/slideLayout" Target="../slideLayouts/slideLayout69.xml"/><Relationship Id="rId72" Type="http://schemas.openxmlformats.org/officeDocument/2006/relationships/slideLayout" Target="../slideLayouts/slideLayout70.xml"/><Relationship Id="rId73" Type="http://schemas.openxmlformats.org/officeDocument/2006/relationships/slideLayout" Target="../slideLayouts/slideLayout71.xml"/><Relationship Id="rId74" Type="http://schemas.openxmlformats.org/officeDocument/2006/relationships/slideLayout" Target="../slideLayouts/slideLayout7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7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10285" marR="0" indent="-37028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392000" marR="0" indent="-384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57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9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21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53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hyperlink" Target="https://docs.python.org/3/library/logging.html#logrecord-attributes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 txBox="1"/>
          <p:nvPr/>
        </p:nvSpPr>
        <p:spPr>
          <a:xfrm>
            <a:off x="3090599" y="2656800"/>
            <a:ext cx="7047361" cy="23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defRPr b="1" spc="-100" sz="4400"/>
            </a:lvl1pPr>
          </a:lstStyle>
          <a:p>
            <a:pPr/>
            <a:r>
              <a:t>18 paskaita. Loginimas</a:t>
            </a:r>
          </a:p>
        </p:txBody>
      </p:sp>
      <p:sp>
        <p:nvSpPr>
          <p:cNvPr id="1238" name="CustomShape 2"/>
          <p:cNvSpPr txBox="1"/>
          <p:nvPr/>
        </p:nvSpPr>
        <p:spPr>
          <a:xfrm>
            <a:off x="3273840" y="5916960"/>
            <a:ext cx="70473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Python pažengusiųjų kursai</a:t>
            </a:r>
          </a:p>
        </p:txBody>
      </p:sp>
      <p:sp>
        <p:nvSpPr>
          <p:cNvPr id="1239" name="CustomShape 3"/>
          <p:cNvSpPr txBox="1"/>
          <p:nvPr/>
        </p:nvSpPr>
        <p:spPr>
          <a:xfrm>
            <a:off x="496439" y="5930279"/>
            <a:ext cx="2264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1600"/>
            </a:lvl1pPr>
          </a:lstStyle>
          <a:p>
            <a:pPr/>
            <a:r>
              <a:t>2022</a:t>
            </a:r>
          </a:p>
        </p:txBody>
      </p:sp>
      <p:pic>
        <p:nvPicPr>
          <p:cNvPr id="1240" name="Picture Placeholder 14" descr="Picture Placeholder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9319" y="-1709641"/>
            <a:ext cx="1833841" cy="18338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3" name="Group 4"/>
          <p:cNvGrpSpPr/>
          <p:nvPr/>
        </p:nvGrpSpPr>
        <p:grpSpPr>
          <a:xfrm>
            <a:off x="9866159" y="2715119"/>
            <a:ext cx="1833841" cy="462961"/>
            <a:chOff x="0" y="0"/>
            <a:chExt cx="1833840" cy="462960"/>
          </a:xfrm>
        </p:grpSpPr>
        <p:sp>
          <p:nvSpPr>
            <p:cNvPr id="1241" name="CustomShape 5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2" name="CustomShape 6"/>
            <p:cNvSpPr txBox="1"/>
            <p:nvPr/>
          </p:nvSpPr>
          <p:spPr>
            <a:xfrm>
              <a:off x="114480" y="7532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/>
              </a:lvl1pPr>
            </a:lstStyle>
            <a:p>
              <a:pPr/>
              <a:r>
                <a:t>2 LYGIS</a:t>
              </a:r>
            </a:p>
          </p:txBody>
        </p:sp>
      </p:grpSp>
      <p:pic>
        <p:nvPicPr>
          <p:cNvPr id="124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0160" y="406080"/>
            <a:ext cx="1951201" cy="19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defRPr b="1" spc="-100" sz="3000"/>
            </a:lvl1pPr>
          </a:lstStyle>
          <a:p>
            <a:pPr/>
            <a:r>
              <a:t>Kaip tikriname kodą PRINT funkcijų pagalba</a:t>
            </a:r>
          </a:p>
        </p:txBody>
      </p:sp>
      <p:sp>
        <p:nvSpPr>
          <p:cNvPr id="1289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pic>
        <p:nvPicPr>
          <p:cNvPr id="12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919" y="2095919"/>
            <a:ext cx="4787281" cy="3012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defRPr b="1" spc="-100" sz="3000"/>
            </a:lvl1pPr>
          </a:lstStyle>
          <a:p>
            <a:pPr/>
            <a:r>
              <a:t>Kaip tikriname kodą loginimo pagalba</a:t>
            </a:r>
          </a:p>
        </p:txBody>
      </p:sp>
      <p:sp>
        <p:nvSpPr>
          <p:cNvPr id="1293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pic>
        <p:nvPicPr>
          <p:cNvPr id="12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259" y="1670050"/>
            <a:ext cx="5130801" cy="351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CustomShape 1"/>
          <p:cNvSpPr txBox="1"/>
          <p:nvPr/>
        </p:nvSpPr>
        <p:spPr>
          <a:xfrm>
            <a:off x="480960" y="1371600"/>
            <a:ext cx="5612761" cy="4099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defRPr b="1" spc="-100" sz="3000"/>
            </a:lvl1pPr>
          </a:lstStyle>
          <a:p>
            <a:pPr/>
            <a:r>
              <a:t>Kokie yra loginimo pranešimų lygiai</a:t>
            </a:r>
          </a:p>
        </p:txBody>
      </p:sp>
      <p:sp>
        <p:nvSpPr>
          <p:cNvPr id="1297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pc="-50" sz="650"/>
            </a:pPr>
            <a:r>
              <a:t>13 paskaita. Loginimas</a:t>
            </a:r>
            <a:endParaRPr spc="0"/>
          </a:p>
          <a:p>
            <a:pPr defTabSz="457200">
              <a:lnSpc>
                <a:spcPct val="90000"/>
              </a:lnSpc>
              <a:spcBef>
                <a:spcPts val="500"/>
              </a:spcBef>
              <a:defRPr spc="0" sz="650"/>
            </a:pPr>
          </a:p>
        </p:txBody>
      </p:sp>
      <p:sp>
        <p:nvSpPr>
          <p:cNvPr id="1298" name="CustomShape 3"/>
          <p:cNvSpPr txBox="1"/>
          <p:nvPr/>
        </p:nvSpPr>
        <p:spPr>
          <a:xfrm>
            <a:off x="6562080" y="1371599"/>
            <a:ext cx="5146561" cy="506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b="1" spc="-100" sz="1600"/>
            </a:pPr>
            <a:r>
              <a:t>DEBUG</a:t>
            </a:r>
            <a:r>
              <a:rPr b="0"/>
              <a:t> Detailed information, typically of interest only when diagnosing problems.</a:t>
            </a:r>
            <a:endParaRPr spc="-1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b="1" spc="-100" sz="1600"/>
            </a:pPr>
            <a:r>
              <a:t>INFO</a:t>
            </a:r>
            <a:r>
              <a:rPr b="0"/>
              <a:t> Confirmation that things are working as expected.</a:t>
            </a:r>
            <a:endParaRPr spc="-1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b="1" spc="-100" sz="1600"/>
            </a:pPr>
            <a:r>
              <a:t>WARNING</a:t>
            </a:r>
            <a:r>
              <a:rPr b="0"/>
              <a:t> An indication that something unexpected happened, or indicative of some problem in the near future (e.g. ‘disk space low’). The software is still working as expected.</a:t>
            </a:r>
            <a:endParaRPr spc="-1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b="1" spc="-100" sz="1600"/>
            </a:pPr>
            <a:r>
              <a:t>ERROR</a:t>
            </a:r>
            <a:r>
              <a:rPr b="0"/>
              <a:t> Due to a more serious problem, the software has not been able to perform some function.</a:t>
            </a:r>
            <a:endParaRPr spc="-1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b="1" spc="-100" sz="1600"/>
            </a:pPr>
            <a:r>
              <a:t>CRITICAL</a:t>
            </a:r>
            <a:r>
              <a:rPr b="0"/>
              <a:t> A serious error, indicating that the program itself may be unable to continue running.</a:t>
            </a:r>
          </a:p>
        </p:txBody>
      </p:sp>
      <p:pic>
        <p:nvPicPr>
          <p:cNvPr id="12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659" y="2976939"/>
            <a:ext cx="4889501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defRPr b="1" spc="-100" sz="3000"/>
            </a:lvl1pPr>
          </a:lstStyle>
          <a:p>
            <a:pPr/>
            <a:r>
              <a:t>Kaip nustatyti loginimo pranešimų lygį</a:t>
            </a:r>
          </a:p>
        </p:txBody>
      </p:sp>
      <p:sp>
        <p:nvSpPr>
          <p:cNvPr id="1302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pic>
        <p:nvPicPr>
          <p:cNvPr id="13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040" y="1128871"/>
            <a:ext cx="49530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035" y="2627483"/>
            <a:ext cx="4618449" cy="3535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defRPr b="1" spc="-100" sz="3000"/>
            </a:lvl1pPr>
          </a:lstStyle>
          <a:p>
            <a:pPr/>
            <a:r>
              <a:t>Kaip nustatyti loginimą į failą</a:t>
            </a:r>
          </a:p>
        </p:txBody>
      </p:sp>
      <p:sp>
        <p:nvSpPr>
          <p:cNvPr id="1307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pic>
        <p:nvPicPr>
          <p:cNvPr id="13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221" y="1490603"/>
            <a:ext cx="5211497" cy="679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920" y="2435759"/>
            <a:ext cx="5270099" cy="288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defRPr b="1" spc="-100" sz="3000"/>
            </a:lvl1pPr>
          </a:lstStyle>
          <a:p>
            <a:pPr/>
            <a:r>
              <a:t>Erroras išsaugojamas faile</a:t>
            </a:r>
          </a:p>
        </p:txBody>
      </p:sp>
      <p:sp>
        <p:nvSpPr>
          <p:cNvPr id="1312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pic>
        <p:nvPicPr>
          <p:cNvPr id="13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121" y="800415"/>
            <a:ext cx="10591801" cy="219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CustomShape 1"/>
          <p:cNvSpPr txBox="1"/>
          <p:nvPr/>
        </p:nvSpPr>
        <p:spPr>
          <a:xfrm>
            <a:off x="7144921" y="1895013"/>
            <a:ext cx="5150881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defRPr b="1" spc="-100" sz="3000"/>
            </a:lvl1pPr>
          </a:lstStyle>
          <a:p>
            <a:pPr/>
            <a:r>
              <a:t>Kaip nustatyti loginimo pranešimų formatą</a:t>
            </a:r>
          </a:p>
        </p:txBody>
      </p:sp>
      <p:sp>
        <p:nvSpPr>
          <p:cNvPr id="1316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pic>
        <p:nvPicPr>
          <p:cNvPr id="13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39" y="1675131"/>
            <a:ext cx="6253561" cy="1198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005" y="3078677"/>
            <a:ext cx="6484358" cy="3575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CustomShape 1"/>
          <p:cNvSpPr txBox="1"/>
          <p:nvPr/>
        </p:nvSpPr>
        <p:spPr>
          <a:xfrm>
            <a:off x="6230842" y="3844410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defRPr b="1" spc="-100" sz="3000"/>
            </a:lvl1pPr>
          </a:lstStyle>
          <a:p>
            <a:pPr/>
            <a:r>
              <a:t>Erroras išsaugojamas faile</a:t>
            </a:r>
          </a:p>
        </p:txBody>
      </p:sp>
      <p:sp>
        <p:nvSpPr>
          <p:cNvPr id="1321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pic>
        <p:nvPicPr>
          <p:cNvPr id="13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767" y="1424384"/>
            <a:ext cx="11823701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CustomShape 1"/>
          <p:cNvSpPr txBox="1"/>
          <p:nvPr/>
        </p:nvSpPr>
        <p:spPr>
          <a:xfrm>
            <a:off x="6477925" y="5048648"/>
            <a:ext cx="5150881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defRPr b="1" spc="-100" sz="3000"/>
            </a:lvl1pPr>
          </a:lstStyle>
          <a:p>
            <a:pPr/>
            <a:r>
              <a:t>Loginimas su objektais</a:t>
            </a:r>
          </a:p>
        </p:txBody>
      </p:sp>
      <p:sp>
        <p:nvSpPr>
          <p:cNvPr id="1325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pic>
        <p:nvPicPr>
          <p:cNvPr id="1326" name="Picture 312" descr="Picture 3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20" y="2163736"/>
            <a:ext cx="8511545" cy="2620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CustomShape 1"/>
          <p:cNvSpPr txBox="1"/>
          <p:nvPr/>
        </p:nvSpPr>
        <p:spPr>
          <a:xfrm>
            <a:off x="6349182" y="1013550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640079">
              <a:defRPr b="1" spc="-70" sz="2100"/>
            </a:lvl1pPr>
          </a:lstStyle>
          <a:p>
            <a:pPr/>
            <a:r>
              <a:t>Problema su logging naudojimu keliuose moduliuose</a:t>
            </a:r>
          </a:p>
        </p:txBody>
      </p:sp>
      <p:sp>
        <p:nvSpPr>
          <p:cNvPr id="1329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pic>
        <p:nvPicPr>
          <p:cNvPr id="13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39" y="1717818"/>
            <a:ext cx="7851550" cy="2463528"/>
          </a:xfrm>
          <a:prstGeom prst="rect">
            <a:avLst/>
          </a:prstGeom>
          <a:ln w="12700">
            <a:miter lim="400000"/>
          </a:ln>
        </p:spPr>
      </p:pic>
      <p:sp>
        <p:nvSpPr>
          <p:cNvPr id="1331" name="CustomShape 3"/>
          <p:cNvSpPr txBox="1"/>
          <p:nvPr/>
        </p:nvSpPr>
        <p:spPr>
          <a:xfrm>
            <a:off x="174240" y="1341870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solidFill>
                  <a:srgbClr val="FFFFFF"/>
                </a:solidFill>
              </a:defRPr>
            </a:lvl1pPr>
          </a:lstStyle>
          <a:p>
            <a:pPr/>
            <a:r>
              <a:t>Failas asmenys.py</a:t>
            </a:r>
          </a:p>
        </p:txBody>
      </p:sp>
      <p:sp>
        <p:nvSpPr>
          <p:cNvPr id="1332" name="CustomShape 4"/>
          <p:cNvSpPr txBox="1"/>
          <p:nvPr/>
        </p:nvSpPr>
        <p:spPr>
          <a:xfrm>
            <a:off x="174240" y="4197294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solidFill>
                  <a:srgbClr val="FFFFFF"/>
                </a:solidFill>
              </a:defRPr>
            </a:lvl1pPr>
          </a:lstStyle>
          <a:p>
            <a:pPr/>
            <a:r>
              <a:t>Failas aritmetika.py</a:t>
            </a:r>
          </a:p>
        </p:txBody>
      </p:sp>
      <p:pic>
        <p:nvPicPr>
          <p:cNvPr id="1333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468" y="4573242"/>
            <a:ext cx="7767692" cy="2147995"/>
          </a:xfrm>
          <a:prstGeom prst="rect">
            <a:avLst/>
          </a:prstGeom>
          <a:ln w="12700">
            <a:miter lim="400000"/>
          </a:ln>
        </p:spPr>
      </p:pic>
      <p:sp>
        <p:nvSpPr>
          <p:cNvPr id="1334" name="CustomShape 5"/>
          <p:cNvSpPr txBox="1"/>
          <p:nvPr/>
        </p:nvSpPr>
        <p:spPr>
          <a:xfrm>
            <a:off x="8050034" y="1812397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Problemos demonstracija:</a:t>
            </a:r>
          </a:p>
        </p:txBody>
      </p:sp>
      <p:sp>
        <p:nvSpPr>
          <p:cNvPr id="1335" name="CustomShape 5"/>
          <p:cNvSpPr txBox="1"/>
          <p:nvPr/>
        </p:nvSpPr>
        <p:spPr>
          <a:xfrm>
            <a:off x="8189909" y="2621737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python3 aritmetika.py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CustomShape 1"/>
          <p:cNvSpPr txBox="1"/>
          <p:nvPr/>
        </p:nvSpPr>
        <p:spPr>
          <a:xfrm>
            <a:off x="3090599" y="2656800"/>
            <a:ext cx="7047361" cy="23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defRPr b="1" spc="-100" sz="4400"/>
            </a:lvl1pPr>
          </a:lstStyle>
          <a:p>
            <a:pPr/>
            <a:r>
              <a:t>Bet pirmiau kartojimas :)</a:t>
            </a:r>
          </a:p>
        </p:txBody>
      </p:sp>
      <p:pic>
        <p:nvPicPr>
          <p:cNvPr id="1247" name="Picture Placeholder 14" descr="Picture Placeholder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9319" y="-1709641"/>
            <a:ext cx="1833841" cy="1833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CustomShape 1"/>
          <p:cNvSpPr txBox="1"/>
          <p:nvPr/>
        </p:nvSpPr>
        <p:spPr>
          <a:xfrm>
            <a:off x="6349182" y="1013550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850391">
              <a:defRPr b="1" spc="-93" sz="2790"/>
            </a:lvl1pPr>
          </a:lstStyle>
          <a:p>
            <a:pPr/>
            <a:r>
              <a:t>Problema su logging naudojimu</a:t>
            </a:r>
          </a:p>
        </p:txBody>
      </p:sp>
      <p:sp>
        <p:nvSpPr>
          <p:cNvPr id="1338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339" name="CustomShape 5"/>
          <p:cNvSpPr txBox="1"/>
          <p:nvPr/>
        </p:nvSpPr>
        <p:spPr>
          <a:xfrm>
            <a:off x="8050034" y="1812397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Nesukuriamas aritmetika.log failas</a:t>
            </a:r>
          </a:p>
        </p:txBody>
      </p:sp>
      <p:pic>
        <p:nvPicPr>
          <p:cNvPr id="13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427" y="2540411"/>
            <a:ext cx="9779001" cy="135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343" name="CustomShape 4"/>
          <p:cNvSpPr txBox="1"/>
          <p:nvPr/>
        </p:nvSpPr>
        <p:spPr>
          <a:xfrm>
            <a:off x="351429" y="878404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solidFill>
                  <a:srgbClr val="FFFFFF"/>
                </a:solidFill>
              </a:defRPr>
            </a:lvl1pPr>
          </a:lstStyle>
          <a:p>
            <a:pPr/>
            <a:r>
              <a:t>Failas aritmetika.py</a:t>
            </a:r>
          </a:p>
        </p:txBody>
      </p:sp>
      <p:sp>
        <p:nvSpPr>
          <p:cNvPr id="1344" name="CustomShape 5"/>
          <p:cNvSpPr txBox="1"/>
          <p:nvPr/>
        </p:nvSpPr>
        <p:spPr>
          <a:xfrm>
            <a:off x="7856920" y="1988803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Išsprendžiame problemą, dabar gausime abu logus</a:t>
            </a:r>
          </a:p>
        </p:txBody>
      </p:sp>
      <p:pic>
        <p:nvPicPr>
          <p:cNvPr id="13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35" y="1603291"/>
            <a:ext cx="7770371" cy="4626229"/>
          </a:xfrm>
          <a:prstGeom prst="rect">
            <a:avLst/>
          </a:prstGeom>
          <a:ln w="12700">
            <a:miter lim="400000"/>
          </a:ln>
        </p:spPr>
      </p:pic>
      <p:sp>
        <p:nvSpPr>
          <p:cNvPr id="1346" name="CustomShape 1"/>
          <p:cNvSpPr txBox="1"/>
          <p:nvPr/>
        </p:nvSpPr>
        <p:spPr>
          <a:xfrm>
            <a:off x="6529423" y="1113349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640079">
              <a:defRPr b="1" spc="-70" sz="2100"/>
            </a:lvl1pPr>
          </a:lstStyle>
          <a:p>
            <a:pPr/>
            <a:r>
              <a:t>Custom Loggeriai (savo logerio sukūrimas aritmetika.py faile)</a:t>
            </a:r>
          </a:p>
        </p:txBody>
      </p:sp>
      <p:sp>
        <p:nvSpPr>
          <p:cNvPr id="1347" name="CustomShape 5"/>
          <p:cNvSpPr txBox="1"/>
          <p:nvPr/>
        </p:nvSpPr>
        <p:spPr>
          <a:xfrm>
            <a:off x="7856920" y="2364250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python3 aritmetika.py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350" name="CustomShape 4"/>
          <p:cNvSpPr txBox="1"/>
          <p:nvPr/>
        </p:nvSpPr>
        <p:spPr>
          <a:xfrm>
            <a:off x="351429" y="878404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solidFill>
                  <a:srgbClr val="FFFFFF"/>
                </a:solidFill>
              </a:defRPr>
            </a:lvl1pPr>
          </a:lstStyle>
          <a:p>
            <a:pPr/>
            <a:r>
              <a:t>Failas asmenys.py</a:t>
            </a:r>
          </a:p>
        </p:txBody>
      </p:sp>
      <p:sp>
        <p:nvSpPr>
          <p:cNvPr id="1351" name="CustomShape 5"/>
          <p:cNvSpPr txBox="1"/>
          <p:nvPr/>
        </p:nvSpPr>
        <p:spPr>
          <a:xfrm>
            <a:off x="6582361" y="1963054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Gausime du atskirus logus skirtingiems moduliams </a:t>
            </a:r>
          </a:p>
        </p:txBody>
      </p:sp>
      <p:sp>
        <p:nvSpPr>
          <p:cNvPr id="1352" name="CustomShape 1"/>
          <p:cNvSpPr txBox="1"/>
          <p:nvPr/>
        </p:nvSpPr>
        <p:spPr>
          <a:xfrm>
            <a:off x="6529423" y="1113349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640079">
              <a:defRPr b="1" spc="-70" sz="2100"/>
            </a:lvl1pPr>
          </a:lstStyle>
          <a:p>
            <a:pPr/>
            <a:r>
              <a:t>Custom Loggeriai (custom logerį pritaikome ir kitam failui)</a:t>
            </a:r>
          </a:p>
        </p:txBody>
      </p:sp>
      <p:pic>
        <p:nvPicPr>
          <p:cNvPr id="13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756" y="1547254"/>
            <a:ext cx="6253561" cy="363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CustomShape 2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356" name="CustomShape 4"/>
          <p:cNvSpPr txBox="1"/>
          <p:nvPr/>
        </p:nvSpPr>
        <p:spPr>
          <a:xfrm>
            <a:off x="351429" y="878404"/>
            <a:ext cx="4232881" cy="360001"/>
          </a:xfrm>
          <a:prstGeom prst="rect">
            <a:avLst/>
          </a:prstGeom>
          <a:ln w="12700">
            <a:miter lim="400000"/>
          </a:ln>
        </p:spPr>
        <p:txBody>
          <a:bodyPr lIns="44999" tIns="44999" rIns="44999" bIns="4499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00" sz="1600">
                <a:solidFill>
                  <a:srgbClr val="FFFFFF"/>
                </a:solidFill>
              </a:defRPr>
            </a:pPr>
          </a:p>
        </p:txBody>
      </p:sp>
      <p:pic>
        <p:nvPicPr>
          <p:cNvPr id="13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645" y="1461740"/>
            <a:ext cx="89916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8" name="CustomShape 5"/>
          <p:cNvSpPr txBox="1"/>
          <p:nvPr/>
        </p:nvSpPr>
        <p:spPr>
          <a:xfrm>
            <a:off x="6556612" y="1043152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Gausime du atskirus logus skirtingiems moduliams </a:t>
            </a:r>
          </a:p>
        </p:txBody>
      </p:sp>
      <p:sp>
        <p:nvSpPr>
          <p:cNvPr id="1359" name="CustomShape 1"/>
          <p:cNvSpPr txBox="1"/>
          <p:nvPr/>
        </p:nvSpPr>
        <p:spPr>
          <a:xfrm>
            <a:off x="6503674" y="193446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defRPr b="1" spc="-100" sz="3000"/>
            </a:lvl1pPr>
          </a:lstStyle>
          <a:p>
            <a:pPr/>
            <a:r>
              <a:t>Custom Loggeriai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362" name="CustomShape 2"/>
          <p:cNvSpPr txBox="1"/>
          <p:nvPr/>
        </p:nvSpPr>
        <p:spPr>
          <a:xfrm>
            <a:off x="6490799" y="3156119"/>
            <a:ext cx="5150882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Kaip loginti klaidas ir į failą ir į konsolę</a:t>
            </a:r>
          </a:p>
        </p:txBody>
      </p:sp>
      <p:pic>
        <p:nvPicPr>
          <p:cNvPr id="136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797840"/>
            <a:ext cx="4912560" cy="3463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366" name="CustomShape 2"/>
          <p:cNvSpPr txBox="1"/>
          <p:nvPr/>
        </p:nvSpPr>
        <p:spPr>
          <a:xfrm>
            <a:off x="6490799" y="3156119"/>
            <a:ext cx="515088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Kaip loginti klaidas</a:t>
            </a:r>
          </a:p>
        </p:txBody>
      </p:sp>
      <p:pic>
        <p:nvPicPr>
          <p:cNvPr id="136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719" y="1459800"/>
            <a:ext cx="4932002" cy="4381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grpSp>
        <p:nvGrpSpPr>
          <p:cNvPr id="1372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70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1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 1</a:t>
              </a:r>
            </a:p>
          </p:txBody>
        </p:sp>
      </p:grpSp>
      <p:pic>
        <p:nvPicPr>
          <p:cNvPr id="1373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74" name="CustomShape 6"/>
          <p:cNvSpPr txBox="1"/>
          <p:nvPr/>
        </p:nvSpPr>
        <p:spPr>
          <a:xfrm>
            <a:off x="707399" y="1718999"/>
            <a:ext cx="10636842" cy="354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defTabSz="713231">
              <a:defRPr spc="-148" sz="1637"/>
            </a:pPr>
            <a:r>
              <a:t>Sukurti funkcijas, kurios: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48" sz="1637"/>
            </a:pPr>
            <a:r>
              <a:t>Gražintų visų paduotų skaičių sumą (su *args argumentu)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48" sz="1637"/>
            </a:pPr>
            <a:r>
              <a:t>Gražintų paduoto skaičiaus šaknį (panaudoti math.sqrt())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48" sz="1637"/>
            </a:pPr>
            <a:r>
              <a:t>Gražintų paduoto sakinio simbolių kiekį (su len())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48" sz="1637"/>
            </a:pPr>
            <a:r>
              <a:t>Gražintų rezultatą, skaičių x padalinus iš y</a:t>
            </a:r>
            <a:endParaRPr spc="-1"/>
          </a:p>
          <a:p>
            <a:pPr defTabSz="713231">
              <a:defRPr spc="-1" sz="1637"/>
            </a:pPr>
          </a:p>
          <a:p>
            <a:pPr defTabSz="713231">
              <a:defRPr spc="-148" sz="1637"/>
            </a:pPr>
            <a:r>
              <a:t>Nustatyti standartinį logerį (logging) taip, kad jis: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48" sz="1637"/>
            </a:pPr>
            <a:r>
              <a:t>Saugotų pranešimus į norimą failą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48" sz="1637"/>
            </a:pPr>
            <a:r>
              <a:t>Pranešimai turi būti tokiu formatu: data/laikas, logginimo lygis, žinutė</a:t>
            </a:r>
            <a:endParaRPr spc="-1"/>
          </a:p>
          <a:p>
            <a:pPr defTabSz="713231">
              <a:defRPr spc="-1" sz="1637"/>
            </a:pPr>
          </a:p>
          <a:p>
            <a:pPr defTabSz="713231">
              <a:defRPr spc="-148" sz="1637"/>
            </a:pPr>
            <a:r>
              <a:t>Kiekviena funkcija turi sukurti INFO lygio log pranešimą apie tai, ką atliko, pvz.:</a:t>
            </a:r>
            <a:endParaRPr spc="0" sz="1013"/>
          </a:p>
          <a:p>
            <a:pPr defTabSz="713231">
              <a:lnSpc>
                <a:spcPct val="90000"/>
              </a:lnSpc>
              <a:spcBef>
                <a:spcPts val="700"/>
              </a:spcBef>
              <a:defRPr spc="0" sz="1013"/>
            </a:pPr>
          </a:p>
          <a:p>
            <a:pPr defTabSz="713231">
              <a:lnSpc>
                <a:spcPct val="90000"/>
              </a:lnSpc>
              <a:spcBef>
                <a:spcPts val="700"/>
              </a:spcBef>
              <a:defRPr spc="0" sz="1013"/>
            </a:pPr>
          </a:p>
        </p:txBody>
      </p:sp>
      <p:pic>
        <p:nvPicPr>
          <p:cNvPr id="137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4120" y="4828289"/>
            <a:ext cx="5086441" cy="37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grpSp>
        <p:nvGrpSpPr>
          <p:cNvPr id="1380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78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9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 2</a:t>
              </a:r>
            </a:p>
          </p:txBody>
        </p:sp>
      </p:grpSp>
      <p:pic>
        <p:nvPicPr>
          <p:cNvPr id="1381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82" name="CustomShape 5"/>
          <p:cNvSpPr txBox="1"/>
          <p:nvPr/>
        </p:nvSpPr>
        <p:spPr>
          <a:xfrm>
            <a:off x="707399" y="1718999"/>
            <a:ext cx="10777202" cy="4353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>
              <a:defRPr spc="-130" sz="1700"/>
            </a:pPr>
            <a:r>
              <a:t>Perdaryti 1 užduoties programą, kad:</a:t>
            </a:r>
            <a:endParaRPr spc="-1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30" sz="1700"/>
            </a:pPr>
            <a:r>
              <a:t>Į šaknies funkciją padavus string tipo argumetrą, į log failą būtų išsaugoma išimties klaida su norimu tekstu</a:t>
            </a:r>
            <a:endParaRPr spc="-1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30" sz="1700"/>
            </a:pPr>
            <a:r>
              <a:t>Į dalybos funkciją antrą argumentą padavus 0, į log failą būtų išsaugoma išimties klaida su norimu tekstu</a:t>
            </a:r>
            <a:endParaRPr spc="-1"/>
          </a:p>
          <a:p>
            <a:pPr>
              <a:defRPr spc="-1" sz="1700"/>
            </a:pPr>
          </a:p>
          <a:p>
            <a:pPr>
              <a:defRPr b="1" spc="-130" sz="1700"/>
            </a:pPr>
            <a:r>
              <a:t>Patarimas</a:t>
            </a:r>
            <a:r>
              <a:rPr b="0"/>
              <a:t>: panaudoti try/except/else, logging.exception()</a:t>
            </a:r>
            <a:endParaRPr spc="-1"/>
          </a:p>
          <a:p>
            <a:pPr>
              <a:defRPr spc="-1" sz="17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7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7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7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grpSp>
        <p:nvGrpSpPr>
          <p:cNvPr id="1387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85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6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 3</a:t>
              </a:r>
            </a:p>
          </p:txBody>
        </p:sp>
      </p:grpSp>
      <p:pic>
        <p:nvPicPr>
          <p:cNvPr id="1388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89" name="CustomShape 5"/>
          <p:cNvSpPr txBox="1"/>
          <p:nvPr/>
        </p:nvSpPr>
        <p:spPr>
          <a:xfrm>
            <a:off x="707399" y="1718999"/>
            <a:ext cx="10777202" cy="4671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defTabSz="713231">
              <a:defRPr spc="-114" sz="1482"/>
            </a:pPr>
            <a:r>
              <a:t>Perdaryti 2 užduoties programą (paeiliui), kad: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14" sz="1482"/>
            </a:pPr>
            <a:r>
              <a:rPr spc="-1"/>
              <a:t>Dalybos funkcija būtų perkelta į dalyba.py modulį</a:t>
            </a:r>
            <a:endParaRPr spc="-1"/>
          </a:p>
          <a:p>
            <a:pPr lvl="1" marL="579009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14" sz="1482"/>
            </a:pPr>
            <a:r>
              <a:rPr spc="-1"/>
              <a:t>dalyba.py faile iškviesti dalybos funkciją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14" sz="1482"/>
            </a:pPr>
            <a:r>
              <a:rPr spc="-1"/>
              <a:t>Like veiksmai eina į aritmetika.py modulį</a:t>
            </a:r>
            <a:endParaRPr spc="-1"/>
          </a:p>
          <a:p>
            <a:pPr lvl="1" marL="579009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14" sz="1482"/>
            </a:pPr>
            <a:r>
              <a:rPr spc="-1"/>
              <a:t>aritmetika.py faile importanti dalybą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14" sz="1482"/>
            </a:pPr>
            <a:r>
              <a:rPr spc="-1"/>
              <a:t>Iškviesti artimetika modulį (python3 aritmetika.py)</a:t>
            </a:r>
            <a:endParaRPr spc="-1"/>
          </a:p>
          <a:p>
            <a:pPr lvl="1" marL="579009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14" sz="1482"/>
            </a:pPr>
            <a:r>
              <a:rPr spc="-1"/>
              <a:t>Atlikus veiksmus surast problemą su logais (ar išsaugomi abu logai?)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14" sz="1482"/>
            </a:pPr>
            <a:r>
              <a:rPr spc="-1"/>
              <a:t>Perrašyti logginga:</a:t>
            </a:r>
            <a:endParaRPr spc="-1"/>
          </a:p>
          <a:p>
            <a:pPr lvl="1" marL="579009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14" sz="1482"/>
            </a:pPr>
            <a:r>
              <a:rPr spc="-1"/>
              <a:t>Kiekvienam moduli sukuriamas Savas loggers, kuris fiksuoja visus anksčiau aprašytus pranešimus</a:t>
            </a:r>
            <a:endParaRPr spc="-1"/>
          </a:p>
          <a:p>
            <a:pPr lvl="1" marL="579009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14" sz="1482"/>
            </a:pPr>
            <a:r>
              <a:rPr spc="-1"/>
              <a:t>Skirt loggers ne tik išsaugotų pranešimus faile, bet ir atvaizduotų juos konsolėje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14" sz="1482"/>
            </a:pPr>
            <a:r>
              <a:rPr spc="-1"/>
              <a:t>Iškviesti artimetika modulį (python3 aritmetika.py)</a:t>
            </a:r>
            <a:endParaRPr spc="-1"/>
          </a:p>
          <a:p>
            <a:pPr lvl="1" marL="579009" indent="-222393" defTabSz="713231">
              <a:buClr>
                <a:srgbClr val="000000"/>
              </a:buClr>
              <a:buSzPct val="100000"/>
              <a:buFont typeface="Arial"/>
              <a:buChar char="•"/>
              <a:defRPr spc="-114" sz="1482"/>
            </a:pPr>
            <a:r>
              <a:rPr spc="-1"/>
              <a:t>Patikrinti ar dingo prieš tai minėta problema</a:t>
            </a:r>
            <a:endParaRPr spc="-1"/>
          </a:p>
          <a:p>
            <a:pPr defTabSz="713231">
              <a:defRPr spc="-114" sz="1482"/>
            </a:pPr>
          </a:p>
          <a:p>
            <a:pPr defTabSz="713231">
              <a:defRPr spc="-114" sz="1482"/>
            </a:pPr>
            <a:endParaRPr spc="-1"/>
          </a:p>
          <a:p>
            <a:pPr defTabSz="713231">
              <a:defRPr spc="-1" sz="1482"/>
            </a:pPr>
          </a:p>
          <a:p>
            <a:pPr defTabSz="713231">
              <a:defRPr spc="-1" sz="1482"/>
            </a:pPr>
          </a:p>
          <a:p>
            <a:pPr defTabSz="713231">
              <a:lnSpc>
                <a:spcPct val="90000"/>
              </a:lnSpc>
              <a:spcBef>
                <a:spcPts val="700"/>
              </a:spcBef>
              <a:defRPr spc="-1" sz="1482"/>
            </a:pPr>
          </a:p>
          <a:p>
            <a:pPr defTabSz="713231">
              <a:lnSpc>
                <a:spcPct val="90000"/>
              </a:lnSpc>
              <a:spcBef>
                <a:spcPts val="700"/>
              </a:spcBef>
              <a:defRPr spc="-1" sz="1482"/>
            </a:pPr>
          </a:p>
          <a:p>
            <a:pPr defTabSz="713231">
              <a:lnSpc>
                <a:spcPct val="90000"/>
              </a:lnSpc>
              <a:spcBef>
                <a:spcPts val="700"/>
              </a:spcBef>
              <a:defRPr spc="-1" sz="1482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grpSp>
        <p:nvGrpSpPr>
          <p:cNvPr id="1394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92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3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PAPILDOMAI</a:t>
              </a:r>
            </a:p>
          </p:txBody>
        </p:sp>
      </p:grpSp>
      <p:pic>
        <p:nvPicPr>
          <p:cNvPr id="1395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96" name="CustomShape 5"/>
          <p:cNvSpPr txBox="1"/>
          <p:nvPr/>
        </p:nvSpPr>
        <p:spPr>
          <a:xfrm>
            <a:off x="707399" y="1718999"/>
            <a:ext cx="10230496" cy="342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lvl="1" marL="742319" indent="-285119">
              <a:buClr>
                <a:srgbClr val="000000"/>
              </a:buClr>
              <a:buSzPct val="100000"/>
              <a:buFont typeface="Arial"/>
              <a:buChar char="•"/>
              <a:defRPr spc="-146" sz="1900"/>
            </a:pPr>
            <a:r>
              <a:t>Savarankiškai su konsultacijomis bandyti atlikti paskutines temų užduotis</a:t>
            </a:r>
            <a:endParaRPr spc="-1"/>
          </a:p>
          <a:p>
            <a:pPr>
              <a:defRPr spc="-146" sz="1900"/>
            </a:pPr>
          </a:p>
          <a:p>
            <a:pPr>
              <a:defRPr spc="-146" sz="1900"/>
            </a:pPr>
            <a:endParaRPr spc="-1"/>
          </a:p>
          <a:p>
            <a:pPr>
              <a:defRPr spc="-1" sz="1900"/>
            </a:pPr>
          </a:p>
          <a:p>
            <a:pPr>
              <a:defRPr spc="-1" sz="19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9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9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9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250" name="CustomShape 2"/>
          <p:cNvSpPr txBox="1"/>
          <p:nvPr/>
        </p:nvSpPr>
        <p:spPr>
          <a:xfrm>
            <a:off x="6490799" y="3156119"/>
            <a:ext cx="515088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Failai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/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399" name="CustomShape 2"/>
          <p:cNvSpPr txBox="1"/>
          <p:nvPr/>
        </p:nvSpPr>
        <p:spPr>
          <a:xfrm>
            <a:off x="3282480" y="1821959"/>
            <a:ext cx="3747960" cy="3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/>
            </a:lvl1pPr>
          </a:lstStyle>
          <a:p>
            <a:pPr/>
            <a:r>
              <a:t>LogRecord attributes</a:t>
            </a:r>
          </a:p>
        </p:txBody>
      </p:sp>
      <p:sp>
        <p:nvSpPr>
          <p:cNvPr id="1400" name="CustomShape 3"/>
          <p:cNvSpPr txBox="1"/>
          <p:nvPr/>
        </p:nvSpPr>
        <p:spPr>
          <a:xfrm>
            <a:off x="3282480" y="2171519"/>
            <a:ext cx="3747960" cy="502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Loginimo bibliotekos atributų informacija</a:t>
            </a:r>
          </a:p>
        </p:txBody>
      </p:sp>
      <p:sp>
        <p:nvSpPr>
          <p:cNvPr id="1401" name="CustomShape 4"/>
          <p:cNvSpPr txBox="1"/>
          <p:nvPr/>
        </p:nvSpPr>
        <p:spPr>
          <a:xfrm>
            <a:off x="480960" y="5496557"/>
            <a:ext cx="2340720" cy="899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Naudinga informacija</a:t>
            </a:r>
          </a:p>
        </p:txBody>
      </p:sp>
      <p:sp>
        <p:nvSpPr>
          <p:cNvPr id="1402" name="CustomShape 5"/>
          <p:cNvSpPr txBox="1"/>
          <p:nvPr/>
        </p:nvSpPr>
        <p:spPr>
          <a:xfrm>
            <a:off x="7504200" y="1821959"/>
            <a:ext cx="4205161" cy="78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https://docs.python.org/3/library/logging.html#logrecord-attributes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253" name="CustomShape 2"/>
          <p:cNvSpPr txBox="1"/>
          <p:nvPr/>
        </p:nvSpPr>
        <p:spPr>
          <a:xfrm>
            <a:off x="6490799" y="3156119"/>
            <a:ext cx="515088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256" name="CustomShape 2"/>
          <p:cNvSpPr txBox="1"/>
          <p:nvPr/>
        </p:nvSpPr>
        <p:spPr>
          <a:xfrm>
            <a:off x="6490799" y="3156119"/>
            <a:ext cx="515088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UNIT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259" name="CustomShape 2"/>
          <p:cNvSpPr txBox="1"/>
          <p:nvPr/>
        </p:nvSpPr>
        <p:spPr>
          <a:xfrm>
            <a:off x="6490799" y="3156119"/>
            <a:ext cx="515088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Flask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</a:defRPr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262" name="CustomShape 2"/>
          <p:cNvSpPr txBox="1"/>
          <p:nvPr/>
        </p:nvSpPr>
        <p:spPr>
          <a:xfrm>
            <a:off x="6490799" y="3156119"/>
            <a:ext cx="515088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CustomShape 1"/>
          <p:cNvSpPr txBox="1"/>
          <p:nvPr/>
        </p:nvSpPr>
        <p:spPr>
          <a:xfrm>
            <a:off x="3090599" y="2656800"/>
            <a:ext cx="7047361" cy="23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defRPr b="1" spc="-100" sz="4400"/>
            </a:lvl1pPr>
          </a:lstStyle>
          <a:p>
            <a:pPr/>
            <a:r>
              <a:t>18 paskaita. Loginimas</a:t>
            </a:r>
          </a:p>
        </p:txBody>
      </p:sp>
      <p:sp>
        <p:nvSpPr>
          <p:cNvPr id="1265" name="CustomShape 2"/>
          <p:cNvSpPr txBox="1"/>
          <p:nvPr/>
        </p:nvSpPr>
        <p:spPr>
          <a:xfrm>
            <a:off x="3273840" y="5916960"/>
            <a:ext cx="70473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Python pažengusiųjų kursai</a:t>
            </a:r>
          </a:p>
        </p:txBody>
      </p:sp>
      <p:sp>
        <p:nvSpPr>
          <p:cNvPr id="1266" name="CustomShape 3"/>
          <p:cNvSpPr txBox="1"/>
          <p:nvPr/>
        </p:nvSpPr>
        <p:spPr>
          <a:xfrm>
            <a:off x="496439" y="5930279"/>
            <a:ext cx="2264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1600"/>
            </a:lvl1pPr>
          </a:lstStyle>
          <a:p>
            <a:pPr/>
            <a:r>
              <a:t>2022</a:t>
            </a:r>
          </a:p>
        </p:txBody>
      </p:sp>
      <p:pic>
        <p:nvPicPr>
          <p:cNvPr id="1267" name="Picture Placeholder 14" descr="Picture Placeholder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9319" y="-1709641"/>
            <a:ext cx="1833841" cy="18338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0" name="Group 4"/>
          <p:cNvGrpSpPr/>
          <p:nvPr/>
        </p:nvGrpSpPr>
        <p:grpSpPr>
          <a:xfrm>
            <a:off x="9866159" y="2715119"/>
            <a:ext cx="1833841" cy="462961"/>
            <a:chOff x="0" y="0"/>
            <a:chExt cx="1833840" cy="462960"/>
          </a:xfrm>
        </p:grpSpPr>
        <p:sp>
          <p:nvSpPr>
            <p:cNvPr id="1268" name="CustomShape 5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9" name="CustomShape 6"/>
            <p:cNvSpPr txBox="1"/>
            <p:nvPr/>
          </p:nvSpPr>
          <p:spPr>
            <a:xfrm>
              <a:off x="114480" y="7532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/>
              </a:lvl1pPr>
            </a:lstStyle>
            <a:p>
              <a:pPr/>
              <a:r>
                <a:t>2 LYGIS</a:t>
              </a:r>
            </a:p>
          </p:txBody>
        </p:sp>
      </p:grpSp>
      <p:pic>
        <p:nvPicPr>
          <p:cNvPr id="127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0160" y="406080"/>
            <a:ext cx="1951201" cy="19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/>
            </a:lvl1pPr>
          </a:lstStyle>
          <a:p>
            <a:pPr/>
            <a:r>
              <a:t>13 paskaita. Loginimas</a:t>
            </a:r>
          </a:p>
        </p:txBody>
      </p:sp>
      <p:sp>
        <p:nvSpPr>
          <p:cNvPr id="1274" name="CustomShape 2"/>
          <p:cNvSpPr txBox="1"/>
          <p:nvPr/>
        </p:nvSpPr>
        <p:spPr>
          <a:xfrm>
            <a:off x="480960" y="1371600"/>
            <a:ext cx="515088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Šiandien išmoksite</a:t>
            </a:r>
          </a:p>
        </p:txBody>
      </p:sp>
      <p:sp>
        <p:nvSpPr>
          <p:cNvPr id="1275" name="CustomShape 3"/>
          <p:cNvSpPr txBox="1"/>
          <p:nvPr/>
        </p:nvSpPr>
        <p:spPr>
          <a:xfrm>
            <a:off x="1399320" y="3347639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Susipažinsime su logging biblioteka </a:t>
            </a:r>
          </a:p>
        </p:txBody>
      </p:sp>
      <p:sp>
        <p:nvSpPr>
          <p:cNvPr id="1276" name="CustomShape 4"/>
          <p:cNvSpPr txBox="1"/>
          <p:nvPr/>
        </p:nvSpPr>
        <p:spPr>
          <a:xfrm>
            <a:off x="1381320" y="4543199"/>
            <a:ext cx="4232881" cy="35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Įrašyti logos į failus</a:t>
            </a:r>
          </a:p>
        </p:txBody>
      </p:sp>
      <p:sp>
        <p:nvSpPr>
          <p:cNvPr id="1277" name="CustomShape 5"/>
          <p:cNvSpPr txBox="1"/>
          <p:nvPr/>
        </p:nvSpPr>
        <p:spPr>
          <a:xfrm>
            <a:off x="1399320" y="5688000"/>
            <a:ext cx="4232881" cy="351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Susipažinsime su klaidų logginimu</a:t>
            </a:r>
          </a:p>
        </p:txBody>
      </p:sp>
      <p:grpSp>
        <p:nvGrpSpPr>
          <p:cNvPr id="1280" name="Group 6"/>
          <p:cNvGrpSpPr/>
          <p:nvPr/>
        </p:nvGrpSpPr>
        <p:grpSpPr>
          <a:xfrm>
            <a:off x="480240" y="3193559"/>
            <a:ext cx="730081" cy="730081"/>
            <a:chOff x="0" y="0"/>
            <a:chExt cx="730080" cy="730080"/>
          </a:xfrm>
        </p:grpSpPr>
        <p:sp>
          <p:nvSpPr>
            <p:cNvPr id="1278" name="CustomShape 7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9" name="CustomShape 8"/>
            <p:cNvSpPr txBox="1"/>
            <p:nvPr/>
          </p:nvSpPr>
          <p:spPr>
            <a:xfrm>
              <a:off x="153720" y="17778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1283" name="Group 9"/>
          <p:cNvGrpSpPr/>
          <p:nvPr/>
        </p:nvGrpSpPr>
        <p:grpSpPr>
          <a:xfrm>
            <a:off x="480240" y="4403159"/>
            <a:ext cx="730081" cy="730081"/>
            <a:chOff x="0" y="0"/>
            <a:chExt cx="730080" cy="730080"/>
          </a:xfrm>
        </p:grpSpPr>
        <p:sp>
          <p:nvSpPr>
            <p:cNvPr id="1281" name="CustomShape 10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2" name="CustomShape 11"/>
            <p:cNvSpPr txBox="1"/>
            <p:nvPr/>
          </p:nvSpPr>
          <p:spPr>
            <a:xfrm>
              <a:off x="153720" y="17814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286" name="Group 12"/>
          <p:cNvGrpSpPr/>
          <p:nvPr/>
        </p:nvGrpSpPr>
        <p:grpSpPr>
          <a:xfrm>
            <a:off x="480240" y="5514480"/>
            <a:ext cx="730081" cy="730081"/>
            <a:chOff x="0" y="0"/>
            <a:chExt cx="730080" cy="730080"/>
          </a:xfrm>
        </p:grpSpPr>
        <p:sp>
          <p:nvSpPr>
            <p:cNvPr id="1284" name="CustomShape 13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5" name="CustomShape 14"/>
            <p:cNvSpPr txBox="1"/>
            <p:nvPr/>
          </p:nvSpPr>
          <p:spPr>
            <a:xfrm>
              <a:off x="153720" y="17814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