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4" name="Shape 1344"/>
          <p:cNvSpPr/>
          <p:nvPr>
            <p:ph type="sldImg"/>
          </p:nvPr>
        </p:nvSpPr>
        <p:spPr>
          <a:xfrm>
            <a:off x="1143000" y="685800"/>
            <a:ext cx="4572000" cy="3429000"/>
          </a:xfrm>
          <a:prstGeom prst="rect">
            <a:avLst/>
          </a:prstGeom>
        </p:spPr>
        <p:txBody>
          <a:bodyPr/>
          <a:lstStyle/>
          <a:p>
            <a:pPr/>
          </a:p>
        </p:txBody>
      </p:sp>
      <p:sp>
        <p:nvSpPr>
          <p:cNvPr id="1345" name="Shape 13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153" name="Group 1"/>
          <p:cNvGrpSpPr/>
          <p:nvPr/>
        </p:nvGrpSpPr>
        <p:grpSpPr>
          <a:xfrm>
            <a:off x="11078640" y="458639"/>
            <a:ext cx="631081" cy="678961"/>
            <a:chOff x="0" y="0"/>
            <a:chExt cx="631079" cy="678959"/>
          </a:xfrm>
        </p:grpSpPr>
        <p:sp>
          <p:nvSpPr>
            <p:cNvPr id="149"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50"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51"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52"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54"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55"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56" name="Body Level One…"/>
          <p:cNvSpPr txBox="1"/>
          <p:nvPr>
            <p:ph type="body" sz="half" idx="1"/>
          </p:nvPr>
        </p:nvSpPr>
        <p:spPr>
          <a:xfrm>
            <a:off x="609479" y="1604519"/>
            <a:ext cx="1097244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7" name="PlaceHolder 3"/>
          <p:cNvSpPr/>
          <p:nvPr>
            <p:ph type="body" sz="half" idx="21"/>
          </p:nvPr>
        </p:nvSpPr>
        <p:spPr>
          <a:xfrm>
            <a:off x="609479" y="3682079"/>
            <a:ext cx="10972442" cy="1896841"/>
          </a:xfrm>
          <a:prstGeom prst="rect">
            <a:avLst/>
          </a:prstGeom>
        </p:spPr>
        <p:txBody>
          <a:bodyPr/>
          <a:lstStyle/>
          <a:p>
            <a:pPr>
              <a:defRPr spc="-100"/>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169" name="Group 1"/>
          <p:cNvGrpSpPr/>
          <p:nvPr/>
        </p:nvGrpSpPr>
        <p:grpSpPr>
          <a:xfrm>
            <a:off x="11078640" y="458639"/>
            <a:ext cx="631081" cy="678961"/>
            <a:chOff x="0" y="0"/>
            <a:chExt cx="631079" cy="678959"/>
          </a:xfrm>
        </p:grpSpPr>
        <p:sp>
          <p:nvSpPr>
            <p:cNvPr id="165"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66"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67"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68"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70"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71"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72"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3"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74"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75" name="PlaceHolder 5"/>
          <p:cNvSpPr/>
          <p:nvPr>
            <p:ph type="body" sz="quarter" idx="21"/>
          </p:nvPr>
        </p:nvSpPr>
        <p:spPr>
          <a:xfrm>
            <a:off x="6231959" y="3682079"/>
            <a:ext cx="5354281" cy="1896841"/>
          </a:xfrm>
          <a:prstGeom prst="rect">
            <a:avLst/>
          </a:prstGeom>
        </p:spPr>
        <p:txBody>
          <a:bodyPr/>
          <a:lstStyle/>
          <a:p>
            <a:pPr>
              <a:defRPr spc="-100"/>
            </a:pP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187" name="Group 1"/>
          <p:cNvGrpSpPr/>
          <p:nvPr/>
        </p:nvGrpSpPr>
        <p:grpSpPr>
          <a:xfrm>
            <a:off x="11078640" y="458639"/>
            <a:ext cx="631081" cy="678961"/>
            <a:chOff x="0" y="0"/>
            <a:chExt cx="631079" cy="678959"/>
          </a:xfrm>
        </p:grpSpPr>
        <p:sp>
          <p:nvSpPr>
            <p:cNvPr id="183"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84"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85"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86"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88"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89"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90" name="Body Level One…"/>
          <p:cNvSpPr txBox="1"/>
          <p:nvPr>
            <p:ph type="body" sz="quarter" idx="1"/>
          </p:nvPr>
        </p:nvSpPr>
        <p:spPr>
          <a:xfrm>
            <a:off x="609479" y="1604519"/>
            <a:ext cx="353304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1"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92"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93"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94"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95" name="PlaceHolder 7"/>
          <p:cNvSpPr/>
          <p:nvPr>
            <p:ph type="body" sz="quarter" idx="21"/>
          </p:nvPr>
        </p:nvSpPr>
        <p:spPr>
          <a:xfrm>
            <a:off x="8029799" y="3682079"/>
            <a:ext cx="3533041" cy="1896841"/>
          </a:xfrm>
          <a:prstGeom prst="rect">
            <a:avLst/>
          </a:prstGeom>
        </p:spPr>
        <p:txBody>
          <a:bodyPr/>
          <a:lstStyle/>
          <a:p>
            <a:pPr>
              <a:defRPr spc="-100"/>
            </a:pP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207" name="Group 1"/>
          <p:cNvGrpSpPr/>
          <p:nvPr/>
        </p:nvGrpSpPr>
        <p:grpSpPr>
          <a:xfrm>
            <a:off x="11078640" y="458639"/>
            <a:ext cx="631081" cy="678961"/>
            <a:chOff x="0" y="0"/>
            <a:chExt cx="631079" cy="678959"/>
          </a:xfrm>
        </p:grpSpPr>
        <p:sp>
          <p:nvSpPr>
            <p:cNvPr id="203"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04"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05"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06"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219" name="Group 1"/>
          <p:cNvGrpSpPr/>
          <p:nvPr/>
        </p:nvGrpSpPr>
        <p:grpSpPr>
          <a:xfrm>
            <a:off x="11078640" y="458639"/>
            <a:ext cx="631081" cy="678961"/>
            <a:chOff x="0" y="0"/>
            <a:chExt cx="631079" cy="678959"/>
          </a:xfrm>
        </p:grpSpPr>
        <p:sp>
          <p:nvSpPr>
            <p:cNvPr id="215"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16"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17"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18"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20"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221" name="Body Level One…"/>
          <p:cNvSpPr txBox="1"/>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233" name="Group 1"/>
          <p:cNvGrpSpPr/>
          <p:nvPr/>
        </p:nvGrpSpPr>
        <p:grpSpPr>
          <a:xfrm>
            <a:off x="11078640" y="458639"/>
            <a:ext cx="631081" cy="678961"/>
            <a:chOff x="0" y="0"/>
            <a:chExt cx="631079" cy="678959"/>
          </a:xfrm>
        </p:grpSpPr>
        <p:sp>
          <p:nvSpPr>
            <p:cNvPr id="229"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30"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31"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32"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34"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235" name="Body Level One…"/>
          <p:cNvSpPr txBox="1"/>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247" name="Group 1"/>
          <p:cNvGrpSpPr/>
          <p:nvPr/>
        </p:nvGrpSpPr>
        <p:grpSpPr>
          <a:xfrm>
            <a:off x="11078640" y="458639"/>
            <a:ext cx="631081" cy="678961"/>
            <a:chOff x="0" y="0"/>
            <a:chExt cx="631079" cy="678959"/>
          </a:xfrm>
        </p:grpSpPr>
        <p:sp>
          <p:nvSpPr>
            <p:cNvPr id="243"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44"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45"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46"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48"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249"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50" name="PlaceHolder 3"/>
          <p:cNvSpPr/>
          <p:nvPr>
            <p:ph type="body" sz="half" idx="21"/>
          </p:nvPr>
        </p:nvSpPr>
        <p:spPr>
          <a:xfrm>
            <a:off x="6231959" y="1604519"/>
            <a:ext cx="5354281" cy="3977282"/>
          </a:xfrm>
          <a:prstGeom prst="rect">
            <a:avLst/>
          </a:prstGeom>
        </p:spPr>
        <p:txBody>
          <a:bodyPr/>
          <a:lstStyle/>
          <a:p>
            <a:pPr marL="228600" indent="-228600">
              <a:spcBef>
                <a:spcPts val="1000"/>
              </a:spcBef>
              <a:buClrTx/>
              <a:buSzPct val="100000"/>
              <a:buFont typeface="Arial"/>
              <a:buChar char="•"/>
              <a:defRPr spc="0"/>
            </a:pPr>
          </a:p>
        </p:txBody>
      </p:sp>
      <p:sp>
        <p:nvSpPr>
          <p:cNvPr id="2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262" name="Group 1"/>
          <p:cNvGrpSpPr/>
          <p:nvPr/>
        </p:nvGrpSpPr>
        <p:grpSpPr>
          <a:xfrm>
            <a:off x="11078640" y="458639"/>
            <a:ext cx="631081" cy="678961"/>
            <a:chOff x="0" y="0"/>
            <a:chExt cx="631079" cy="678959"/>
          </a:xfrm>
        </p:grpSpPr>
        <p:sp>
          <p:nvSpPr>
            <p:cNvPr id="258"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59"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60"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61"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63"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2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275" name="Group 1"/>
          <p:cNvGrpSpPr/>
          <p:nvPr/>
        </p:nvGrpSpPr>
        <p:grpSpPr>
          <a:xfrm>
            <a:off x="11078640" y="458639"/>
            <a:ext cx="631081" cy="678961"/>
            <a:chOff x="0" y="0"/>
            <a:chExt cx="631079" cy="678959"/>
          </a:xfrm>
        </p:grpSpPr>
        <p:sp>
          <p:nvSpPr>
            <p:cNvPr id="27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7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7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7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76" name="Body Level One…"/>
          <p:cNvSpPr txBox="1"/>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288" name="Group 1"/>
          <p:cNvGrpSpPr/>
          <p:nvPr/>
        </p:nvGrpSpPr>
        <p:grpSpPr>
          <a:xfrm>
            <a:off x="11078640" y="458639"/>
            <a:ext cx="631081" cy="678961"/>
            <a:chOff x="0" y="0"/>
            <a:chExt cx="631079" cy="678959"/>
          </a:xfrm>
        </p:grpSpPr>
        <p:sp>
          <p:nvSpPr>
            <p:cNvPr id="28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8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8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8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28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290"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91"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92" name="PlaceHolder 4"/>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pc="0"/>
            </a:pPr>
          </a:p>
        </p:txBody>
      </p:sp>
      <p:sp>
        <p:nvSpPr>
          <p:cNvPr id="2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28" name="Group 1"/>
          <p:cNvGrpSpPr/>
          <p:nvPr/>
        </p:nvGrpSpPr>
        <p:grpSpPr>
          <a:xfrm>
            <a:off x="11078640" y="458639"/>
            <a:ext cx="631081" cy="678961"/>
            <a:chOff x="0" y="0"/>
            <a:chExt cx="631079" cy="678959"/>
          </a:xfrm>
        </p:grpSpPr>
        <p:sp>
          <p:nvSpPr>
            <p:cNvPr id="2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2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29"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30"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31" name="Body Level One…"/>
          <p:cNvSpPr txBox="1"/>
          <p:nvPr>
            <p:ph type="body" idx="1"/>
          </p:nvPr>
        </p:nvSpPr>
        <p:spPr>
          <a:xfrm>
            <a:off x="609479" y="1604519"/>
            <a:ext cx="10972442" cy="3977282"/>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304" name="Group 1"/>
          <p:cNvGrpSpPr/>
          <p:nvPr/>
        </p:nvGrpSpPr>
        <p:grpSpPr>
          <a:xfrm>
            <a:off x="11078640" y="458639"/>
            <a:ext cx="631081" cy="678961"/>
            <a:chOff x="0" y="0"/>
            <a:chExt cx="631079" cy="678959"/>
          </a:xfrm>
        </p:grpSpPr>
        <p:sp>
          <p:nvSpPr>
            <p:cNvPr id="30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0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0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0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05"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306"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07"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08" name="PlaceHolder 4"/>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3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320" name="Group 1"/>
          <p:cNvGrpSpPr/>
          <p:nvPr/>
        </p:nvGrpSpPr>
        <p:grpSpPr>
          <a:xfrm>
            <a:off x="11078640" y="458639"/>
            <a:ext cx="631081" cy="678961"/>
            <a:chOff x="0" y="0"/>
            <a:chExt cx="631079" cy="678959"/>
          </a:xfrm>
        </p:grpSpPr>
        <p:sp>
          <p:nvSpPr>
            <p:cNvPr id="316"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17"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18"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19"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2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322"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23"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24" name="PlaceHolder 4"/>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3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336" name="Group 1"/>
          <p:cNvGrpSpPr/>
          <p:nvPr/>
        </p:nvGrpSpPr>
        <p:grpSpPr>
          <a:xfrm>
            <a:off x="11078640" y="458639"/>
            <a:ext cx="631081" cy="678961"/>
            <a:chOff x="0" y="0"/>
            <a:chExt cx="631079" cy="678959"/>
          </a:xfrm>
        </p:grpSpPr>
        <p:sp>
          <p:nvSpPr>
            <p:cNvPr id="33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3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3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3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37"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338" name="Body Level One…"/>
          <p:cNvSpPr txBox="1"/>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39" name="PlaceHolder 3"/>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351" name="Group 1"/>
          <p:cNvGrpSpPr/>
          <p:nvPr/>
        </p:nvGrpSpPr>
        <p:grpSpPr>
          <a:xfrm>
            <a:off x="11078640" y="458639"/>
            <a:ext cx="631081" cy="678961"/>
            <a:chOff x="0" y="0"/>
            <a:chExt cx="631079" cy="678959"/>
          </a:xfrm>
        </p:grpSpPr>
        <p:sp>
          <p:nvSpPr>
            <p:cNvPr id="347"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48"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49"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50"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5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353"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54"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55"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56" name="PlaceHolder 5"/>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3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368" name="Group 1"/>
          <p:cNvGrpSpPr/>
          <p:nvPr/>
        </p:nvGrpSpPr>
        <p:grpSpPr>
          <a:xfrm>
            <a:off x="11078640" y="458639"/>
            <a:ext cx="631081" cy="678961"/>
            <a:chOff x="0" y="0"/>
            <a:chExt cx="631079" cy="678959"/>
          </a:xfrm>
        </p:grpSpPr>
        <p:sp>
          <p:nvSpPr>
            <p:cNvPr id="36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6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6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6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6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370" name="Body Level One…"/>
          <p:cNvSpPr txBox="1"/>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71"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72"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73"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74"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75" name="PlaceHolder 7"/>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pc="0"/>
            </a:pPr>
          </a:p>
        </p:txBody>
      </p:sp>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387" name="Group 1"/>
          <p:cNvGrpSpPr/>
          <p:nvPr/>
        </p:nvGrpSpPr>
        <p:grpSpPr>
          <a:xfrm>
            <a:off x="11078640" y="458639"/>
            <a:ext cx="631081" cy="678961"/>
            <a:chOff x="0" y="0"/>
            <a:chExt cx="631079" cy="678959"/>
          </a:xfrm>
        </p:grpSpPr>
        <p:sp>
          <p:nvSpPr>
            <p:cNvPr id="383"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84"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85"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86"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88"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393" name="Group 7"/>
          <p:cNvGrpSpPr/>
          <p:nvPr/>
        </p:nvGrpSpPr>
        <p:grpSpPr>
          <a:xfrm>
            <a:off x="11078640" y="458639"/>
            <a:ext cx="631081" cy="678961"/>
            <a:chOff x="0" y="0"/>
            <a:chExt cx="631079" cy="678959"/>
          </a:xfrm>
        </p:grpSpPr>
        <p:sp>
          <p:nvSpPr>
            <p:cNvPr id="389"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90"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91"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92"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3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405" name="Group 1"/>
          <p:cNvGrpSpPr/>
          <p:nvPr/>
        </p:nvGrpSpPr>
        <p:grpSpPr>
          <a:xfrm>
            <a:off x="11078640" y="458639"/>
            <a:ext cx="631081" cy="678961"/>
            <a:chOff x="0" y="0"/>
            <a:chExt cx="631079" cy="678959"/>
          </a:xfrm>
        </p:grpSpPr>
        <p:sp>
          <p:nvSpPr>
            <p:cNvPr id="40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06"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411" name="Group 7"/>
          <p:cNvGrpSpPr/>
          <p:nvPr/>
        </p:nvGrpSpPr>
        <p:grpSpPr>
          <a:xfrm>
            <a:off x="11078640" y="458639"/>
            <a:ext cx="631081" cy="678961"/>
            <a:chOff x="0" y="0"/>
            <a:chExt cx="631079" cy="678959"/>
          </a:xfrm>
        </p:grpSpPr>
        <p:sp>
          <p:nvSpPr>
            <p:cNvPr id="407"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8"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9"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10"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1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413" name="Body Level One…"/>
          <p:cNvSpPr txBox="1"/>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425" name="Group 1"/>
          <p:cNvGrpSpPr/>
          <p:nvPr/>
        </p:nvGrpSpPr>
        <p:grpSpPr>
          <a:xfrm>
            <a:off x="11078640" y="458639"/>
            <a:ext cx="631081" cy="678961"/>
            <a:chOff x="0" y="0"/>
            <a:chExt cx="631079" cy="678959"/>
          </a:xfrm>
        </p:grpSpPr>
        <p:sp>
          <p:nvSpPr>
            <p:cNvPr id="42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26"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431" name="Group 7"/>
          <p:cNvGrpSpPr/>
          <p:nvPr/>
        </p:nvGrpSpPr>
        <p:grpSpPr>
          <a:xfrm>
            <a:off x="11078640" y="458639"/>
            <a:ext cx="631081" cy="678961"/>
            <a:chOff x="0" y="0"/>
            <a:chExt cx="631079" cy="678959"/>
          </a:xfrm>
        </p:grpSpPr>
        <p:sp>
          <p:nvSpPr>
            <p:cNvPr id="427"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8"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9"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30"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3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433" name="Body Level One…"/>
          <p:cNvSpPr txBox="1"/>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445" name="Group 1"/>
          <p:cNvGrpSpPr/>
          <p:nvPr/>
        </p:nvGrpSpPr>
        <p:grpSpPr>
          <a:xfrm>
            <a:off x="11078640" y="458639"/>
            <a:ext cx="631081" cy="678961"/>
            <a:chOff x="0" y="0"/>
            <a:chExt cx="631079" cy="678959"/>
          </a:xfrm>
        </p:grpSpPr>
        <p:sp>
          <p:nvSpPr>
            <p:cNvPr id="44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4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4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4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46"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451" name="Group 7"/>
          <p:cNvGrpSpPr/>
          <p:nvPr/>
        </p:nvGrpSpPr>
        <p:grpSpPr>
          <a:xfrm>
            <a:off x="11078640" y="458639"/>
            <a:ext cx="631081" cy="678961"/>
            <a:chOff x="0" y="0"/>
            <a:chExt cx="631079" cy="678959"/>
          </a:xfrm>
        </p:grpSpPr>
        <p:sp>
          <p:nvSpPr>
            <p:cNvPr id="447"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48"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49"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50"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5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453"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54" name="PlaceHolder 3"/>
          <p:cNvSpPr/>
          <p:nvPr>
            <p:ph type="body" sz="half" idx="21"/>
          </p:nvPr>
        </p:nvSpPr>
        <p:spPr>
          <a:xfrm>
            <a:off x="6231959" y="1604519"/>
            <a:ext cx="5354281" cy="3977282"/>
          </a:xfrm>
          <a:prstGeom prst="rect">
            <a:avLst/>
          </a:prstGeom>
        </p:spPr>
        <p:txBody>
          <a:bodyPr/>
          <a:lstStyle/>
          <a:p>
            <a:pPr marL="228600" indent="-228600">
              <a:spcBef>
                <a:spcPts val="1000"/>
              </a:spcBef>
              <a:buClrTx/>
              <a:buSzPct val="100000"/>
              <a:buFont typeface="Arial"/>
              <a:buChar char="•"/>
              <a:defRPr spc="0"/>
            </a:pPr>
          </a:p>
        </p:txBody>
      </p:sp>
      <p:sp>
        <p:nvSpPr>
          <p:cNvPr id="4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466" name="Group 1"/>
          <p:cNvGrpSpPr/>
          <p:nvPr/>
        </p:nvGrpSpPr>
        <p:grpSpPr>
          <a:xfrm>
            <a:off x="11078640" y="458639"/>
            <a:ext cx="631081" cy="678961"/>
            <a:chOff x="0" y="0"/>
            <a:chExt cx="631079" cy="678959"/>
          </a:xfrm>
        </p:grpSpPr>
        <p:sp>
          <p:nvSpPr>
            <p:cNvPr id="46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6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6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6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67"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472" name="Group 7"/>
          <p:cNvGrpSpPr/>
          <p:nvPr/>
        </p:nvGrpSpPr>
        <p:grpSpPr>
          <a:xfrm>
            <a:off x="11078640" y="458639"/>
            <a:ext cx="631081" cy="678961"/>
            <a:chOff x="0" y="0"/>
            <a:chExt cx="631079" cy="678959"/>
          </a:xfrm>
        </p:grpSpPr>
        <p:sp>
          <p:nvSpPr>
            <p:cNvPr id="468"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69"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70"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71"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73"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4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43" name="Group 1"/>
          <p:cNvGrpSpPr/>
          <p:nvPr/>
        </p:nvGrpSpPr>
        <p:grpSpPr>
          <a:xfrm>
            <a:off x="11078640" y="458639"/>
            <a:ext cx="631081" cy="678961"/>
            <a:chOff x="0" y="0"/>
            <a:chExt cx="631079" cy="678959"/>
          </a:xfrm>
        </p:grpSpPr>
        <p:sp>
          <p:nvSpPr>
            <p:cNvPr id="39"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0"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1"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2"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44"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45"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46" name="Body Level One…"/>
          <p:cNvSpPr txBox="1"/>
          <p:nvPr>
            <p:ph type="body" idx="1"/>
          </p:nvPr>
        </p:nvSpPr>
        <p:spPr>
          <a:xfrm>
            <a:off x="609479" y="1604519"/>
            <a:ext cx="10972442" cy="39772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485" name="Group 1"/>
          <p:cNvGrpSpPr/>
          <p:nvPr/>
        </p:nvGrpSpPr>
        <p:grpSpPr>
          <a:xfrm>
            <a:off x="11078640" y="458639"/>
            <a:ext cx="631081" cy="678961"/>
            <a:chOff x="0" y="0"/>
            <a:chExt cx="631079" cy="678959"/>
          </a:xfrm>
        </p:grpSpPr>
        <p:sp>
          <p:nvSpPr>
            <p:cNvPr id="48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8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8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8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86"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491" name="Group 7"/>
          <p:cNvGrpSpPr/>
          <p:nvPr/>
        </p:nvGrpSpPr>
        <p:grpSpPr>
          <a:xfrm>
            <a:off x="11078640" y="458639"/>
            <a:ext cx="631081" cy="678961"/>
            <a:chOff x="0" y="0"/>
            <a:chExt cx="631079" cy="678959"/>
          </a:xfrm>
        </p:grpSpPr>
        <p:sp>
          <p:nvSpPr>
            <p:cNvPr id="487"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88"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89"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90"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492" name="Body Level One…"/>
          <p:cNvSpPr txBox="1"/>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504" name="Group 1"/>
          <p:cNvGrpSpPr/>
          <p:nvPr/>
        </p:nvGrpSpPr>
        <p:grpSpPr>
          <a:xfrm>
            <a:off x="11078640" y="458639"/>
            <a:ext cx="631081" cy="678961"/>
            <a:chOff x="0" y="0"/>
            <a:chExt cx="631079" cy="678959"/>
          </a:xfrm>
        </p:grpSpPr>
        <p:sp>
          <p:nvSpPr>
            <p:cNvPr id="50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05"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510" name="Group 7"/>
          <p:cNvGrpSpPr/>
          <p:nvPr/>
        </p:nvGrpSpPr>
        <p:grpSpPr>
          <a:xfrm>
            <a:off x="11078640" y="458639"/>
            <a:ext cx="631081" cy="678961"/>
            <a:chOff x="0" y="0"/>
            <a:chExt cx="631079" cy="678959"/>
          </a:xfrm>
        </p:grpSpPr>
        <p:sp>
          <p:nvSpPr>
            <p:cNvPr id="506"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7"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8"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09"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1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512"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13"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514" name="PlaceHolder 4"/>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pc="0"/>
            </a:pPr>
          </a:p>
        </p:txBody>
      </p:sp>
      <p:sp>
        <p:nvSpPr>
          <p:cNvPr id="5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526" name="Group 1"/>
          <p:cNvGrpSpPr/>
          <p:nvPr/>
        </p:nvGrpSpPr>
        <p:grpSpPr>
          <a:xfrm>
            <a:off x="11078640" y="458639"/>
            <a:ext cx="631081" cy="678961"/>
            <a:chOff x="0" y="0"/>
            <a:chExt cx="631079" cy="678959"/>
          </a:xfrm>
        </p:grpSpPr>
        <p:sp>
          <p:nvSpPr>
            <p:cNvPr id="52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2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2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2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27"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532" name="Group 7"/>
          <p:cNvGrpSpPr/>
          <p:nvPr/>
        </p:nvGrpSpPr>
        <p:grpSpPr>
          <a:xfrm>
            <a:off x="11078640" y="458639"/>
            <a:ext cx="631081" cy="678961"/>
            <a:chOff x="0" y="0"/>
            <a:chExt cx="631079" cy="678959"/>
          </a:xfrm>
        </p:grpSpPr>
        <p:sp>
          <p:nvSpPr>
            <p:cNvPr id="528"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29"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30"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31"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33"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534"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35"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536" name="PlaceHolder 4"/>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5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548" name="Group 1"/>
          <p:cNvGrpSpPr/>
          <p:nvPr/>
        </p:nvGrpSpPr>
        <p:grpSpPr>
          <a:xfrm>
            <a:off x="11078640" y="458639"/>
            <a:ext cx="631081" cy="678961"/>
            <a:chOff x="0" y="0"/>
            <a:chExt cx="631079" cy="678959"/>
          </a:xfrm>
        </p:grpSpPr>
        <p:sp>
          <p:nvSpPr>
            <p:cNvPr id="54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4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4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4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49"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554" name="Group 7"/>
          <p:cNvGrpSpPr/>
          <p:nvPr/>
        </p:nvGrpSpPr>
        <p:grpSpPr>
          <a:xfrm>
            <a:off x="11078640" y="458639"/>
            <a:ext cx="631081" cy="678961"/>
            <a:chOff x="0" y="0"/>
            <a:chExt cx="631079" cy="678959"/>
          </a:xfrm>
        </p:grpSpPr>
        <p:sp>
          <p:nvSpPr>
            <p:cNvPr id="550"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51"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52"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53"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55"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556"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57"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558" name="PlaceHolder 4"/>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5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570" name="Group 1"/>
          <p:cNvGrpSpPr/>
          <p:nvPr/>
        </p:nvGrpSpPr>
        <p:grpSpPr>
          <a:xfrm>
            <a:off x="11078640" y="458639"/>
            <a:ext cx="631081" cy="678961"/>
            <a:chOff x="0" y="0"/>
            <a:chExt cx="631079" cy="678959"/>
          </a:xfrm>
        </p:grpSpPr>
        <p:sp>
          <p:nvSpPr>
            <p:cNvPr id="566"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67"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68"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69"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71"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576" name="Group 7"/>
          <p:cNvGrpSpPr/>
          <p:nvPr/>
        </p:nvGrpSpPr>
        <p:grpSpPr>
          <a:xfrm>
            <a:off x="11078640" y="458639"/>
            <a:ext cx="631081" cy="678961"/>
            <a:chOff x="0" y="0"/>
            <a:chExt cx="631079" cy="678959"/>
          </a:xfrm>
        </p:grpSpPr>
        <p:sp>
          <p:nvSpPr>
            <p:cNvPr id="572"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73"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74"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75"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77"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578" name="Body Level One…"/>
          <p:cNvSpPr txBox="1"/>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79" name="PlaceHolder 3"/>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5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591" name="Group 1"/>
          <p:cNvGrpSpPr/>
          <p:nvPr/>
        </p:nvGrpSpPr>
        <p:grpSpPr>
          <a:xfrm>
            <a:off x="11078640" y="458639"/>
            <a:ext cx="631081" cy="678961"/>
            <a:chOff x="0" y="0"/>
            <a:chExt cx="631079" cy="678959"/>
          </a:xfrm>
        </p:grpSpPr>
        <p:sp>
          <p:nvSpPr>
            <p:cNvPr id="587"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88"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89"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90"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92"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597" name="Group 7"/>
          <p:cNvGrpSpPr/>
          <p:nvPr/>
        </p:nvGrpSpPr>
        <p:grpSpPr>
          <a:xfrm>
            <a:off x="11078640" y="458639"/>
            <a:ext cx="631081" cy="678961"/>
            <a:chOff x="0" y="0"/>
            <a:chExt cx="631079" cy="678959"/>
          </a:xfrm>
        </p:grpSpPr>
        <p:sp>
          <p:nvSpPr>
            <p:cNvPr id="593"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94"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95"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96"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598"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599"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00"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01"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02" name="PlaceHolder 5"/>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6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614" name="Group 1"/>
          <p:cNvGrpSpPr/>
          <p:nvPr/>
        </p:nvGrpSpPr>
        <p:grpSpPr>
          <a:xfrm>
            <a:off x="11078640" y="458639"/>
            <a:ext cx="631081" cy="678961"/>
            <a:chOff x="0" y="0"/>
            <a:chExt cx="631079" cy="678959"/>
          </a:xfrm>
        </p:grpSpPr>
        <p:sp>
          <p:nvSpPr>
            <p:cNvPr id="61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15" name="CustomShape 6"/>
          <p:cNvSpPr/>
          <p:nvPr/>
        </p:nvSpPr>
        <p:spPr>
          <a:xfrm>
            <a:off x="-159121" y="-119160"/>
            <a:ext cx="6253202" cy="737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pPr/>
          </a:p>
        </p:txBody>
      </p:sp>
      <p:grpSp>
        <p:nvGrpSpPr>
          <p:cNvPr id="620" name="Group 7"/>
          <p:cNvGrpSpPr/>
          <p:nvPr/>
        </p:nvGrpSpPr>
        <p:grpSpPr>
          <a:xfrm>
            <a:off x="11078640" y="458639"/>
            <a:ext cx="631081" cy="678961"/>
            <a:chOff x="0" y="0"/>
            <a:chExt cx="631079" cy="678959"/>
          </a:xfrm>
        </p:grpSpPr>
        <p:sp>
          <p:nvSpPr>
            <p:cNvPr id="616" name="CustomShape 8"/>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7" name="CustomShape 9"/>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8" name="CustomShape 10"/>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19" name="CustomShape 11"/>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2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622" name="Body Level One…"/>
          <p:cNvSpPr txBox="1"/>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23"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24"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25"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26"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27" name="PlaceHolder 7"/>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pc="0"/>
            </a:pPr>
          </a:p>
        </p:txBody>
      </p:sp>
      <p:sp>
        <p:nvSpPr>
          <p:cNvPr id="6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639" name="Group 1"/>
          <p:cNvGrpSpPr/>
          <p:nvPr/>
        </p:nvGrpSpPr>
        <p:grpSpPr>
          <a:xfrm>
            <a:off x="11078640" y="458640"/>
            <a:ext cx="631801" cy="679680"/>
            <a:chOff x="0" y="0"/>
            <a:chExt cx="631800" cy="679679"/>
          </a:xfrm>
        </p:grpSpPr>
        <p:sp>
          <p:nvSpPr>
            <p:cNvPr id="635"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36"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37"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38"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651" name="Group 1"/>
          <p:cNvGrpSpPr/>
          <p:nvPr/>
        </p:nvGrpSpPr>
        <p:grpSpPr>
          <a:xfrm>
            <a:off x="11078640" y="458640"/>
            <a:ext cx="631801" cy="679680"/>
            <a:chOff x="0" y="0"/>
            <a:chExt cx="631800" cy="679679"/>
          </a:xfrm>
        </p:grpSpPr>
        <p:sp>
          <p:nvSpPr>
            <p:cNvPr id="647"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48"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49"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50"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5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653" name="Body Level One…"/>
          <p:cNvSpPr txBox="1"/>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665" name="Group 1"/>
          <p:cNvGrpSpPr/>
          <p:nvPr/>
        </p:nvGrpSpPr>
        <p:grpSpPr>
          <a:xfrm>
            <a:off x="11078640" y="458640"/>
            <a:ext cx="631801" cy="679680"/>
            <a:chOff x="0" y="0"/>
            <a:chExt cx="631800" cy="679679"/>
          </a:xfrm>
        </p:grpSpPr>
        <p:sp>
          <p:nvSpPr>
            <p:cNvPr id="661"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62"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63"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64"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66"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667" name="Body Level One…"/>
          <p:cNvSpPr txBox="1"/>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58" name="Group 1"/>
          <p:cNvGrpSpPr/>
          <p:nvPr/>
        </p:nvGrpSpPr>
        <p:grpSpPr>
          <a:xfrm>
            <a:off x="11078640" y="458639"/>
            <a:ext cx="631081" cy="678961"/>
            <a:chOff x="0" y="0"/>
            <a:chExt cx="631079" cy="678959"/>
          </a:xfrm>
        </p:grpSpPr>
        <p:sp>
          <p:nvSpPr>
            <p:cNvPr id="5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59"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60"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61" name="Body Level One…"/>
          <p:cNvSpPr txBox="1"/>
          <p:nvPr>
            <p:ph type="body" sz="half" idx="1"/>
          </p:nvPr>
        </p:nvSpPr>
        <p:spPr>
          <a:xfrm>
            <a:off x="609479" y="1604519"/>
            <a:ext cx="5354282" cy="39772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PlaceHolder 3"/>
          <p:cNvSpPr/>
          <p:nvPr>
            <p:ph type="body" sz="half" idx="21"/>
          </p:nvPr>
        </p:nvSpPr>
        <p:spPr>
          <a:xfrm>
            <a:off x="6231959" y="1604519"/>
            <a:ext cx="5354281" cy="3977282"/>
          </a:xfrm>
          <a:prstGeom prst="rect">
            <a:avLst/>
          </a:prstGeom>
        </p:spPr>
        <p:txBody>
          <a:bodyPr/>
          <a:lstStyle/>
          <a:p>
            <a:pPr>
              <a:defRPr spc="-100"/>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679" name="Group 1"/>
          <p:cNvGrpSpPr/>
          <p:nvPr/>
        </p:nvGrpSpPr>
        <p:grpSpPr>
          <a:xfrm>
            <a:off x="11078640" y="458640"/>
            <a:ext cx="631801" cy="679680"/>
            <a:chOff x="0" y="0"/>
            <a:chExt cx="631800" cy="679679"/>
          </a:xfrm>
        </p:grpSpPr>
        <p:sp>
          <p:nvSpPr>
            <p:cNvPr id="675"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76"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77"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78"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80"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681"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82" name="PlaceHolder 3"/>
          <p:cNvSpPr/>
          <p:nvPr>
            <p:ph type="body" sz="half" idx="21"/>
          </p:nvPr>
        </p:nvSpPr>
        <p:spPr>
          <a:xfrm>
            <a:off x="6231959" y="1604519"/>
            <a:ext cx="5354281" cy="3977282"/>
          </a:xfrm>
          <a:prstGeom prst="rect">
            <a:avLst/>
          </a:prstGeom>
        </p:spPr>
        <p:txBody>
          <a:bodyPr/>
          <a:lstStyle/>
          <a:p>
            <a:pPr marL="228600" indent="-228600">
              <a:spcBef>
                <a:spcPts val="1000"/>
              </a:spcBef>
              <a:buClrTx/>
              <a:buSzPct val="100000"/>
              <a:buFont typeface="Arial"/>
              <a:buChar char="•"/>
              <a:defRPr spc="0"/>
            </a:pPr>
          </a:p>
        </p:txBody>
      </p:sp>
      <p:sp>
        <p:nvSpPr>
          <p:cNvPr id="6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694" name="Group 1"/>
          <p:cNvGrpSpPr/>
          <p:nvPr/>
        </p:nvGrpSpPr>
        <p:grpSpPr>
          <a:xfrm>
            <a:off x="11078640" y="458640"/>
            <a:ext cx="631801" cy="679680"/>
            <a:chOff x="0" y="0"/>
            <a:chExt cx="631800" cy="679679"/>
          </a:xfrm>
        </p:grpSpPr>
        <p:sp>
          <p:nvSpPr>
            <p:cNvPr id="690"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91"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92"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693"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695"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6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707" name="Group 1"/>
          <p:cNvGrpSpPr/>
          <p:nvPr/>
        </p:nvGrpSpPr>
        <p:grpSpPr>
          <a:xfrm>
            <a:off x="11078640" y="458640"/>
            <a:ext cx="631801" cy="679680"/>
            <a:chOff x="0" y="0"/>
            <a:chExt cx="631800" cy="679679"/>
          </a:xfrm>
        </p:grpSpPr>
        <p:sp>
          <p:nvSpPr>
            <p:cNvPr id="703"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04"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05"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06"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08" name="Body Level One…"/>
          <p:cNvSpPr txBox="1"/>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720" name="Group 1"/>
          <p:cNvGrpSpPr/>
          <p:nvPr/>
        </p:nvGrpSpPr>
        <p:grpSpPr>
          <a:xfrm>
            <a:off x="11078640" y="458640"/>
            <a:ext cx="631801" cy="679680"/>
            <a:chOff x="0" y="0"/>
            <a:chExt cx="631800" cy="679679"/>
          </a:xfrm>
        </p:grpSpPr>
        <p:sp>
          <p:nvSpPr>
            <p:cNvPr id="716"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17"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18"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19"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2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722"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23"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24" name="PlaceHolder 4"/>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pc="0"/>
            </a:pPr>
          </a:p>
        </p:txBody>
      </p:sp>
      <p:sp>
        <p:nvSpPr>
          <p:cNvPr id="7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736" name="Group 1"/>
          <p:cNvGrpSpPr/>
          <p:nvPr/>
        </p:nvGrpSpPr>
        <p:grpSpPr>
          <a:xfrm>
            <a:off x="11078640" y="458640"/>
            <a:ext cx="631801" cy="679680"/>
            <a:chOff x="0" y="0"/>
            <a:chExt cx="631800" cy="679679"/>
          </a:xfrm>
        </p:grpSpPr>
        <p:sp>
          <p:nvSpPr>
            <p:cNvPr id="732"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33"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34"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35"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37"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738"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39"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40" name="PlaceHolder 4"/>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7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752" name="Group 1"/>
          <p:cNvGrpSpPr/>
          <p:nvPr/>
        </p:nvGrpSpPr>
        <p:grpSpPr>
          <a:xfrm>
            <a:off x="11078640" y="458640"/>
            <a:ext cx="631801" cy="679680"/>
            <a:chOff x="0" y="0"/>
            <a:chExt cx="631800" cy="679679"/>
          </a:xfrm>
        </p:grpSpPr>
        <p:sp>
          <p:nvSpPr>
            <p:cNvPr id="748"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49"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50"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51"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53"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754"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55"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56" name="PlaceHolder 4"/>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7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768" name="Group 1"/>
          <p:cNvGrpSpPr/>
          <p:nvPr/>
        </p:nvGrpSpPr>
        <p:grpSpPr>
          <a:xfrm>
            <a:off x="11078640" y="458640"/>
            <a:ext cx="631801" cy="679680"/>
            <a:chOff x="0" y="0"/>
            <a:chExt cx="631800" cy="679679"/>
          </a:xfrm>
        </p:grpSpPr>
        <p:sp>
          <p:nvSpPr>
            <p:cNvPr id="764"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65"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66"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67"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6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770" name="Body Level One…"/>
          <p:cNvSpPr txBox="1"/>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71" name="PlaceHolder 3"/>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783" name="Group 1"/>
          <p:cNvGrpSpPr/>
          <p:nvPr/>
        </p:nvGrpSpPr>
        <p:grpSpPr>
          <a:xfrm>
            <a:off x="11078640" y="458640"/>
            <a:ext cx="631801" cy="679680"/>
            <a:chOff x="0" y="0"/>
            <a:chExt cx="631800" cy="679679"/>
          </a:xfrm>
        </p:grpSpPr>
        <p:sp>
          <p:nvSpPr>
            <p:cNvPr id="779"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80"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81"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82"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784"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785"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86"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87"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88" name="PlaceHolder 5"/>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7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800" name="Group 1"/>
          <p:cNvGrpSpPr/>
          <p:nvPr/>
        </p:nvGrpSpPr>
        <p:grpSpPr>
          <a:xfrm>
            <a:off x="11078640" y="458640"/>
            <a:ext cx="631801" cy="679680"/>
            <a:chOff x="0" y="0"/>
            <a:chExt cx="631800" cy="679679"/>
          </a:xfrm>
        </p:grpSpPr>
        <p:sp>
          <p:nvSpPr>
            <p:cNvPr id="796"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97"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98"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99"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80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802" name="Body Level One…"/>
          <p:cNvSpPr txBox="1"/>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03"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04"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05"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06"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07" name="PlaceHolder 7"/>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pc="0"/>
            </a:pPr>
          </a:p>
        </p:txBody>
      </p:sp>
      <p:sp>
        <p:nvSpPr>
          <p:cNvPr id="8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bg>
      <p:bgPr>
        <a:solidFill>
          <a:srgbClr val="191919"/>
        </a:solidFill>
      </p:bgPr>
    </p:bg>
    <p:spTree>
      <p:nvGrpSpPr>
        <p:cNvPr id="1" name=""/>
        <p:cNvGrpSpPr/>
        <p:nvPr/>
      </p:nvGrpSpPr>
      <p:grpSpPr>
        <a:xfrm>
          <a:off x="0" y="0"/>
          <a:ext cx="0" cy="0"/>
          <a:chOff x="0" y="0"/>
          <a:chExt cx="0" cy="0"/>
        </a:xfrm>
      </p:grpSpPr>
      <p:grpSp>
        <p:nvGrpSpPr>
          <p:cNvPr id="819" name="Group 1"/>
          <p:cNvGrpSpPr/>
          <p:nvPr/>
        </p:nvGrpSpPr>
        <p:grpSpPr>
          <a:xfrm>
            <a:off x="11078640" y="458639"/>
            <a:ext cx="631081" cy="678961"/>
            <a:chOff x="0" y="0"/>
            <a:chExt cx="631079" cy="678959"/>
          </a:xfrm>
        </p:grpSpPr>
        <p:sp>
          <p:nvSpPr>
            <p:cNvPr id="815"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16"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17"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18"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824" name="Group 6"/>
          <p:cNvGrpSpPr/>
          <p:nvPr/>
        </p:nvGrpSpPr>
        <p:grpSpPr>
          <a:xfrm>
            <a:off x="11078640" y="458639"/>
            <a:ext cx="631081" cy="678961"/>
            <a:chOff x="0" y="0"/>
            <a:chExt cx="631079" cy="678959"/>
          </a:xfrm>
        </p:grpSpPr>
        <p:sp>
          <p:nvSpPr>
            <p:cNvPr id="820"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21"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22"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23"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8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74" name="Group 1"/>
          <p:cNvGrpSpPr/>
          <p:nvPr/>
        </p:nvGrpSpPr>
        <p:grpSpPr>
          <a:xfrm>
            <a:off x="11078640" y="458639"/>
            <a:ext cx="631081" cy="678961"/>
            <a:chOff x="0" y="0"/>
            <a:chExt cx="631079" cy="678959"/>
          </a:xfrm>
        </p:grpSpPr>
        <p:sp>
          <p:nvSpPr>
            <p:cNvPr id="7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7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75"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76"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191919"/>
        </a:solidFill>
      </p:bgPr>
    </p:bg>
    <p:spTree>
      <p:nvGrpSpPr>
        <p:cNvPr id="1" name=""/>
        <p:cNvGrpSpPr/>
        <p:nvPr/>
      </p:nvGrpSpPr>
      <p:grpSpPr>
        <a:xfrm>
          <a:off x="0" y="0"/>
          <a:ext cx="0" cy="0"/>
          <a:chOff x="0" y="0"/>
          <a:chExt cx="0" cy="0"/>
        </a:xfrm>
      </p:grpSpPr>
      <p:grpSp>
        <p:nvGrpSpPr>
          <p:cNvPr id="836" name="Group 1"/>
          <p:cNvGrpSpPr/>
          <p:nvPr/>
        </p:nvGrpSpPr>
        <p:grpSpPr>
          <a:xfrm>
            <a:off x="11078640" y="458639"/>
            <a:ext cx="631081" cy="678961"/>
            <a:chOff x="0" y="0"/>
            <a:chExt cx="631079" cy="678959"/>
          </a:xfrm>
        </p:grpSpPr>
        <p:sp>
          <p:nvSpPr>
            <p:cNvPr id="83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3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3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3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841" name="Group 6"/>
          <p:cNvGrpSpPr/>
          <p:nvPr/>
        </p:nvGrpSpPr>
        <p:grpSpPr>
          <a:xfrm>
            <a:off x="11078640" y="458639"/>
            <a:ext cx="631081" cy="678961"/>
            <a:chOff x="0" y="0"/>
            <a:chExt cx="631079" cy="678959"/>
          </a:xfrm>
        </p:grpSpPr>
        <p:sp>
          <p:nvSpPr>
            <p:cNvPr id="837"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38"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39"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40"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84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843" name="Body Level One…"/>
          <p:cNvSpPr txBox="1"/>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bg>
      <p:bgPr>
        <a:solidFill>
          <a:srgbClr val="191919"/>
        </a:solidFill>
      </p:bgPr>
    </p:bg>
    <p:spTree>
      <p:nvGrpSpPr>
        <p:cNvPr id="1" name=""/>
        <p:cNvGrpSpPr/>
        <p:nvPr/>
      </p:nvGrpSpPr>
      <p:grpSpPr>
        <a:xfrm>
          <a:off x="0" y="0"/>
          <a:ext cx="0" cy="0"/>
          <a:chOff x="0" y="0"/>
          <a:chExt cx="0" cy="0"/>
        </a:xfrm>
      </p:grpSpPr>
      <p:grpSp>
        <p:nvGrpSpPr>
          <p:cNvPr id="855" name="Group 1"/>
          <p:cNvGrpSpPr/>
          <p:nvPr/>
        </p:nvGrpSpPr>
        <p:grpSpPr>
          <a:xfrm>
            <a:off x="11078640" y="458639"/>
            <a:ext cx="631081" cy="678961"/>
            <a:chOff x="0" y="0"/>
            <a:chExt cx="631079" cy="678959"/>
          </a:xfrm>
        </p:grpSpPr>
        <p:sp>
          <p:nvSpPr>
            <p:cNvPr id="85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5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5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5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860" name="Group 6"/>
          <p:cNvGrpSpPr/>
          <p:nvPr/>
        </p:nvGrpSpPr>
        <p:grpSpPr>
          <a:xfrm>
            <a:off x="11078640" y="458639"/>
            <a:ext cx="631081" cy="678961"/>
            <a:chOff x="0" y="0"/>
            <a:chExt cx="631079" cy="678959"/>
          </a:xfrm>
        </p:grpSpPr>
        <p:sp>
          <p:nvSpPr>
            <p:cNvPr id="856"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57"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58"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59"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86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862" name="Body Level One…"/>
          <p:cNvSpPr txBox="1"/>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bg>
      <p:bgPr>
        <a:solidFill>
          <a:srgbClr val="191919"/>
        </a:solidFill>
      </p:bgPr>
    </p:bg>
    <p:spTree>
      <p:nvGrpSpPr>
        <p:cNvPr id="1" name=""/>
        <p:cNvGrpSpPr/>
        <p:nvPr/>
      </p:nvGrpSpPr>
      <p:grpSpPr>
        <a:xfrm>
          <a:off x="0" y="0"/>
          <a:ext cx="0" cy="0"/>
          <a:chOff x="0" y="0"/>
          <a:chExt cx="0" cy="0"/>
        </a:xfrm>
      </p:grpSpPr>
      <p:grpSp>
        <p:nvGrpSpPr>
          <p:cNvPr id="874" name="Group 1"/>
          <p:cNvGrpSpPr/>
          <p:nvPr/>
        </p:nvGrpSpPr>
        <p:grpSpPr>
          <a:xfrm>
            <a:off x="11078640" y="458639"/>
            <a:ext cx="631081" cy="678961"/>
            <a:chOff x="0" y="0"/>
            <a:chExt cx="631079" cy="678959"/>
          </a:xfrm>
        </p:grpSpPr>
        <p:sp>
          <p:nvSpPr>
            <p:cNvPr id="87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7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7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7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879" name="Group 6"/>
          <p:cNvGrpSpPr/>
          <p:nvPr/>
        </p:nvGrpSpPr>
        <p:grpSpPr>
          <a:xfrm>
            <a:off x="11078640" y="458639"/>
            <a:ext cx="631081" cy="678961"/>
            <a:chOff x="0" y="0"/>
            <a:chExt cx="631079" cy="678959"/>
          </a:xfrm>
        </p:grpSpPr>
        <p:sp>
          <p:nvSpPr>
            <p:cNvPr id="875"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76"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77"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78"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880"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881"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82" name="PlaceHolder 3"/>
          <p:cNvSpPr/>
          <p:nvPr>
            <p:ph type="body" sz="half" idx="21"/>
          </p:nvPr>
        </p:nvSpPr>
        <p:spPr>
          <a:xfrm>
            <a:off x="6231959" y="1604519"/>
            <a:ext cx="5354281" cy="3977282"/>
          </a:xfrm>
          <a:prstGeom prst="rect">
            <a:avLst/>
          </a:prstGeom>
        </p:spPr>
        <p:txBody>
          <a:bodyPr/>
          <a:lstStyle/>
          <a:p>
            <a:pPr marL="228600" indent="-228600">
              <a:spcBef>
                <a:spcPts val="1000"/>
              </a:spcBef>
              <a:buClrTx/>
              <a:buSzPct val="100000"/>
              <a:buFont typeface="Arial"/>
              <a:buChar char="•"/>
              <a:defRPr spc="0"/>
            </a:pPr>
          </a:p>
        </p:txBody>
      </p:sp>
      <p:sp>
        <p:nvSpPr>
          <p:cNvPr id="8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191919"/>
        </a:solidFill>
      </p:bgPr>
    </p:bg>
    <p:spTree>
      <p:nvGrpSpPr>
        <p:cNvPr id="1" name=""/>
        <p:cNvGrpSpPr/>
        <p:nvPr/>
      </p:nvGrpSpPr>
      <p:grpSpPr>
        <a:xfrm>
          <a:off x="0" y="0"/>
          <a:ext cx="0" cy="0"/>
          <a:chOff x="0" y="0"/>
          <a:chExt cx="0" cy="0"/>
        </a:xfrm>
      </p:grpSpPr>
      <p:grpSp>
        <p:nvGrpSpPr>
          <p:cNvPr id="894" name="Group 1"/>
          <p:cNvGrpSpPr/>
          <p:nvPr/>
        </p:nvGrpSpPr>
        <p:grpSpPr>
          <a:xfrm>
            <a:off x="11078640" y="458639"/>
            <a:ext cx="631081" cy="678961"/>
            <a:chOff x="0" y="0"/>
            <a:chExt cx="631079" cy="678959"/>
          </a:xfrm>
        </p:grpSpPr>
        <p:sp>
          <p:nvSpPr>
            <p:cNvPr id="890"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91"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92"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93"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899" name="Group 6"/>
          <p:cNvGrpSpPr/>
          <p:nvPr/>
        </p:nvGrpSpPr>
        <p:grpSpPr>
          <a:xfrm>
            <a:off x="11078640" y="458639"/>
            <a:ext cx="631081" cy="678961"/>
            <a:chOff x="0" y="0"/>
            <a:chExt cx="631079" cy="678959"/>
          </a:xfrm>
        </p:grpSpPr>
        <p:sp>
          <p:nvSpPr>
            <p:cNvPr id="895"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96"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97"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898"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00"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9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bg>
      <p:bgPr>
        <a:solidFill>
          <a:srgbClr val="191919"/>
        </a:solidFill>
      </p:bgPr>
    </p:bg>
    <p:spTree>
      <p:nvGrpSpPr>
        <p:cNvPr id="1" name=""/>
        <p:cNvGrpSpPr/>
        <p:nvPr/>
      </p:nvGrpSpPr>
      <p:grpSpPr>
        <a:xfrm>
          <a:off x="0" y="0"/>
          <a:ext cx="0" cy="0"/>
          <a:chOff x="0" y="0"/>
          <a:chExt cx="0" cy="0"/>
        </a:xfrm>
      </p:grpSpPr>
      <p:grpSp>
        <p:nvGrpSpPr>
          <p:cNvPr id="912" name="Group 1"/>
          <p:cNvGrpSpPr/>
          <p:nvPr/>
        </p:nvGrpSpPr>
        <p:grpSpPr>
          <a:xfrm>
            <a:off x="11078640" y="458639"/>
            <a:ext cx="631081" cy="678961"/>
            <a:chOff x="0" y="0"/>
            <a:chExt cx="631079" cy="678959"/>
          </a:xfrm>
        </p:grpSpPr>
        <p:sp>
          <p:nvSpPr>
            <p:cNvPr id="908"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09"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10"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11"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917" name="Group 6"/>
          <p:cNvGrpSpPr/>
          <p:nvPr/>
        </p:nvGrpSpPr>
        <p:grpSpPr>
          <a:xfrm>
            <a:off x="11078640" y="458639"/>
            <a:ext cx="631081" cy="678961"/>
            <a:chOff x="0" y="0"/>
            <a:chExt cx="631079" cy="678959"/>
          </a:xfrm>
        </p:grpSpPr>
        <p:sp>
          <p:nvSpPr>
            <p:cNvPr id="913"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14"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15"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16"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18" name="Body Level One…"/>
          <p:cNvSpPr txBox="1"/>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bg>
      <p:bgPr>
        <a:solidFill>
          <a:srgbClr val="191919"/>
        </a:solidFill>
      </p:bgPr>
    </p:bg>
    <p:spTree>
      <p:nvGrpSpPr>
        <p:cNvPr id="1" name=""/>
        <p:cNvGrpSpPr/>
        <p:nvPr/>
      </p:nvGrpSpPr>
      <p:grpSpPr>
        <a:xfrm>
          <a:off x="0" y="0"/>
          <a:ext cx="0" cy="0"/>
          <a:chOff x="0" y="0"/>
          <a:chExt cx="0" cy="0"/>
        </a:xfrm>
      </p:grpSpPr>
      <p:grpSp>
        <p:nvGrpSpPr>
          <p:cNvPr id="930" name="Group 1"/>
          <p:cNvGrpSpPr/>
          <p:nvPr/>
        </p:nvGrpSpPr>
        <p:grpSpPr>
          <a:xfrm>
            <a:off x="11078640" y="458639"/>
            <a:ext cx="631081" cy="678961"/>
            <a:chOff x="0" y="0"/>
            <a:chExt cx="631079" cy="678959"/>
          </a:xfrm>
        </p:grpSpPr>
        <p:sp>
          <p:nvSpPr>
            <p:cNvPr id="926"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27"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28"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29"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935" name="Group 6"/>
          <p:cNvGrpSpPr/>
          <p:nvPr/>
        </p:nvGrpSpPr>
        <p:grpSpPr>
          <a:xfrm>
            <a:off x="11078640" y="458639"/>
            <a:ext cx="631081" cy="678961"/>
            <a:chOff x="0" y="0"/>
            <a:chExt cx="631079" cy="678959"/>
          </a:xfrm>
        </p:grpSpPr>
        <p:sp>
          <p:nvSpPr>
            <p:cNvPr id="931"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32"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33"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34"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36"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937"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38"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939" name="PlaceHolder 4"/>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pc="0"/>
            </a:pPr>
          </a:p>
        </p:txBody>
      </p:sp>
      <p:sp>
        <p:nvSpPr>
          <p:cNvPr id="9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bg>
      <p:bgPr>
        <a:solidFill>
          <a:srgbClr val="191919"/>
        </a:solidFill>
      </p:bgPr>
    </p:bg>
    <p:spTree>
      <p:nvGrpSpPr>
        <p:cNvPr id="1" name=""/>
        <p:cNvGrpSpPr/>
        <p:nvPr/>
      </p:nvGrpSpPr>
      <p:grpSpPr>
        <a:xfrm>
          <a:off x="0" y="0"/>
          <a:ext cx="0" cy="0"/>
          <a:chOff x="0" y="0"/>
          <a:chExt cx="0" cy="0"/>
        </a:xfrm>
      </p:grpSpPr>
      <p:grpSp>
        <p:nvGrpSpPr>
          <p:cNvPr id="951" name="Group 1"/>
          <p:cNvGrpSpPr/>
          <p:nvPr/>
        </p:nvGrpSpPr>
        <p:grpSpPr>
          <a:xfrm>
            <a:off x="11078640" y="458639"/>
            <a:ext cx="631081" cy="678961"/>
            <a:chOff x="0" y="0"/>
            <a:chExt cx="631079" cy="678959"/>
          </a:xfrm>
        </p:grpSpPr>
        <p:sp>
          <p:nvSpPr>
            <p:cNvPr id="947"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48"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49"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50"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956" name="Group 6"/>
          <p:cNvGrpSpPr/>
          <p:nvPr/>
        </p:nvGrpSpPr>
        <p:grpSpPr>
          <a:xfrm>
            <a:off x="11078640" y="458639"/>
            <a:ext cx="631081" cy="678961"/>
            <a:chOff x="0" y="0"/>
            <a:chExt cx="631079" cy="678959"/>
          </a:xfrm>
        </p:grpSpPr>
        <p:sp>
          <p:nvSpPr>
            <p:cNvPr id="952"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53"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54"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55"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57"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958"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59"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960" name="PlaceHolder 4"/>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9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bg>
      <p:bgPr>
        <a:solidFill>
          <a:srgbClr val="191919"/>
        </a:solidFill>
      </p:bgPr>
    </p:bg>
    <p:spTree>
      <p:nvGrpSpPr>
        <p:cNvPr id="1" name=""/>
        <p:cNvGrpSpPr/>
        <p:nvPr/>
      </p:nvGrpSpPr>
      <p:grpSpPr>
        <a:xfrm>
          <a:off x="0" y="0"/>
          <a:ext cx="0" cy="0"/>
          <a:chOff x="0" y="0"/>
          <a:chExt cx="0" cy="0"/>
        </a:xfrm>
      </p:grpSpPr>
      <p:grpSp>
        <p:nvGrpSpPr>
          <p:cNvPr id="972" name="Group 1"/>
          <p:cNvGrpSpPr/>
          <p:nvPr/>
        </p:nvGrpSpPr>
        <p:grpSpPr>
          <a:xfrm>
            <a:off x="11078640" y="458639"/>
            <a:ext cx="631081" cy="678961"/>
            <a:chOff x="0" y="0"/>
            <a:chExt cx="631079" cy="678959"/>
          </a:xfrm>
        </p:grpSpPr>
        <p:sp>
          <p:nvSpPr>
            <p:cNvPr id="968"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69"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70"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71"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977" name="Group 6"/>
          <p:cNvGrpSpPr/>
          <p:nvPr/>
        </p:nvGrpSpPr>
        <p:grpSpPr>
          <a:xfrm>
            <a:off x="11078640" y="458639"/>
            <a:ext cx="631081" cy="678961"/>
            <a:chOff x="0" y="0"/>
            <a:chExt cx="631079" cy="678959"/>
          </a:xfrm>
        </p:grpSpPr>
        <p:sp>
          <p:nvSpPr>
            <p:cNvPr id="973"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74"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75"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76"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78"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979"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80"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981" name="PlaceHolder 4"/>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9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bg>
      <p:bgPr>
        <a:solidFill>
          <a:srgbClr val="191919"/>
        </a:solidFill>
      </p:bgPr>
    </p:bg>
    <p:spTree>
      <p:nvGrpSpPr>
        <p:cNvPr id="1" name=""/>
        <p:cNvGrpSpPr/>
        <p:nvPr/>
      </p:nvGrpSpPr>
      <p:grpSpPr>
        <a:xfrm>
          <a:off x="0" y="0"/>
          <a:ext cx="0" cy="0"/>
          <a:chOff x="0" y="0"/>
          <a:chExt cx="0" cy="0"/>
        </a:xfrm>
      </p:grpSpPr>
      <p:grpSp>
        <p:nvGrpSpPr>
          <p:cNvPr id="993" name="Group 1"/>
          <p:cNvGrpSpPr/>
          <p:nvPr/>
        </p:nvGrpSpPr>
        <p:grpSpPr>
          <a:xfrm>
            <a:off x="11078640" y="458639"/>
            <a:ext cx="631081" cy="678961"/>
            <a:chOff x="0" y="0"/>
            <a:chExt cx="631079" cy="678959"/>
          </a:xfrm>
        </p:grpSpPr>
        <p:sp>
          <p:nvSpPr>
            <p:cNvPr id="989"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90"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91"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92"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998" name="Group 6"/>
          <p:cNvGrpSpPr/>
          <p:nvPr/>
        </p:nvGrpSpPr>
        <p:grpSpPr>
          <a:xfrm>
            <a:off x="11078640" y="458639"/>
            <a:ext cx="631081" cy="678961"/>
            <a:chOff x="0" y="0"/>
            <a:chExt cx="631079" cy="678959"/>
          </a:xfrm>
        </p:grpSpPr>
        <p:sp>
          <p:nvSpPr>
            <p:cNvPr id="994"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95"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96"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97"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9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000" name="Body Level One…"/>
          <p:cNvSpPr txBox="1"/>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01" name="PlaceHolder 3"/>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10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bg>
      <p:bgPr>
        <a:solidFill>
          <a:srgbClr val="191919"/>
        </a:solidFill>
      </p:bgPr>
    </p:bg>
    <p:spTree>
      <p:nvGrpSpPr>
        <p:cNvPr id="1" name=""/>
        <p:cNvGrpSpPr/>
        <p:nvPr/>
      </p:nvGrpSpPr>
      <p:grpSpPr>
        <a:xfrm>
          <a:off x="0" y="0"/>
          <a:ext cx="0" cy="0"/>
          <a:chOff x="0" y="0"/>
          <a:chExt cx="0" cy="0"/>
        </a:xfrm>
      </p:grpSpPr>
      <p:grpSp>
        <p:nvGrpSpPr>
          <p:cNvPr id="1013" name="Group 1"/>
          <p:cNvGrpSpPr/>
          <p:nvPr/>
        </p:nvGrpSpPr>
        <p:grpSpPr>
          <a:xfrm>
            <a:off x="11078640" y="458639"/>
            <a:ext cx="631081" cy="678961"/>
            <a:chOff x="0" y="0"/>
            <a:chExt cx="631079" cy="678959"/>
          </a:xfrm>
        </p:grpSpPr>
        <p:sp>
          <p:nvSpPr>
            <p:cNvPr id="1009"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10"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11"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12"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1018" name="Group 6"/>
          <p:cNvGrpSpPr/>
          <p:nvPr/>
        </p:nvGrpSpPr>
        <p:grpSpPr>
          <a:xfrm>
            <a:off x="11078640" y="458639"/>
            <a:ext cx="631081" cy="678961"/>
            <a:chOff x="0" y="0"/>
            <a:chExt cx="631079" cy="678959"/>
          </a:xfrm>
        </p:grpSpPr>
        <p:sp>
          <p:nvSpPr>
            <p:cNvPr id="1014"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15"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16"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17"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01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020"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21"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22"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23" name="PlaceHolder 5"/>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10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88" name="Group 1"/>
          <p:cNvGrpSpPr/>
          <p:nvPr/>
        </p:nvGrpSpPr>
        <p:grpSpPr>
          <a:xfrm>
            <a:off x="11078640" y="458639"/>
            <a:ext cx="631081" cy="678961"/>
            <a:chOff x="0" y="0"/>
            <a:chExt cx="631079" cy="678959"/>
          </a:xfrm>
        </p:grpSpPr>
        <p:sp>
          <p:nvSpPr>
            <p:cNvPr id="84"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5"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6"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87"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89"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90" name="Body Level One…"/>
          <p:cNvSpPr txBox="1"/>
          <p:nvPr>
            <p:ph type="body" idx="1"/>
          </p:nvPr>
        </p:nvSpPr>
        <p:spPr>
          <a:xfrm>
            <a:off x="609479" y="273599"/>
            <a:ext cx="10972442" cy="530784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bg>
      <p:bgPr>
        <a:solidFill>
          <a:srgbClr val="191919"/>
        </a:solidFill>
      </p:bgPr>
    </p:bg>
    <p:spTree>
      <p:nvGrpSpPr>
        <p:cNvPr id="1" name=""/>
        <p:cNvGrpSpPr/>
        <p:nvPr/>
      </p:nvGrpSpPr>
      <p:grpSpPr>
        <a:xfrm>
          <a:off x="0" y="0"/>
          <a:ext cx="0" cy="0"/>
          <a:chOff x="0" y="0"/>
          <a:chExt cx="0" cy="0"/>
        </a:xfrm>
      </p:grpSpPr>
      <p:grpSp>
        <p:nvGrpSpPr>
          <p:cNvPr id="1035" name="Group 1"/>
          <p:cNvGrpSpPr/>
          <p:nvPr/>
        </p:nvGrpSpPr>
        <p:grpSpPr>
          <a:xfrm>
            <a:off x="11078640" y="458639"/>
            <a:ext cx="631081" cy="678961"/>
            <a:chOff x="0" y="0"/>
            <a:chExt cx="631079" cy="678959"/>
          </a:xfrm>
        </p:grpSpPr>
        <p:sp>
          <p:nvSpPr>
            <p:cNvPr id="1031"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32"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33"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34"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grpSp>
        <p:nvGrpSpPr>
          <p:cNvPr id="1040" name="Group 6"/>
          <p:cNvGrpSpPr/>
          <p:nvPr/>
        </p:nvGrpSpPr>
        <p:grpSpPr>
          <a:xfrm>
            <a:off x="11078640" y="458639"/>
            <a:ext cx="631081" cy="678961"/>
            <a:chOff x="0" y="0"/>
            <a:chExt cx="631079" cy="678959"/>
          </a:xfrm>
        </p:grpSpPr>
        <p:sp>
          <p:nvSpPr>
            <p:cNvPr id="1036" name="CustomShape 7"/>
            <p:cNvSpPr/>
            <p:nvPr/>
          </p:nvSpPr>
          <p:spPr>
            <a:xfrm>
              <a:off x="14147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37" name="CustomShape 8"/>
            <p:cNvSpPr/>
            <p:nvPr/>
          </p:nvSpPr>
          <p:spPr>
            <a:xfrm>
              <a:off x="138239" y="251638"/>
              <a:ext cx="355322" cy="121683"/>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38" name="CustomShape 9"/>
            <p:cNvSpPr/>
            <p:nvPr/>
          </p:nvSpPr>
          <p:spPr>
            <a:xfrm>
              <a:off x="358919" y="388080"/>
              <a:ext cx="131041" cy="105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039" name="CustomShape 10"/>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04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042" name="Body Level One…"/>
          <p:cNvSpPr txBox="1"/>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43"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44"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45"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46"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047" name="PlaceHolder 7"/>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pc="0"/>
            </a:pPr>
          </a:p>
        </p:txBody>
      </p:sp>
      <p:sp>
        <p:nvSpPr>
          <p:cNvPr id="10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1059" name="Group 1"/>
          <p:cNvGrpSpPr/>
          <p:nvPr/>
        </p:nvGrpSpPr>
        <p:grpSpPr>
          <a:xfrm>
            <a:off x="11078640" y="458640"/>
            <a:ext cx="631801" cy="679680"/>
            <a:chOff x="0" y="0"/>
            <a:chExt cx="631800" cy="679679"/>
          </a:xfrm>
        </p:grpSpPr>
        <p:sp>
          <p:nvSpPr>
            <p:cNvPr id="1055"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56"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57"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58"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0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1071" name="Group 1"/>
          <p:cNvGrpSpPr/>
          <p:nvPr/>
        </p:nvGrpSpPr>
        <p:grpSpPr>
          <a:xfrm>
            <a:off x="11078640" y="458640"/>
            <a:ext cx="631801" cy="679680"/>
            <a:chOff x="0" y="0"/>
            <a:chExt cx="631800" cy="679679"/>
          </a:xfrm>
        </p:grpSpPr>
        <p:sp>
          <p:nvSpPr>
            <p:cNvPr id="1067"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68"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69"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70"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072"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073" name="Body Level One…"/>
          <p:cNvSpPr txBox="1"/>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1085" name="Group 1"/>
          <p:cNvGrpSpPr/>
          <p:nvPr/>
        </p:nvGrpSpPr>
        <p:grpSpPr>
          <a:xfrm>
            <a:off x="11078640" y="458640"/>
            <a:ext cx="631801" cy="679680"/>
            <a:chOff x="0" y="0"/>
            <a:chExt cx="631800" cy="679679"/>
          </a:xfrm>
        </p:grpSpPr>
        <p:sp>
          <p:nvSpPr>
            <p:cNvPr id="1081"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82"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83"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84"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086"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087" name="Body Level One…"/>
          <p:cNvSpPr txBox="1"/>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1099" name="Group 1"/>
          <p:cNvGrpSpPr/>
          <p:nvPr/>
        </p:nvGrpSpPr>
        <p:grpSpPr>
          <a:xfrm>
            <a:off x="11078640" y="458640"/>
            <a:ext cx="631801" cy="679680"/>
            <a:chOff x="0" y="0"/>
            <a:chExt cx="631800" cy="679679"/>
          </a:xfrm>
        </p:grpSpPr>
        <p:sp>
          <p:nvSpPr>
            <p:cNvPr id="1095"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96"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97"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98"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00"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01"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02" name="PlaceHolder 3"/>
          <p:cNvSpPr/>
          <p:nvPr>
            <p:ph type="body" sz="half" idx="21"/>
          </p:nvPr>
        </p:nvSpPr>
        <p:spPr>
          <a:xfrm>
            <a:off x="6231959" y="1604519"/>
            <a:ext cx="5354281" cy="3977282"/>
          </a:xfrm>
          <a:prstGeom prst="rect">
            <a:avLst/>
          </a:prstGeom>
        </p:spPr>
        <p:txBody>
          <a:bodyPr/>
          <a:lstStyle/>
          <a:p>
            <a:pPr marL="228600" indent="-228600">
              <a:spcBef>
                <a:spcPts val="1000"/>
              </a:spcBef>
              <a:buClrTx/>
              <a:buSzPct val="100000"/>
              <a:buFont typeface="Arial"/>
              <a:buChar char="•"/>
              <a:defRPr spc="0"/>
            </a:pPr>
          </a:p>
        </p:txBody>
      </p:sp>
      <p:sp>
        <p:nvSpPr>
          <p:cNvPr id="1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114" name="Group 1"/>
          <p:cNvGrpSpPr/>
          <p:nvPr/>
        </p:nvGrpSpPr>
        <p:grpSpPr>
          <a:xfrm>
            <a:off x="11078640" y="458640"/>
            <a:ext cx="631801" cy="679680"/>
            <a:chOff x="0" y="0"/>
            <a:chExt cx="631800" cy="679679"/>
          </a:xfrm>
        </p:grpSpPr>
        <p:sp>
          <p:nvSpPr>
            <p:cNvPr id="1110"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11"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12"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13"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15"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1127" name="Group 1"/>
          <p:cNvGrpSpPr/>
          <p:nvPr/>
        </p:nvGrpSpPr>
        <p:grpSpPr>
          <a:xfrm>
            <a:off x="11078640" y="458640"/>
            <a:ext cx="631801" cy="679680"/>
            <a:chOff x="0" y="0"/>
            <a:chExt cx="631800" cy="679679"/>
          </a:xfrm>
        </p:grpSpPr>
        <p:sp>
          <p:nvSpPr>
            <p:cNvPr id="1123"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24"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25"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26"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28" name="Body Level One…"/>
          <p:cNvSpPr txBox="1"/>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1140" name="Group 1"/>
          <p:cNvGrpSpPr/>
          <p:nvPr/>
        </p:nvGrpSpPr>
        <p:grpSpPr>
          <a:xfrm>
            <a:off x="11078640" y="458640"/>
            <a:ext cx="631801" cy="679680"/>
            <a:chOff x="0" y="0"/>
            <a:chExt cx="631800" cy="679679"/>
          </a:xfrm>
        </p:grpSpPr>
        <p:sp>
          <p:nvSpPr>
            <p:cNvPr id="1136"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37"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38"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39"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4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42"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43"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144" name="PlaceHolder 4"/>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pc="0"/>
            </a:pPr>
          </a:p>
        </p:txBody>
      </p:sp>
      <p:sp>
        <p:nvSpPr>
          <p:cNvPr id="1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1156" name="Group 1"/>
          <p:cNvGrpSpPr/>
          <p:nvPr/>
        </p:nvGrpSpPr>
        <p:grpSpPr>
          <a:xfrm>
            <a:off x="11078640" y="458640"/>
            <a:ext cx="631801" cy="679680"/>
            <a:chOff x="0" y="0"/>
            <a:chExt cx="631800" cy="679679"/>
          </a:xfrm>
        </p:grpSpPr>
        <p:sp>
          <p:nvSpPr>
            <p:cNvPr id="1152"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53"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54"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55"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57"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58" name="Body Level One…"/>
          <p:cNvSpPr txBox="1"/>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59"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160" name="PlaceHolder 4"/>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1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1172" name="Group 1"/>
          <p:cNvGrpSpPr/>
          <p:nvPr/>
        </p:nvGrpSpPr>
        <p:grpSpPr>
          <a:xfrm>
            <a:off x="11078640" y="458640"/>
            <a:ext cx="631801" cy="679680"/>
            <a:chOff x="0" y="0"/>
            <a:chExt cx="631800" cy="679679"/>
          </a:xfrm>
        </p:grpSpPr>
        <p:sp>
          <p:nvSpPr>
            <p:cNvPr id="1168"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69"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70"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71"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73"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74"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75"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176" name="PlaceHolder 4"/>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1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102" name="Group 1"/>
          <p:cNvGrpSpPr/>
          <p:nvPr/>
        </p:nvGrpSpPr>
        <p:grpSpPr>
          <a:xfrm>
            <a:off x="11078640" y="458639"/>
            <a:ext cx="631081" cy="678961"/>
            <a:chOff x="0" y="0"/>
            <a:chExt cx="631079" cy="678959"/>
          </a:xfrm>
        </p:grpSpPr>
        <p:sp>
          <p:nvSpPr>
            <p:cNvPr id="98"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9"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0"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01"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03"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04"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05"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PlaceHolder 3"/>
          <p:cNvSpPr/>
          <p:nvPr/>
        </p:nvSpPr>
        <p:spPr>
          <a:xfrm>
            <a:off x="6231959" y="1604519"/>
            <a:ext cx="5354281" cy="397728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07" name="PlaceHolder 4"/>
          <p:cNvSpPr/>
          <p:nvPr>
            <p:ph type="body" sz="quarter" idx="21"/>
          </p:nvPr>
        </p:nvSpPr>
        <p:spPr>
          <a:xfrm>
            <a:off x="609479" y="3682079"/>
            <a:ext cx="5354282" cy="1896841"/>
          </a:xfrm>
          <a:prstGeom prst="rect">
            <a:avLst/>
          </a:prstGeom>
        </p:spPr>
        <p:txBody>
          <a:bodyPr/>
          <a:lstStyle/>
          <a:p>
            <a:pPr>
              <a:defRPr spc="-100"/>
            </a:pP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1188" name="Group 1"/>
          <p:cNvGrpSpPr/>
          <p:nvPr/>
        </p:nvGrpSpPr>
        <p:grpSpPr>
          <a:xfrm>
            <a:off x="11078640" y="458640"/>
            <a:ext cx="631801" cy="679680"/>
            <a:chOff x="0" y="0"/>
            <a:chExt cx="631800" cy="679679"/>
          </a:xfrm>
        </p:grpSpPr>
        <p:sp>
          <p:nvSpPr>
            <p:cNvPr id="1184"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85"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86"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87"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189"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190" name="Body Level One…"/>
          <p:cNvSpPr txBox="1"/>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91" name="PlaceHolder 3"/>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pc="0"/>
            </a:pPr>
          </a:p>
        </p:txBody>
      </p:sp>
      <p:sp>
        <p:nvSpPr>
          <p:cNvPr id="1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1203" name="Group 1"/>
          <p:cNvGrpSpPr/>
          <p:nvPr/>
        </p:nvGrpSpPr>
        <p:grpSpPr>
          <a:xfrm>
            <a:off x="11078640" y="458640"/>
            <a:ext cx="631801" cy="679680"/>
            <a:chOff x="0" y="0"/>
            <a:chExt cx="631800" cy="679679"/>
          </a:xfrm>
        </p:grpSpPr>
        <p:sp>
          <p:nvSpPr>
            <p:cNvPr id="1199"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00"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01"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02"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204"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205" name="Body Level One…"/>
          <p:cNvSpPr txBox="1"/>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206"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07"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08" name="PlaceHolder 5"/>
          <p:cNvSpPr/>
          <p:nvPr>
            <p:ph type="body" sz="quarter" idx="21"/>
          </p:nvPr>
        </p:nvSpPr>
        <p:spPr>
          <a:xfrm>
            <a:off x="6231959" y="3682079"/>
            <a:ext cx="5354281" cy="1896841"/>
          </a:xfrm>
          <a:prstGeom prst="rect">
            <a:avLst/>
          </a:prstGeom>
        </p:spPr>
        <p:txBody>
          <a:bodyPr/>
          <a:lstStyle/>
          <a:p>
            <a:pPr marL="228600" indent="-228600">
              <a:spcBef>
                <a:spcPts val="1000"/>
              </a:spcBef>
              <a:buClrTx/>
              <a:buSzPct val="100000"/>
              <a:buFont typeface="Arial"/>
              <a:buChar char="•"/>
              <a:defRPr spc="0"/>
            </a:pPr>
          </a:p>
        </p:txBody>
      </p:sp>
      <p:sp>
        <p:nvSpPr>
          <p:cNvPr id="1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1220" name="Group 1"/>
          <p:cNvGrpSpPr/>
          <p:nvPr/>
        </p:nvGrpSpPr>
        <p:grpSpPr>
          <a:xfrm>
            <a:off x="11078640" y="458640"/>
            <a:ext cx="631801" cy="679680"/>
            <a:chOff x="0" y="0"/>
            <a:chExt cx="631800" cy="679679"/>
          </a:xfrm>
        </p:grpSpPr>
        <p:sp>
          <p:nvSpPr>
            <p:cNvPr id="1216" name="CustomShape 2"/>
            <p:cNvSpPr/>
            <p:nvPr/>
          </p:nvSpPr>
          <p:spPr>
            <a:xfrm>
              <a:off x="-1" y="0"/>
              <a:ext cx="631802" cy="679680"/>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17" name="CustomShape 3"/>
            <p:cNvSpPr/>
            <p:nvPr/>
          </p:nvSpPr>
          <p:spPr>
            <a:xfrm>
              <a:off x="398520"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18" name="CustomShape 4"/>
            <p:cNvSpPr/>
            <p:nvPr/>
          </p:nvSpPr>
          <p:spPr>
            <a:xfrm>
              <a:off x="180719" y="414359"/>
              <a:ext cx="53281" cy="5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219" name="CustomShape 5"/>
            <p:cNvSpPr/>
            <p:nvPr/>
          </p:nvSpPr>
          <p:spPr>
            <a:xfrm>
              <a:off x="96480" y="87850"/>
              <a:ext cx="439200" cy="434150"/>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sp>
        <p:nvSpPr>
          <p:cNvPr id="1221" name="Title Text"/>
          <p:cNvSpPr txBox="1"/>
          <p:nvPr>
            <p:ph type="title"/>
          </p:nvPr>
        </p:nvSpPr>
        <p:spPr>
          <a:xfrm>
            <a:off x="609479" y="273599"/>
            <a:ext cx="10972442" cy="1144801"/>
          </a:xfrm>
          <a:prstGeom prst="rect">
            <a:avLst/>
          </a:prstGeom>
        </p:spPr>
        <p:txBody>
          <a:bodyPr>
            <a:normAutofit fontScale="100000" lnSpcReduction="0"/>
          </a:bodyPr>
          <a:lstStyle>
            <a:lvl1pPr>
              <a:defRPr spc="0" sz="4400"/>
            </a:lvl1pPr>
          </a:lstStyle>
          <a:p>
            <a:pPr/>
            <a:r>
              <a:t>Title Text</a:t>
            </a:r>
          </a:p>
        </p:txBody>
      </p:sp>
      <p:sp>
        <p:nvSpPr>
          <p:cNvPr id="1222" name="Body Level One…"/>
          <p:cNvSpPr txBox="1"/>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223" name="PlaceHolder 3"/>
          <p:cNvSpPr/>
          <p:nvPr/>
        </p:nvSpPr>
        <p:spPr>
          <a:xfrm>
            <a:off x="431963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24" name="PlaceHolder 4"/>
          <p:cNvSpPr/>
          <p:nvPr/>
        </p:nvSpPr>
        <p:spPr>
          <a:xfrm>
            <a:off x="8029799" y="1604519"/>
            <a:ext cx="3533041" cy="189684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25" name="PlaceHolder 5"/>
          <p:cNvSpPr/>
          <p:nvPr/>
        </p:nvSpPr>
        <p:spPr>
          <a:xfrm>
            <a:off x="609479" y="3682079"/>
            <a:ext cx="3533042"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26" name="PlaceHolder 6"/>
          <p:cNvSpPr/>
          <p:nvPr/>
        </p:nvSpPr>
        <p:spPr>
          <a:xfrm>
            <a:off x="4319639" y="3682079"/>
            <a:ext cx="3533041" cy="18968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1227" name="PlaceHolder 7"/>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pc="0"/>
            </a:pPr>
          </a:p>
        </p:txBody>
      </p:sp>
      <p:sp>
        <p:nvSpPr>
          <p:cNvPr id="12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235" name="Title Text"/>
          <p:cNvSpPr txBox="1"/>
          <p:nvPr>
            <p:ph type="title"/>
          </p:nvPr>
        </p:nvSpPr>
        <p:spPr>
          <a:xfrm>
            <a:off x="3273287" y="2618264"/>
            <a:ext cx="7050156" cy="2387601"/>
          </a:xfrm>
          <a:prstGeom prst="rect">
            <a:avLst/>
          </a:prstGeom>
        </p:spPr>
        <p:txBody>
          <a:bodyPr lIns="45718" tIns="45718" rIns="45718" bIns="45718" anchor="t">
            <a:normAutofit fontScale="100000" lnSpcReduction="0"/>
          </a:bodyPr>
          <a:lstStyle>
            <a:lvl1pPr>
              <a:defRPr b="1" spc="0" sz="6000"/>
            </a:lvl1pPr>
          </a:lstStyle>
          <a:p>
            <a:pPr/>
            <a:r>
              <a:t>Title Text</a:t>
            </a:r>
          </a:p>
        </p:txBody>
      </p:sp>
      <p:sp>
        <p:nvSpPr>
          <p:cNvPr id="1236"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spcBef>
                <a:spcPts val="1000"/>
              </a:spcBef>
              <a:buClrTx/>
              <a:buSzTx/>
              <a:buNone/>
              <a:defRPr b="1" spc="0" sz="1600"/>
            </a:lvl1pPr>
            <a:lvl2pPr marL="0" indent="0">
              <a:spcBef>
                <a:spcPts val="1000"/>
              </a:spcBef>
              <a:buClrTx/>
              <a:buSzTx/>
              <a:buNone/>
              <a:defRPr b="1" spc="0" sz="1600"/>
            </a:lvl2pPr>
            <a:lvl3pPr marL="0" indent="0">
              <a:spcBef>
                <a:spcPts val="1000"/>
              </a:spcBef>
              <a:buClrTx/>
              <a:buSzTx/>
              <a:buNone/>
              <a:defRPr b="1" spc="0" sz="1600"/>
            </a:lvl3pPr>
            <a:lvl4pPr marL="0" indent="0">
              <a:spcBef>
                <a:spcPts val="1000"/>
              </a:spcBef>
              <a:buClrTx/>
              <a:buSzTx/>
              <a:buNone/>
              <a:defRPr b="1" spc="0" sz="1600"/>
            </a:lvl4pPr>
            <a:lvl5pPr marL="0" indent="0">
              <a:spcBef>
                <a:spcPts val="1000"/>
              </a:spcBef>
              <a:buClrTx/>
              <a:buSzTx/>
              <a:buNone/>
              <a:defRPr b="1" spc="0" sz="1600"/>
            </a:lvl5pPr>
          </a:lstStyle>
          <a:p>
            <a:pPr/>
            <a:r>
              <a:t>CLICK TO EDIT MASTER SUBTITLE STYLE</a:t>
            </a:r>
          </a:p>
          <a:p>
            <a:pPr lvl="1"/>
            <a:r>
              <a:t/>
            </a:r>
          </a:p>
          <a:p>
            <a:pPr lvl="2"/>
            <a:r>
              <a:t/>
            </a:r>
          </a:p>
          <a:p>
            <a:pPr lvl="3"/>
            <a:r>
              <a:t/>
            </a:r>
          </a:p>
          <a:p>
            <a:pPr lvl="4"/>
            <a:r>
              <a:t/>
            </a:r>
          </a:p>
        </p:txBody>
      </p:sp>
      <p:pic>
        <p:nvPicPr>
          <p:cNvPr id="1237"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238"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spcBef>
                <a:spcPts val="1000"/>
              </a:spcBef>
              <a:buClrTx/>
              <a:buSzTx/>
              <a:buNone/>
              <a:defRPr b="1" spc="0" sz="1600"/>
            </a:lvl1pPr>
          </a:lstStyle>
          <a:p>
            <a:pPr/>
            <a:r>
              <a:t>Mokytojo
Vardas Pavardė</a:t>
            </a:r>
          </a:p>
        </p:txBody>
      </p:sp>
      <p:sp>
        <p:nvSpPr>
          <p:cNvPr id="1239"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240"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1251" name="Graphic 7"/>
          <p:cNvGrpSpPr/>
          <p:nvPr/>
        </p:nvGrpSpPr>
        <p:grpSpPr>
          <a:xfrm>
            <a:off x="11078622" y="458786"/>
            <a:ext cx="632991" cy="680887"/>
            <a:chOff x="0" y="0"/>
            <a:chExt cx="632989" cy="680886"/>
          </a:xfrm>
        </p:grpSpPr>
        <p:sp>
          <p:nvSpPr>
            <p:cNvPr id="124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4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4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5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grpSp>
      <p:sp>
        <p:nvSpPr>
          <p:cNvPr id="1252"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normAutofit fontScale="100000" lnSpcReduction="0"/>
          </a:bodyPr>
          <a:lstStyle>
            <a:lvl1pPr>
              <a:defRPr b="1" spc="0" sz="3000"/>
            </a:lvl1pPr>
          </a:lstStyle>
          <a:p>
            <a:pPr/>
            <a:r>
              <a:t>CodeAcademy sed ut  um  perspiciatis unde omnis sed ut perspiciatis?</a:t>
            </a:r>
          </a:p>
        </p:txBody>
      </p:sp>
      <p:sp>
        <p:nvSpPr>
          <p:cNvPr id="1253"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254"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None/>
              <a:defRPr spc="0" sz="160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255"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spcBef>
                <a:spcPts val="1000"/>
              </a:spcBef>
              <a:buClrTx/>
              <a:buSzTx/>
              <a:buNone/>
              <a:defRPr b="1" spc="0" sz="1600"/>
            </a:lvl1pPr>
          </a:lstStyle>
          <a:p>
            <a:pPr/>
            <a:r>
              <a:t>Short lorem ipsum or link?</a:t>
            </a:r>
          </a:p>
        </p:txBody>
      </p:sp>
      <p:sp>
        <p:nvSpPr>
          <p:cNvPr id="1256"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1263"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268" name="Graphic 4"/>
          <p:cNvGrpSpPr/>
          <p:nvPr/>
        </p:nvGrpSpPr>
        <p:grpSpPr>
          <a:xfrm>
            <a:off x="11078619" y="458787"/>
            <a:ext cx="632991" cy="680886"/>
            <a:chOff x="0" y="0"/>
            <a:chExt cx="632989" cy="680885"/>
          </a:xfrm>
        </p:grpSpPr>
        <p:sp>
          <p:nvSpPr>
            <p:cNvPr id="1264"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65"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66"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67"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grpSp>
      <p:sp>
        <p:nvSpPr>
          <p:cNvPr id="1269"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1270"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1277"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latin typeface="Calibri"/>
                <a:ea typeface="Calibri"/>
                <a:cs typeface="Calibri"/>
                <a:sym typeface="Calibri"/>
              </a:defRPr>
            </a:pPr>
          </a:p>
        </p:txBody>
      </p:sp>
      <p:sp>
        <p:nvSpPr>
          <p:cNvPr id="1278"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283" name="Graphic 7"/>
          <p:cNvGrpSpPr/>
          <p:nvPr/>
        </p:nvGrpSpPr>
        <p:grpSpPr>
          <a:xfrm>
            <a:off x="11078622" y="458786"/>
            <a:ext cx="632991" cy="680887"/>
            <a:chOff x="0" y="0"/>
            <a:chExt cx="632989" cy="680886"/>
          </a:xfrm>
        </p:grpSpPr>
        <p:sp>
          <p:nvSpPr>
            <p:cNvPr id="1279"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80"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81"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82"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grpSp>
      <p:sp>
        <p:nvSpPr>
          <p:cNvPr id="1284"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285"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286"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287"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1288"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289"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1300" name="Graphic 7"/>
          <p:cNvGrpSpPr/>
          <p:nvPr/>
        </p:nvGrpSpPr>
        <p:grpSpPr>
          <a:xfrm>
            <a:off x="11078622" y="458786"/>
            <a:ext cx="632991" cy="680887"/>
            <a:chOff x="0" y="0"/>
            <a:chExt cx="632989" cy="680886"/>
          </a:xfrm>
        </p:grpSpPr>
        <p:sp>
          <p:nvSpPr>
            <p:cNvPr id="129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9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9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29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grpSp>
      <p:sp>
        <p:nvSpPr>
          <p:cNvPr id="130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302"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303"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4"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5"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6"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7"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8"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309"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1320" name="Graphic 7"/>
          <p:cNvGrpSpPr/>
          <p:nvPr/>
        </p:nvGrpSpPr>
        <p:grpSpPr>
          <a:xfrm>
            <a:off x="11078622" y="458786"/>
            <a:ext cx="632991" cy="680887"/>
            <a:chOff x="0" y="0"/>
            <a:chExt cx="632989" cy="680886"/>
          </a:xfrm>
        </p:grpSpPr>
        <p:sp>
          <p:nvSpPr>
            <p:cNvPr id="131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31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31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sp>
          <p:nvSpPr>
            <p:cNvPr id="131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p>
          </p:txBody>
        </p:sp>
      </p:grpSp>
      <p:sp>
        <p:nvSpPr>
          <p:cNvPr id="132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322"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spcBef>
                <a:spcPts val="1000"/>
              </a:spcBef>
              <a:buClrTx/>
              <a:buSzTx/>
              <a:buNone/>
              <a:defRPr b="1" spc="0" sz="1600"/>
            </a:lvl1pPr>
          </a:lstStyle>
          <a:p>
            <a:pPr/>
            <a:r>
              <a:t>Pavadinimas arba nuorodos tikslas.</a:t>
            </a:r>
          </a:p>
        </p:txBody>
      </p:sp>
      <p:sp>
        <p:nvSpPr>
          <p:cNvPr id="1323"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spcBef>
                <a:spcPts val="1000"/>
              </a:spcBef>
              <a:buClrTx/>
              <a:buSzTx/>
              <a:buNone/>
              <a:defRPr spc="0" sz="1600"/>
            </a:lvl1pPr>
          </a:lstStyle>
          <a:p>
            <a:pPr/>
            <a:r>
              <a:t>Pavadinimas arba nuorodos tikslas.</a:t>
            </a:r>
          </a:p>
        </p:txBody>
      </p:sp>
      <p:sp>
        <p:nvSpPr>
          <p:cNvPr id="1324" name="Naudinga informacija"/>
          <p:cNvSpPr txBox="1"/>
          <p:nvPr>
            <p:ph type="title" hasCustomPrompt="1"/>
          </p:nvPr>
        </p:nvSpPr>
        <p:spPr>
          <a:xfrm>
            <a:off x="480390" y="5032099"/>
            <a:ext cx="2343494" cy="1365253"/>
          </a:xfrm>
          <a:prstGeom prst="rect">
            <a:avLst/>
          </a:prstGeom>
        </p:spPr>
        <p:txBody>
          <a:bodyPr lIns="45718" tIns="45718" rIns="45718" bIns="45718" anchor="b">
            <a:normAutofit fontScale="100000" lnSpcReduction="0"/>
          </a:bodyPr>
          <a:lstStyle>
            <a:lvl1pPr>
              <a:defRPr b="1" spc="0" sz="3000"/>
            </a:lvl1pPr>
          </a:lstStyle>
          <a:p>
            <a:pPr/>
            <a:r>
              <a:t>Naudinga informacija</a:t>
            </a:r>
          </a:p>
        </p:txBody>
      </p:sp>
      <p:sp>
        <p:nvSpPr>
          <p:cNvPr id="1325"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spcBef>
                <a:spcPts val="1000"/>
              </a:spcBef>
              <a:buClrTx/>
              <a:buSzTx/>
              <a:buNone/>
              <a:defRPr b="1" spc="0" sz="1600">
                <a:solidFill>
                  <a:schemeClr val="accent3"/>
                </a:solidFill>
              </a:defRPr>
            </a:lvl1pPr>
          </a:lstStyle>
          <a:p>
            <a:pPr/>
            <a:r>
              <a:t>www.codecademy.lt/kursai / lorem</a:t>
            </a:r>
          </a:p>
        </p:txBody>
      </p:sp>
      <p:sp>
        <p:nvSpPr>
          <p:cNvPr id="1326"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spcBef>
                <a:spcPts val="1000"/>
              </a:spcBef>
              <a:buClrTx/>
              <a:buSzTx/>
              <a:buNone/>
              <a:defRPr b="1" spc="0" sz="1600"/>
            </a:lvl1pPr>
          </a:lstStyle>
          <a:p>
            <a:pPr/>
            <a:r>
              <a:t>Pavadinimas arba nuorodos tikslas.</a:t>
            </a:r>
          </a:p>
        </p:txBody>
      </p:sp>
      <p:sp>
        <p:nvSpPr>
          <p:cNvPr id="1327"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spcBef>
                <a:spcPts val="1000"/>
              </a:spcBef>
              <a:buClrTx/>
              <a:buSzTx/>
              <a:buNone/>
              <a:defRPr spc="0" sz="1600"/>
            </a:lvl1pPr>
          </a:lstStyle>
          <a:p>
            <a:pPr/>
            <a:r>
              <a:t>Pavadinimas arba nuorodos tikslas.</a:t>
            </a:r>
          </a:p>
        </p:txBody>
      </p:sp>
      <p:sp>
        <p:nvSpPr>
          <p:cNvPr id="1328"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spcBef>
                <a:spcPts val="1000"/>
              </a:spcBef>
              <a:buClrTx/>
              <a:buSzTx/>
              <a:buNone/>
              <a:defRPr b="1" spc="0" sz="1600">
                <a:solidFill>
                  <a:schemeClr val="accent3"/>
                </a:solidFill>
              </a:defRPr>
            </a:lvl1pPr>
          </a:lstStyle>
          <a:p>
            <a:pPr/>
            <a:r>
              <a:t>www.codecademy.lt/kursai / lorem</a:t>
            </a:r>
          </a:p>
        </p:txBody>
      </p:sp>
      <p:sp>
        <p:nvSpPr>
          <p:cNvPr id="1329"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spcBef>
                <a:spcPts val="1000"/>
              </a:spcBef>
              <a:buClrTx/>
              <a:buSzTx/>
              <a:buNone/>
              <a:defRPr b="1" spc="0" sz="1600"/>
            </a:lvl1pPr>
          </a:lstStyle>
          <a:p>
            <a:pPr/>
            <a:r>
              <a:t>Pavadinimas arba nuorodos tikslas.</a:t>
            </a:r>
          </a:p>
        </p:txBody>
      </p:sp>
      <p:sp>
        <p:nvSpPr>
          <p:cNvPr id="1330"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spcBef>
                <a:spcPts val="1000"/>
              </a:spcBef>
              <a:buClrTx/>
              <a:buSzTx/>
              <a:buNone/>
              <a:defRPr spc="0" sz="1600"/>
            </a:lvl1pPr>
          </a:lstStyle>
          <a:p>
            <a:pPr/>
            <a:r>
              <a:t>Pavadinimas arba nuorodos tikslas.</a:t>
            </a:r>
          </a:p>
        </p:txBody>
      </p:sp>
      <p:sp>
        <p:nvSpPr>
          <p:cNvPr id="1331"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spcBef>
                <a:spcPts val="1000"/>
              </a:spcBef>
              <a:buClrTx/>
              <a:buSzTx/>
              <a:buNone/>
              <a:defRPr b="1" spc="0" sz="1600">
                <a:solidFill>
                  <a:schemeClr val="accent3"/>
                </a:solidFill>
              </a:defRPr>
            </a:lvl1pPr>
          </a:lstStyle>
          <a:p>
            <a:pPr/>
            <a:r>
              <a:t>www.codecademy.lt/kursai / lorem</a:t>
            </a:r>
          </a:p>
        </p:txBody>
      </p:sp>
      <p:sp>
        <p:nvSpPr>
          <p:cNvPr id="1332"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spcBef>
                <a:spcPts val="1000"/>
              </a:spcBef>
              <a:buClrTx/>
              <a:buSzTx/>
              <a:buNone/>
              <a:defRPr b="1" spc="0" sz="1600"/>
            </a:lvl1pPr>
          </a:lstStyle>
          <a:p>
            <a:pPr/>
            <a:r>
              <a:t>Pavadinimas arba nuorodos tikslas.</a:t>
            </a:r>
          </a:p>
        </p:txBody>
      </p:sp>
      <p:sp>
        <p:nvSpPr>
          <p:cNvPr id="1333"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spcBef>
                <a:spcPts val="1000"/>
              </a:spcBef>
              <a:buClrTx/>
              <a:buSzTx/>
              <a:buNone/>
              <a:defRPr spc="0" sz="1600"/>
            </a:lvl1pPr>
          </a:lstStyle>
          <a:p>
            <a:pPr/>
            <a:r>
              <a:t>Pavadinimas arba nuorodos tikslas.</a:t>
            </a:r>
          </a:p>
        </p:txBody>
      </p:sp>
      <p:sp>
        <p:nvSpPr>
          <p:cNvPr id="1334"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spcBef>
                <a:spcPts val="1000"/>
              </a:spcBef>
              <a:buClrTx/>
              <a:buSzTx/>
              <a:buNone/>
              <a:defRPr b="1" spc="0" sz="1600"/>
            </a:lvl1pPr>
          </a:lstStyle>
          <a:p>
            <a:pPr/>
            <a:r>
              <a:t>Pavadinimas arba nuorodos tikslas.</a:t>
            </a:r>
          </a:p>
        </p:txBody>
      </p:sp>
      <p:sp>
        <p:nvSpPr>
          <p:cNvPr id="1335"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spcBef>
                <a:spcPts val="1000"/>
              </a:spcBef>
              <a:buClrTx/>
              <a:buSzTx/>
              <a:buNone/>
              <a:defRPr spc="0" sz="1600"/>
            </a:lvl1pPr>
          </a:lstStyle>
          <a:p>
            <a:pPr/>
            <a:r>
              <a:t>Pavadinimas arba nuorodos tikslas.</a:t>
            </a:r>
          </a:p>
        </p:txBody>
      </p:sp>
      <p:sp>
        <p:nvSpPr>
          <p:cNvPr id="1336"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spcBef>
                <a:spcPts val="1000"/>
              </a:spcBef>
              <a:buClrTx/>
              <a:buSzTx/>
              <a:buNone/>
              <a:defRPr b="1" spc="0" sz="1600">
                <a:solidFill>
                  <a:schemeClr val="accent3"/>
                </a:solidFill>
              </a:defRPr>
            </a:lvl1pPr>
          </a:lstStyle>
          <a:p>
            <a:pPr/>
            <a:r>
              <a:t>www.codecademy.lt/kursai / lorem</a:t>
            </a:r>
          </a:p>
        </p:txBody>
      </p:sp>
      <p:sp>
        <p:nvSpPr>
          <p:cNvPr id="1337"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spcBef>
                <a:spcPts val="1000"/>
              </a:spcBef>
              <a:buClrTx/>
              <a:buSzTx/>
              <a:buNone/>
              <a:defRPr b="1" spc="0" sz="1600">
                <a:solidFill>
                  <a:schemeClr val="accent3"/>
                </a:solidFill>
              </a:defRPr>
            </a:lvl1pPr>
          </a:lstStyle>
          <a:p>
            <a:pPr/>
            <a:r>
              <a:t>www.codecademy.lt/kursai / lorem</a:t>
            </a:r>
          </a:p>
        </p:txBody>
      </p:sp>
      <p:sp>
        <p:nvSpPr>
          <p:cNvPr id="1338"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119" name="Group 1"/>
          <p:cNvGrpSpPr/>
          <p:nvPr/>
        </p:nvGrpSpPr>
        <p:grpSpPr>
          <a:xfrm>
            <a:off x="11078640" y="458639"/>
            <a:ext cx="631081" cy="678961"/>
            <a:chOff x="0" y="0"/>
            <a:chExt cx="631079" cy="678959"/>
          </a:xfrm>
        </p:grpSpPr>
        <p:sp>
          <p:nvSpPr>
            <p:cNvPr id="115"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6"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7"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18"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20"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21"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22" name="Body Level One…"/>
          <p:cNvSpPr txBox="1"/>
          <p:nvPr>
            <p:ph type="body" sz="half" idx="1"/>
          </p:nvPr>
        </p:nvSpPr>
        <p:spPr>
          <a:xfrm>
            <a:off x="609479" y="1604519"/>
            <a:ext cx="5354282" cy="39772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24" name="PlaceHolder 4"/>
          <p:cNvSpPr/>
          <p:nvPr>
            <p:ph type="body" sz="quarter" idx="21"/>
          </p:nvPr>
        </p:nvSpPr>
        <p:spPr>
          <a:xfrm>
            <a:off x="6231959" y="3682079"/>
            <a:ext cx="5354281" cy="1896841"/>
          </a:xfrm>
          <a:prstGeom prst="rect">
            <a:avLst/>
          </a:prstGeom>
        </p:spPr>
        <p:txBody>
          <a:bodyPr/>
          <a:lstStyle/>
          <a:p>
            <a:pPr>
              <a:defRPr spc="-100"/>
            </a:pP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136" name="Group 1"/>
          <p:cNvGrpSpPr/>
          <p:nvPr/>
        </p:nvGrpSpPr>
        <p:grpSpPr>
          <a:xfrm>
            <a:off x="11078640" y="458639"/>
            <a:ext cx="631081" cy="678961"/>
            <a:chOff x="0" y="0"/>
            <a:chExt cx="631079" cy="678959"/>
          </a:xfrm>
        </p:grpSpPr>
        <p:sp>
          <p:nvSpPr>
            <p:cNvPr id="13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3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3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3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137"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138" name="Title Text"/>
          <p:cNvSpPr txBox="1"/>
          <p:nvPr>
            <p:ph type="title"/>
          </p:nvPr>
        </p:nvSpPr>
        <p:spPr>
          <a:xfrm>
            <a:off x="609479" y="273599"/>
            <a:ext cx="10972442" cy="1144801"/>
          </a:xfrm>
          <a:prstGeom prst="rect">
            <a:avLst/>
          </a:prstGeom>
        </p:spPr>
        <p:txBody>
          <a:bodyPr>
            <a:normAutofit fontScale="100000" lnSpcReduction="0"/>
          </a:bodyPr>
          <a:lstStyle/>
          <a:p>
            <a:pPr/>
            <a:r>
              <a:t>Title Text</a:t>
            </a:r>
          </a:p>
        </p:txBody>
      </p:sp>
      <p:sp>
        <p:nvSpPr>
          <p:cNvPr id="139"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0" name="PlaceHolder 3"/>
          <p:cNvSpPr/>
          <p:nvPr/>
        </p:nvSpPr>
        <p:spPr>
          <a:xfrm>
            <a:off x="6231959" y="1604519"/>
            <a:ext cx="5354281" cy="189684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41" name="PlaceHolder 4"/>
          <p:cNvSpPr/>
          <p:nvPr>
            <p:ph type="body" sz="half" idx="21"/>
          </p:nvPr>
        </p:nvSpPr>
        <p:spPr>
          <a:xfrm>
            <a:off x="609479" y="3682079"/>
            <a:ext cx="10972442" cy="1896841"/>
          </a:xfrm>
          <a:prstGeom prst="rect">
            <a:avLst/>
          </a:prstGeom>
        </p:spPr>
        <p:txBody>
          <a:bodyPr/>
          <a:lstStyle/>
          <a:p>
            <a:pPr>
              <a:defRPr spc="-100"/>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 Id="rId78" Type="http://schemas.openxmlformats.org/officeDocument/2006/relationships/slideLayout" Target="../slideLayouts/slideLayout76.xml"/><Relationship Id="rId79" Type="http://schemas.openxmlformats.org/officeDocument/2006/relationships/slideLayout" Target="../slideLayouts/slideLayout77.xml"/><Relationship Id="rId80"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1F6"/>
        </a:solidFill>
      </p:bgPr>
    </p:bg>
    <p:spTree>
      <p:nvGrpSpPr>
        <p:cNvPr id="1" name=""/>
        <p:cNvGrpSpPr/>
        <p:nvPr/>
      </p:nvGrpSpPr>
      <p:grpSpPr>
        <a:xfrm>
          <a:off x="0" y="0"/>
          <a:ext cx="0" cy="0"/>
          <a:chOff x="0" y="0"/>
          <a:chExt cx="0" cy="0"/>
        </a:xfrm>
      </p:grpSpPr>
      <p:grpSp>
        <p:nvGrpSpPr>
          <p:cNvPr id="6" name="Group 1"/>
          <p:cNvGrpSpPr/>
          <p:nvPr/>
        </p:nvGrpSpPr>
        <p:grpSpPr>
          <a:xfrm>
            <a:off x="11078640" y="458639"/>
            <a:ext cx="631081" cy="678961"/>
            <a:chOff x="0" y="0"/>
            <a:chExt cx="631079" cy="678959"/>
          </a:xfrm>
        </p:grpSpPr>
        <p:sp>
          <p:nvSpPr>
            <p:cNvPr id="2" name="CustomShape 2"/>
            <p:cNvSpPr/>
            <p:nvPr/>
          </p:nvSpPr>
          <p:spPr>
            <a:xfrm>
              <a:off x="-1" y="-1"/>
              <a:ext cx="631081" cy="67896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3" name="CustomShape 3"/>
            <p:cNvSpPr/>
            <p:nvPr/>
          </p:nvSpPr>
          <p:spPr>
            <a:xfrm>
              <a:off x="3985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 name="CustomShape 4"/>
            <p:cNvSpPr/>
            <p:nvPr/>
          </p:nvSpPr>
          <p:spPr>
            <a:xfrm>
              <a:off x="180719" y="414360"/>
              <a:ext cx="52561" cy="5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5" name="CustomShape 5"/>
            <p:cNvSpPr/>
            <p:nvPr/>
          </p:nvSpPr>
          <p:spPr>
            <a:xfrm>
              <a:off x="96479" y="87850"/>
              <a:ext cx="438482" cy="433430"/>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grpSp>
      <p:pic>
        <p:nvPicPr>
          <p:cNvPr id="7" name="Graphic 7" descr="Graphic 7"/>
          <p:cNvPicPr>
            <a:picLocks noChangeAspect="1"/>
          </p:cNvPicPr>
          <p:nvPr/>
        </p:nvPicPr>
        <p:blipFill>
          <a:blip r:embed="rId2">
            <a:extLst/>
          </a:blip>
          <a:stretch>
            <a:fillRect/>
          </a:stretch>
        </p:blipFill>
        <p:spPr>
          <a:xfrm>
            <a:off x="475200" y="458639"/>
            <a:ext cx="2332441" cy="681121"/>
          </a:xfrm>
          <a:prstGeom prst="rect">
            <a:avLst/>
          </a:prstGeom>
          <a:ln w="12700">
            <a:miter lim="400000"/>
          </a:ln>
        </p:spPr>
      </p:pic>
      <p:sp>
        <p:nvSpPr>
          <p:cNvPr id="8"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9"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 id="2147483724" r:id="rId78"/>
    <p:sldLayoutId id="2147483725" r:id="rId79"/>
    <p:sldLayoutId id="2147483726" r:id="rId8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1pPr>
      <a:lvl2pPr marL="993600" marR="0" indent="-453600"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j-lt"/>
          <a:ea typeface="+mj-ea"/>
          <a:cs typeface="+mj-cs"/>
          <a:sym typeface="Arial"/>
        </a:defRPr>
      </a:lvl2pPr>
      <a:lvl3pPr marL="1455999" marR="0" indent="-448000"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3pPr>
      <a:lvl4pPr marL="1847999" marR="0" indent="-336000"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j-lt"/>
          <a:ea typeface="+mj-ea"/>
          <a:cs typeface="+mj-cs"/>
          <a:sym typeface="Arial"/>
        </a:defRPr>
      </a:lvl4pPr>
      <a:lvl5pPr marL="2246399" marR="0" indent="-3023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5pPr>
      <a:lvl6pPr marL="2678399" marR="0" indent="-3023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6pPr>
      <a:lvl7pPr marL="3110399" marR="0" indent="-3023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7pPr>
      <a:lvl8pPr marL="35560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j-lt"/>
          <a:ea typeface="+mj-ea"/>
          <a:cs typeface="+mj-cs"/>
          <a:sym typeface="Arial"/>
        </a:defRPr>
      </a:lvl8pPr>
      <a:lvl9pPr marL="40132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 Id="rId3" Type="http://schemas.openxmlformats.org/officeDocument/2006/relationships/image" Target="../media/image28.png"/><Relationship Id="rId4" Type="http://schemas.openxmlformats.org/officeDocument/2006/relationships/image" Target="../media/image2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 Id="rId3" Type="http://schemas.openxmlformats.org/officeDocument/2006/relationships/hyperlink" Target="http://127.0.0.1:5000/"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7" name="CustomShape 1"/>
          <p:cNvSpPr txBox="1"/>
          <p:nvPr/>
        </p:nvSpPr>
        <p:spPr>
          <a:xfrm>
            <a:off x="3273839" y="2618279"/>
            <a:ext cx="7047002" cy="238572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normAutofit fontScale="100000" lnSpcReduction="0"/>
          </a:bodyPr>
          <a:lstStyle/>
          <a:p>
            <a:pPr>
              <a:lnSpc>
                <a:spcPct val="90000"/>
              </a:lnSpc>
              <a:defRPr b="1" spc="-100" sz="4400"/>
            </a:pPr>
            <a:r>
              <a:t>14 paskaita.</a:t>
            </a:r>
            <a:br/>
            <a:r>
              <a:t>Flask (įžanga)</a:t>
            </a:r>
          </a:p>
        </p:txBody>
      </p:sp>
      <p:sp>
        <p:nvSpPr>
          <p:cNvPr id="1348" name="CustomShape 2"/>
          <p:cNvSpPr txBox="1"/>
          <p:nvPr/>
        </p:nvSpPr>
        <p:spPr>
          <a:xfrm>
            <a:off x="3273839" y="5916960"/>
            <a:ext cx="7047002" cy="2750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lvl1pPr>
          </a:lstStyle>
          <a:p>
            <a:pPr/>
            <a:r>
              <a:t>Python pažengusiųjų kursai</a:t>
            </a:r>
          </a:p>
        </p:txBody>
      </p:sp>
      <p:sp>
        <p:nvSpPr>
          <p:cNvPr id="1349" name="CustomShape 3"/>
          <p:cNvSpPr txBox="1"/>
          <p:nvPr/>
        </p:nvSpPr>
        <p:spPr>
          <a:xfrm>
            <a:off x="496439" y="5930279"/>
            <a:ext cx="22644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pc="-1" sz="1600"/>
            </a:lvl1pPr>
          </a:lstStyle>
          <a:p>
            <a:pPr/>
            <a:r>
              <a:t>2022</a:t>
            </a:r>
          </a:p>
        </p:txBody>
      </p:sp>
      <p:pic>
        <p:nvPicPr>
          <p:cNvPr id="1350" name="Picture Placeholder 14" descr="Picture Placeholder 14"/>
          <p:cNvPicPr>
            <a:picLocks noChangeAspect="1"/>
          </p:cNvPicPr>
          <p:nvPr/>
        </p:nvPicPr>
        <p:blipFill>
          <a:blip r:embed="rId2">
            <a:extLst/>
          </a:blip>
          <a:stretch>
            <a:fillRect/>
          </a:stretch>
        </p:blipFill>
        <p:spPr>
          <a:xfrm>
            <a:off x="14449319" y="-1709641"/>
            <a:ext cx="1833481" cy="1833481"/>
          </a:xfrm>
          <a:prstGeom prst="rect">
            <a:avLst/>
          </a:prstGeom>
          <a:ln w="12700">
            <a:miter lim="400000"/>
          </a:ln>
        </p:spPr>
      </p:pic>
      <p:grpSp>
        <p:nvGrpSpPr>
          <p:cNvPr id="1353" name="Group 4"/>
          <p:cNvGrpSpPr/>
          <p:nvPr/>
        </p:nvGrpSpPr>
        <p:grpSpPr>
          <a:xfrm>
            <a:off x="9920160" y="2618279"/>
            <a:ext cx="1833481" cy="462601"/>
            <a:chOff x="0" y="0"/>
            <a:chExt cx="1833479" cy="462600"/>
          </a:xfrm>
        </p:grpSpPr>
        <p:sp>
          <p:nvSpPr>
            <p:cNvPr id="1351" name="CustomShape 5"/>
            <p:cNvSpPr/>
            <p:nvPr/>
          </p:nvSpPr>
          <p:spPr>
            <a:xfrm>
              <a:off x="0" y="0"/>
              <a:ext cx="1833480" cy="462601"/>
            </a:xfrm>
            <a:prstGeom prst="roundRect">
              <a:avLst>
                <a:gd name="adj" fmla="val 50000"/>
              </a:avLst>
            </a:prstGeom>
            <a:solidFill>
              <a:schemeClr val="accent2"/>
            </a:solidFill>
            <a:ln w="12700" cap="flat">
              <a:noFill/>
              <a:miter lim="400000"/>
            </a:ln>
            <a:effectLst/>
          </p:spPr>
          <p:txBody>
            <a:bodyPr wrap="square" lIns="45719" tIns="45719" rIns="45719" bIns="45719" numCol="1" anchor="t">
              <a:noAutofit/>
            </a:bodyPr>
            <a:lstStyle/>
            <a:p>
              <a:pPr/>
            </a:p>
          </p:txBody>
        </p:sp>
        <p:sp>
          <p:nvSpPr>
            <p:cNvPr id="1352" name="CustomShape 6"/>
            <p:cNvSpPr txBox="1"/>
            <p:nvPr/>
          </p:nvSpPr>
          <p:spPr>
            <a:xfrm>
              <a:off x="114479" y="7514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lvl1pPr>
            </a:lstStyle>
            <a:p>
              <a:pPr/>
              <a:r>
                <a:t>2 LYGIS</a:t>
              </a:r>
            </a:p>
          </p:txBody>
        </p:sp>
      </p:grpSp>
      <p:pic>
        <p:nvPicPr>
          <p:cNvPr id="1354" name="Picture 4" descr="Picture 4"/>
          <p:cNvPicPr>
            <a:picLocks noChangeAspect="1"/>
          </p:cNvPicPr>
          <p:nvPr/>
        </p:nvPicPr>
        <p:blipFill>
          <a:blip r:embed="rId3">
            <a:extLst/>
          </a:blip>
          <a:stretch>
            <a:fillRect/>
          </a:stretch>
        </p:blipFill>
        <p:spPr>
          <a:xfrm>
            <a:off x="9920160" y="406080"/>
            <a:ext cx="1950841" cy="195084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9" name="CustomShape 2"/>
          <p:cNvSpPr txBox="1"/>
          <p:nvPr/>
        </p:nvSpPr>
        <p:spPr>
          <a:xfrm>
            <a:off x="6561190" y="3115374"/>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kintamuosius perkelti į šabloną</a:t>
            </a:r>
          </a:p>
        </p:txBody>
      </p:sp>
      <p:sp>
        <p:nvSpPr>
          <p:cNvPr id="1400" name="TextBox 3"/>
          <p:cNvSpPr txBox="1"/>
          <p:nvPr/>
        </p:nvSpPr>
        <p:spPr>
          <a:xfrm>
            <a:off x="1665674" y="1027287"/>
            <a:ext cx="265176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main.py failas:</a:t>
            </a:r>
          </a:p>
        </p:txBody>
      </p:sp>
      <p:sp>
        <p:nvSpPr>
          <p:cNvPr id="1401" name="TextBox 8"/>
          <p:cNvSpPr txBox="1"/>
          <p:nvPr/>
        </p:nvSpPr>
        <p:spPr>
          <a:xfrm>
            <a:off x="1120044" y="3680176"/>
            <a:ext cx="345139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templates/index.html failas:</a:t>
            </a:r>
          </a:p>
        </p:txBody>
      </p:sp>
      <p:pic>
        <p:nvPicPr>
          <p:cNvPr id="1402" name="Picture 5" descr="Picture 5"/>
          <p:cNvPicPr>
            <a:picLocks noChangeAspect="1"/>
          </p:cNvPicPr>
          <p:nvPr/>
        </p:nvPicPr>
        <p:blipFill>
          <a:blip r:embed="rId2">
            <a:extLst/>
          </a:blip>
          <a:stretch>
            <a:fillRect/>
          </a:stretch>
        </p:blipFill>
        <p:spPr>
          <a:xfrm>
            <a:off x="679214" y="1478024"/>
            <a:ext cx="3872090" cy="1945210"/>
          </a:xfrm>
          <a:prstGeom prst="rect">
            <a:avLst/>
          </a:prstGeom>
          <a:ln w="12700">
            <a:miter lim="400000"/>
          </a:ln>
        </p:spPr>
      </p:pic>
      <p:pic>
        <p:nvPicPr>
          <p:cNvPr id="1403" name="Picture 6" descr="Picture 6"/>
          <p:cNvPicPr>
            <a:picLocks noChangeAspect="1"/>
          </p:cNvPicPr>
          <p:nvPr/>
        </p:nvPicPr>
        <p:blipFill>
          <a:blip r:embed="rId3">
            <a:extLst/>
          </a:blip>
          <a:stretch>
            <a:fillRect/>
          </a:stretch>
        </p:blipFill>
        <p:spPr>
          <a:xfrm>
            <a:off x="1486546" y="4137847"/>
            <a:ext cx="2257426" cy="25146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5" name="CustomShape 2"/>
          <p:cNvSpPr txBox="1"/>
          <p:nvPr/>
        </p:nvSpPr>
        <p:spPr>
          <a:xfrm>
            <a:off x="6561190" y="3115374"/>
            <a:ext cx="5315258" cy="1271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latin typeface="+mn-lt"/>
                <a:ea typeface="+mn-ea"/>
                <a:cs typeface="+mn-cs"/>
                <a:sym typeface="Helvetica"/>
              </a:defRPr>
            </a:lvl1pPr>
          </a:lstStyle>
          <a:p>
            <a:pPr/>
            <a:r>
              <a:t>Kaip perduoti duomenis iš svetainės į programą:</a:t>
            </a:r>
          </a:p>
        </p:txBody>
      </p:sp>
      <p:sp>
        <p:nvSpPr>
          <p:cNvPr id="1406" name="CustomShape 3"/>
          <p:cNvSpPr txBox="1"/>
          <p:nvPr/>
        </p:nvSpPr>
        <p:spPr>
          <a:xfrm>
            <a:off x="6563986" y="4299194"/>
            <a:ext cx="42336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app.py</a:t>
            </a:r>
          </a:p>
        </p:txBody>
      </p:sp>
      <p:pic>
        <p:nvPicPr>
          <p:cNvPr id="1407" name="Picture 3" descr="Picture 3"/>
          <p:cNvPicPr>
            <a:picLocks noChangeAspect="1"/>
          </p:cNvPicPr>
          <p:nvPr/>
        </p:nvPicPr>
        <p:blipFill>
          <a:blip r:embed="rId2">
            <a:extLst/>
          </a:blip>
          <a:stretch>
            <a:fillRect/>
          </a:stretch>
        </p:blipFill>
        <p:spPr>
          <a:xfrm>
            <a:off x="556919" y="2270063"/>
            <a:ext cx="4869275" cy="27129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9" name="CustomShape 2"/>
          <p:cNvSpPr txBox="1"/>
          <p:nvPr/>
        </p:nvSpPr>
        <p:spPr>
          <a:xfrm>
            <a:off x="6561190" y="3115374"/>
            <a:ext cx="5315258" cy="1271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latin typeface="+mn-lt"/>
                <a:ea typeface="+mn-ea"/>
                <a:cs typeface="+mn-cs"/>
                <a:sym typeface="Helvetica"/>
              </a:defRPr>
            </a:lvl1pPr>
          </a:lstStyle>
          <a:p>
            <a:pPr/>
            <a:r>
              <a:t>Kaip perduoti duomenis iš svetainės į programą:</a:t>
            </a:r>
          </a:p>
        </p:txBody>
      </p:sp>
      <p:sp>
        <p:nvSpPr>
          <p:cNvPr id="1410" name="CustomShape 3"/>
          <p:cNvSpPr txBox="1"/>
          <p:nvPr/>
        </p:nvSpPr>
        <p:spPr>
          <a:xfrm>
            <a:off x="6563986" y="4299194"/>
            <a:ext cx="42336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templates/login.html</a:t>
            </a:r>
          </a:p>
        </p:txBody>
      </p:sp>
      <p:pic>
        <p:nvPicPr>
          <p:cNvPr id="1411" name="Picture 3" descr="Picture 3"/>
          <p:cNvPicPr>
            <a:picLocks noChangeAspect="1"/>
          </p:cNvPicPr>
          <p:nvPr/>
        </p:nvPicPr>
        <p:blipFill>
          <a:blip r:embed="rId2">
            <a:extLst/>
          </a:blip>
          <a:stretch>
            <a:fillRect/>
          </a:stretch>
        </p:blipFill>
        <p:spPr>
          <a:xfrm>
            <a:off x="481659" y="1903541"/>
            <a:ext cx="4841052" cy="349306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3" name="CustomShape 2"/>
          <p:cNvSpPr txBox="1"/>
          <p:nvPr/>
        </p:nvSpPr>
        <p:spPr>
          <a:xfrm>
            <a:off x="6561190" y="3115374"/>
            <a:ext cx="5315258" cy="1271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latin typeface="+mn-lt"/>
                <a:ea typeface="+mn-ea"/>
                <a:cs typeface="+mn-cs"/>
                <a:sym typeface="Helvetica"/>
              </a:defRPr>
            </a:lvl1pPr>
          </a:lstStyle>
          <a:p>
            <a:pPr/>
            <a:r>
              <a:t>Kaip perduoti duomenis iš svetainės į programą:</a:t>
            </a:r>
          </a:p>
        </p:txBody>
      </p:sp>
      <p:sp>
        <p:nvSpPr>
          <p:cNvPr id="1414" name="CustomShape 3"/>
          <p:cNvSpPr txBox="1"/>
          <p:nvPr/>
        </p:nvSpPr>
        <p:spPr>
          <a:xfrm>
            <a:off x="6563986" y="4299194"/>
            <a:ext cx="42336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templates/greetings.html</a:t>
            </a:r>
          </a:p>
        </p:txBody>
      </p:sp>
      <p:pic>
        <p:nvPicPr>
          <p:cNvPr id="1415" name="Picture 3" descr="Picture 3"/>
          <p:cNvPicPr>
            <a:picLocks noChangeAspect="1"/>
          </p:cNvPicPr>
          <p:nvPr/>
        </p:nvPicPr>
        <p:blipFill>
          <a:blip r:embed="rId2">
            <a:extLst/>
          </a:blip>
          <a:stretch>
            <a:fillRect/>
          </a:stretch>
        </p:blipFill>
        <p:spPr>
          <a:xfrm>
            <a:off x="481659" y="2252478"/>
            <a:ext cx="4850460" cy="289867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7" name="CustomShape 2"/>
          <p:cNvSpPr txBox="1"/>
          <p:nvPr/>
        </p:nvSpPr>
        <p:spPr>
          <a:xfrm>
            <a:off x="6561190" y="3115374"/>
            <a:ext cx="5315258" cy="509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Dinamiškas url</a:t>
            </a:r>
          </a:p>
        </p:txBody>
      </p:sp>
      <p:pic>
        <p:nvPicPr>
          <p:cNvPr id="1418" name="Picture 3" descr="Picture 3"/>
          <p:cNvPicPr>
            <a:picLocks noChangeAspect="1"/>
          </p:cNvPicPr>
          <p:nvPr/>
        </p:nvPicPr>
        <p:blipFill>
          <a:blip r:embed="rId2">
            <a:extLst/>
          </a:blip>
          <a:stretch>
            <a:fillRect/>
          </a:stretch>
        </p:blipFill>
        <p:spPr>
          <a:xfrm>
            <a:off x="1087144" y="2005306"/>
            <a:ext cx="3583047" cy="334598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0" name="CustomShape 2"/>
          <p:cNvSpPr txBox="1"/>
          <p:nvPr/>
        </p:nvSpPr>
        <p:spPr>
          <a:xfrm>
            <a:off x="6561190" y="3115374"/>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Base template naudojimas ir paveldimi templates</a:t>
            </a:r>
          </a:p>
        </p:txBody>
      </p:sp>
      <p:pic>
        <p:nvPicPr>
          <p:cNvPr id="1421" name="Picture 3" descr="Picture 3"/>
          <p:cNvPicPr>
            <a:picLocks noChangeAspect="1"/>
          </p:cNvPicPr>
          <p:nvPr/>
        </p:nvPicPr>
        <p:blipFill>
          <a:blip r:embed="rId2">
            <a:extLst/>
          </a:blip>
          <a:stretch>
            <a:fillRect/>
          </a:stretch>
        </p:blipFill>
        <p:spPr>
          <a:xfrm>
            <a:off x="613362" y="1660354"/>
            <a:ext cx="4182535" cy="393240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3" name="CustomShape 2"/>
          <p:cNvSpPr txBox="1"/>
          <p:nvPr/>
        </p:nvSpPr>
        <p:spPr>
          <a:xfrm>
            <a:off x="6561190" y="3115374"/>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Panaudojame base.html ir sutaupome kodo</a:t>
            </a:r>
          </a:p>
        </p:txBody>
      </p:sp>
      <p:pic>
        <p:nvPicPr>
          <p:cNvPr id="1424" name="Picture 3" descr="Picture 3"/>
          <p:cNvPicPr>
            <a:picLocks noChangeAspect="1"/>
          </p:cNvPicPr>
          <p:nvPr/>
        </p:nvPicPr>
        <p:blipFill>
          <a:blip r:embed="rId2">
            <a:extLst/>
          </a:blip>
          <a:stretch>
            <a:fillRect/>
          </a:stretch>
        </p:blipFill>
        <p:spPr>
          <a:xfrm>
            <a:off x="425214" y="2834466"/>
            <a:ext cx="4869276" cy="214862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6" name="CustomShape 2"/>
          <p:cNvSpPr txBox="1"/>
          <p:nvPr/>
        </p:nvSpPr>
        <p:spPr>
          <a:xfrm>
            <a:off x="6561190" y="3115374"/>
            <a:ext cx="5315258" cy="509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Duomenų bazės sukūrimas</a:t>
            </a:r>
          </a:p>
        </p:txBody>
      </p:sp>
      <p:sp>
        <p:nvSpPr>
          <p:cNvPr id="1427" name="CustomShape 3"/>
          <p:cNvSpPr txBox="1"/>
          <p:nvPr/>
        </p:nvSpPr>
        <p:spPr>
          <a:xfrm>
            <a:off x="6563986" y="3749397"/>
            <a:ext cx="4947372" cy="113757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pPr>
            <a:r>
              <a:t>Flask leidžia mums dirbti su duomenų bazėmis, praktiškai nesitepant rankų į SQL užklausas. Viskuo pasirūpina modulis Flask-SQLAlchemy. Iš principo tai yra SQLAlchemy pritaikyta flaskui. Diegiasi </a:t>
            </a:r>
            <a:r>
              <a:rPr i="1"/>
              <a:t>pip install Flask-SQLAlchemy</a:t>
            </a:r>
            <a:r>
              <a:t>.</a:t>
            </a:r>
          </a:p>
        </p:txBody>
      </p:sp>
      <p:pic>
        <p:nvPicPr>
          <p:cNvPr id="1428" name="Picture 6" descr="Picture 6"/>
          <p:cNvPicPr>
            <a:picLocks noChangeAspect="1"/>
          </p:cNvPicPr>
          <p:nvPr/>
        </p:nvPicPr>
        <p:blipFill>
          <a:blip r:embed="rId2">
            <a:extLst/>
          </a:blip>
          <a:stretch>
            <a:fillRect/>
          </a:stretch>
        </p:blipFill>
        <p:spPr>
          <a:xfrm>
            <a:off x="58779" y="1545902"/>
            <a:ext cx="6456762" cy="461787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0" name="CustomShape 2"/>
          <p:cNvSpPr txBox="1"/>
          <p:nvPr/>
        </p:nvSpPr>
        <p:spPr>
          <a:xfrm>
            <a:off x="6458195" y="5574373"/>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Duomenų bazės įrašo sukūrimas</a:t>
            </a:r>
          </a:p>
        </p:txBody>
      </p:sp>
      <p:pic>
        <p:nvPicPr>
          <p:cNvPr id="1431" name="Image" descr="Image"/>
          <p:cNvPicPr>
            <a:picLocks noChangeAspect="1"/>
          </p:cNvPicPr>
          <p:nvPr/>
        </p:nvPicPr>
        <p:blipFill>
          <a:blip r:embed="rId2">
            <a:extLst/>
          </a:blip>
          <a:stretch>
            <a:fillRect/>
          </a:stretch>
        </p:blipFill>
        <p:spPr>
          <a:xfrm>
            <a:off x="401243" y="1858120"/>
            <a:ext cx="8949782" cy="3425081"/>
          </a:xfrm>
          <a:prstGeom prst="rect">
            <a:avLst/>
          </a:prstGeom>
          <a:ln w="12700">
            <a:miter lim="400000"/>
          </a:ln>
        </p:spPr>
      </p:pic>
      <p:sp>
        <p:nvSpPr>
          <p:cNvPr id="1432" name="CustomShape 3"/>
          <p:cNvSpPr txBox="1"/>
          <p:nvPr/>
        </p:nvSpPr>
        <p:spPr>
          <a:xfrm>
            <a:off x="6489073" y="6508426"/>
            <a:ext cx="4233601" cy="31195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message_example.py failas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4" name="CustomShape 2"/>
          <p:cNvSpPr txBox="1"/>
          <p:nvPr/>
        </p:nvSpPr>
        <p:spPr>
          <a:xfrm>
            <a:off x="6439467" y="5391704"/>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Duomenų bazės įrašo sukūrimas</a:t>
            </a:r>
          </a:p>
        </p:txBody>
      </p:sp>
      <p:pic>
        <p:nvPicPr>
          <p:cNvPr id="1435" name="Image" descr="Image"/>
          <p:cNvPicPr>
            <a:picLocks noChangeAspect="1"/>
          </p:cNvPicPr>
          <p:nvPr/>
        </p:nvPicPr>
        <p:blipFill>
          <a:blip r:embed="rId2">
            <a:extLst/>
          </a:blip>
          <a:stretch>
            <a:fillRect/>
          </a:stretch>
        </p:blipFill>
        <p:spPr>
          <a:xfrm>
            <a:off x="402186" y="936551"/>
            <a:ext cx="6705601" cy="4254501"/>
          </a:xfrm>
          <a:prstGeom prst="rect">
            <a:avLst/>
          </a:prstGeom>
          <a:ln w="12700">
            <a:miter lim="400000"/>
          </a:ln>
        </p:spPr>
      </p:pic>
      <p:sp>
        <p:nvSpPr>
          <p:cNvPr id="1436" name="CustomShape 3"/>
          <p:cNvSpPr txBox="1"/>
          <p:nvPr/>
        </p:nvSpPr>
        <p:spPr>
          <a:xfrm>
            <a:off x="6451617" y="6405421"/>
            <a:ext cx="4233601" cy="31195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message_example.py failas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6" name="CustomShape 2"/>
          <p:cNvSpPr txBox="1"/>
          <p:nvPr/>
        </p:nvSpPr>
        <p:spPr>
          <a:xfrm>
            <a:off x="480960" y="1371600"/>
            <a:ext cx="5150520" cy="5093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defRPr b="1" spc="-1" sz="3000"/>
            </a:lvl1pPr>
          </a:lstStyle>
          <a:p>
            <a:pPr/>
            <a:r>
              <a:t>Šiandien išmoksite</a:t>
            </a:r>
          </a:p>
        </p:txBody>
      </p:sp>
      <p:sp>
        <p:nvSpPr>
          <p:cNvPr id="1357" name="CustomShape 3"/>
          <p:cNvSpPr txBox="1"/>
          <p:nvPr/>
        </p:nvSpPr>
        <p:spPr>
          <a:xfrm>
            <a:off x="1399319" y="3367799"/>
            <a:ext cx="4232522"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Sukurti Flask aplikaciją</a:t>
            </a:r>
          </a:p>
        </p:txBody>
      </p:sp>
      <p:sp>
        <p:nvSpPr>
          <p:cNvPr id="1358" name="CustomShape 4"/>
          <p:cNvSpPr txBox="1"/>
          <p:nvPr/>
        </p:nvSpPr>
        <p:spPr>
          <a:xfrm>
            <a:off x="1399319" y="4451039"/>
            <a:ext cx="4232522" cy="51835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Sukurti duomenų bazę susietą su Flask aplikacija</a:t>
            </a:r>
          </a:p>
        </p:txBody>
      </p:sp>
      <p:grpSp>
        <p:nvGrpSpPr>
          <p:cNvPr id="1361" name="Group 5"/>
          <p:cNvGrpSpPr/>
          <p:nvPr/>
        </p:nvGrpSpPr>
        <p:grpSpPr>
          <a:xfrm>
            <a:off x="480240" y="3119399"/>
            <a:ext cx="729721" cy="729721"/>
            <a:chOff x="0" y="0"/>
            <a:chExt cx="729719" cy="729719"/>
          </a:xfrm>
        </p:grpSpPr>
        <p:sp>
          <p:nvSpPr>
            <p:cNvPr id="1359" name="CustomShape 6"/>
            <p:cNvSpPr/>
            <p:nvPr/>
          </p:nvSpPr>
          <p:spPr>
            <a:xfrm>
              <a:off x="0" y="0"/>
              <a:ext cx="729720" cy="729720"/>
            </a:xfrm>
            <a:prstGeom prst="ellipse">
              <a:avLst/>
            </a:prstGeom>
            <a:solidFill>
              <a:srgbClr val="191919"/>
            </a:solidFill>
            <a:ln w="12700" cap="flat">
              <a:noFill/>
              <a:miter lim="400000"/>
            </a:ln>
            <a:effectLst/>
          </p:spPr>
          <p:txBody>
            <a:bodyPr wrap="square" lIns="45719" tIns="45719" rIns="45719" bIns="45719" numCol="1" anchor="t">
              <a:noAutofit/>
            </a:bodyPr>
            <a:lstStyle/>
            <a:p>
              <a:pPr/>
            </a:p>
          </p:txBody>
        </p:sp>
        <p:sp>
          <p:nvSpPr>
            <p:cNvPr id="1360" name="CustomShape 7"/>
            <p:cNvSpPr txBox="1"/>
            <p:nvPr/>
          </p:nvSpPr>
          <p:spPr>
            <a:xfrm>
              <a:off x="153719" y="177604"/>
              <a:ext cx="422641" cy="373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01</a:t>
              </a:r>
            </a:p>
          </p:txBody>
        </p:sp>
      </p:grpSp>
      <p:grpSp>
        <p:nvGrpSpPr>
          <p:cNvPr id="1364" name="Group 8"/>
          <p:cNvGrpSpPr/>
          <p:nvPr/>
        </p:nvGrpSpPr>
        <p:grpSpPr>
          <a:xfrm>
            <a:off x="480240" y="4369680"/>
            <a:ext cx="729721" cy="729721"/>
            <a:chOff x="0" y="0"/>
            <a:chExt cx="729719" cy="729719"/>
          </a:xfrm>
        </p:grpSpPr>
        <p:sp>
          <p:nvSpPr>
            <p:cNvPr id="1362" name="CustomShape 9"/>
            <p:cNvSpPr/>
            <p:nvPr/>
          </p:nvSpPr>
          <p:spPr>
            <a:xfrm>
              <a:off x="0" y="0"/>
              <a:ext cx="729720" cy="729720"/>
            </a:xfrm>
            <a:prstGeom prst="ellipse">
              <a:avLst/>
            </a:prstGeom>
            <a:solidFill>
              <a:srgbClr val="191919"/>
            </a:solidFill>
            <a:ln w="12700" cap="flat">
              <a:noFill/>
              <a:miter lim="400000"/>
            </a:ln>
            <a:effectLst/>
          </p:spPr>
          <p:txBody>
            <a:bodyPr wrap="square" lIns="45719" tIns="45719" rIns="45719" bIns="45719" numCol="1" anchor="t">
              <a:noAutofit/>
            </a:bodyPr>
            <a:lstStyle/>
            <a:p>
              <a:pPr/>
            </a:p>
          </p:txBody>
        </p:sp>
        <p:sp>
          <p:nvSpPr>
            <p:cNvPr id="1363" name="CustomShape 10"/>
            <p:cNvSpPr txBox="1"/>
            <p:nvPr/>
          </p:nvSpPr>
          <p:spPr>
            <a:xfrm>
              <a:off x="153719" y="177964"/>
              <a:ext cx="422641" cy="373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02</a:t>
              </a:r>
            </a:p>
          </p:txBody>
        </p:sp>
      </p:grpSp>
      <p:sp>
        <p:nvSpPr>
          <p:cNvPr id="1365" name="CustomShape 11"/>
          <p:cNvSpPr txBox="1"/>
          <p:nvPr/>
        </p:nvSpPr>
        <p:spPr>
          <a:xfrm>
            <a:off x="1446479" y="5644439"/>
            <a:ext cx="4232522" cy="51835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Atlikti CRUD veiksmus naudojant Flask biblioteką</a:t>
            </a:r>
          </a:p>
        </p:txBody>
      </p:sp>
      <p:grpSp>
        <p:nvGrpSpPr>
          <p:cNvPr id="1368" name="Group 12"/>
          <p:cNvGrpSpPr/>
          <p:nvPr/>
        </p:nvGrpSpPr>
        <p:grpSpPr>
          <a:xfrm>
            <a:off x="527399" y="5457240"/>
            <a:ext cx="729721" cy="729721"/>
            <a:chOff x="0" y="0"/>
            <a:chExt cx="729719" cy="729719"/>
          </a:xfrm>
        </p:grpSpPr>
        <p:sp>
          <p:nvSpPr>
            <p:cNvPr id="1366" name="CustomShape 13"/>
            <p:cNvSpPr/>
            <p:nvPr/>
          </p:nvSpPr>
          <p:spPr>
            <a:xfrm>
              <a:off x="0" y="0"/>
              <a:ext cx="729720" cy="729720"/>
            </a:xfrm>
            <a:prstGeom prst="ellipse">
              <a:avLst/>
            </a:prstGeom>
            <a:solidFill>
              <a:srgbClr val="191919"/>
            </a:solidFill>
            <a:ln w="12700" cap="flat">
              <a:noFill/>
              <a:miter lim="400000"/>
            </a:ln>
            <a:effectLst/>
          </p:spPr>
          <p:txBody>
            <a:bodyPr wrap="square" lIns="45719" tIns="45719" rIns="45719" bIns="45719" numCol="1" anchor="t">
              <a:noAutofit/>
            </a:bodyPr>
            <a:lstStyle/>
            <a:p>
              <a:pPr/>
            </a:p>
          </p:txBody>
        </p:sp>
        <p:sp>
          <p:nvSpPr>
            <p:cNvPr id="1367" name="CustomShape 14"/>
            <p:cNvSpPr txBox="1"/>
            <p:nvPr/>
          </p:nvSpPr>
          <p:spPr>
            <a:xfrm>
              <a:off x="153719" y="177244"/>
              <a:ext cx="422641" cy="373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03</a:t>
              </a: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8" name="CustomShape 2"/>
          <p:cNvSpPr txBox="1"/>
          <p:nvPr/>
        </p:nvSpPr>
        <p:spPr>
          <a:xfrm>
            <a:off x="6355190" y="5068715"/>
            <a:ext cx="5315259" cy="13729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Duomenų bazės įrašo sukūrimas</a:t>
            </a:r>
          </a:p>
        </p:txBody>
      </p:sp>
      <p:pic>
        <p:nvPicPr>
          <p:cNvPr id="1439" name="Image" descr="Image"/>
          <p:cNvPicPr>
            <a:picLocks noChangeAspect="1"/>
          </p:cNvPicPr>
          <p:nvPr/>
        </p:nvPicPr>
        <p:blipFill>
          <a:blip r:embed="rId2">
            <a:extLst/>
          </a:blip>
          <a:stretch>
            <a:fillRect/>
          </a:stretch>
        </p:blipFill>
        <p:spPr>
          <a:xfrm>
            <a:off x="339312" y="2197099"/>
            <a:ext cx="10045701" cy="2463801"/>
          </a:xfrm>
          <a:prstGeom prst="rect">
            <a:avLst/>
          </a:prstGeom>
          <a:ln w="12700">
            <a:miter lim="400000"/>
          </a:ln>
        </p:spPr>
      </p:pic>
      <p:sp>
        <p:nvSpPr>
          <p:cNvPr id="1440" name="CustomShape 3"/>
          <p:cNvSpPr txBox="1"/>
          <p:nvPr/>
        </p:nvSpPr>
        <p:spPr>
          <a:xfrm>
            <a:off x="6395433" y="6049587"/>
            <a:ext cx="4233601" cy="31195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message_example.py failas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2" name="CustomShape 2"/>
          <p:cNvSpPr txBox="1"/>
          <p:nvPr/>
        </p:nvSpPr>
        <p:spPr>
          <a:xfrm>
            <a:off x="6420739" y="4843977"/>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Duomenų bazės įrašo perskaitymas</a:t>
            </a:r>
          </a:p>
        </p:txBody>
      </p:sp>
      <p:pic>
        <p:nvPicPr>
          <p:cNvPr id="1443" name="Image" descr="Image"/>
          <p:cNvPicPr>
            <a:picLocks noChangeAspect="1"/>
          </p:cNvPicPr>
          <p:nvPr/>
        </p:nvPicPr>
        <p:blipFill>
          <a:blip r:embed="rId2">
            <a:extLst/>
          </a:blip>
          <a:stretch>
            <a:fillRect/>
          </a:stretch>
        </p:blipFill>
        <p:spPr>
          <a:xfrm>
            <a:off x="482593" y="2901949"/>
            <a:ext cx="4660901" cy="1054101"/>
          </a:xfrm>
          <a:prstGeom prst="rect">
            <a:avLst/>
          </a:prstGeom>
          <a:ln w="12700">
            <a:miter lim="400000"/>
          </a:ln>
        </p:spPr>
      </p:pic>
      <p:sp>
        <p:nvSpPr>
          <p:cNvPr id="1444" name="CustomShape 3"/>
          <p:cNvSpPr txBox="1"/>
          <p:nvPr/>
        </p:nvSpPr>
        <p:spPr>
          <a:xfrm>
            <a:off x="6442253" y="5890398"/>
            <a:ext cx="4233601" cy="31195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message_example.py failas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6" name="CustomShape 2"/>
          <p:cNvSpPr txBox="1"/>
          <p:nvPr/>
        </p:nvSpPr>
        <p:spPr>
          <a:xfrm>
            <a:off x="6411365" y="3527706"/>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Įvairios CRUD operacijos</a:t>
            </a:r>
          </a:p>
        </p:txBody>
      </p:sp>
      <p:sp>
        <p:nvSpPr>
          <p:cNvPr id="1447" name="CustomShape 3"/>
          <p:cNvSpPr txBox="1"/>
          <p:nvPr/>
        </p:nvSpPr>
        <p:spPr>
          <a:xfrm>
            <a:off x="6470345" y="4267517"/>
            <a:ext cx="4233601" cy="197897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pPr>
            <a:r>
              <a:t>C - Create</a:t>
            </a:r>
          </a:p>
          <a:p>
            <a:pPr>
              <a:lnSpc>
                <a:spcPct val="90000"/>
              </a:lnSpc>
              <a:spcBef>
                <a:spcPts val="1000"/>
              </a:spcBef>
              <a:defRPr spc="-1" sz="1600"/>
            </a:pPr>
            <a:r>
              <a:t>R - Read</a:t>
            </a:r>
          </a:p>
          <a:p>
            <a:pPr>
              <a:lnSpc>
                <a:spcPct val="90000"/>
              </a:lnSpc>
              <a:spcBef>
                <a:spcPts val="1000"/>
              </a:spcBef>
              <a:defRPr spc="-1" sz="1600"/>
            </a:pPr>
            <a:r>
              <a:t>U - Update</a:t>
            </a:r>
          </a:p>
          <a:p>
            <a:pPr>
              <a:lnSpc>
                <a:spcPct val="90000"/>
              </a:lnSpc>
              <a:spcBef>
                <a:spcPts val="1000"/>
              </a:spcBef>
              <a:defRPr spc="-1" sz="1600"/>
            </a:pPr>
            <a:r>
              <a:t>D - Delete</a:t>
            </a:r>
          </a:p>
          <a:p>
            <a:pPr>
              <a:lnSpc>
                <a:spcPct val="90000"/>
              </a:lnSpc>
              <a:spcBef>
                <a:spcPts val="1000"/>
              </a:spcBef>
              <a:defRPr spc="-1" sz="1600"/>
            </a:pPr>
          </a:p>
          <a:p>
            <a:pPr>
              <a:lnSpc>
                <a:spcPct val="90000"/>
              </a:lnSpc>
              <a:spcBef>
                <a:spcPts val="1000"/>
              </a:spcBef>
              <a:defRPr spc="-1" sz="1600"/>
            </a:pPr>
            <a:r>
              <a:t>crud.py failas</a:t>
            </a:r>
          </a:p>
        </p:txBody>
      </p:sp>
      <p:pic>
        <p:nvPicPr>
          <p:cNvPr id="1448" name="Image" descr="Image"/>
          <p:cNvPicPr>
            <a:picLocks noChangeAspect="1"/>
          </p:cNvPicPr>
          <p:nvPr/>
        </p:nvPicPr>
        <p:blipFill>
          <a:blip r:embed="rId2">
            <a:extLst/>
          </a:blip>
          <a:stretch>
            <a:fillRect/>
          </a:stretch>
        </p:blipFill>
        <p:spPr>
          <a:xfrm>
            <a:off x="571207" y="828205"/>
            <a:ext cx="8040132" cy="270083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0" name="CustomShape 1"/>
          <p:cNvSpPr txBox="1"/>
          <p:nvPr/>
        </p:nvSpPr>
        <p:spPr>
          <a:xfrm>
            <a:off x="480960" y="460800"/>
            <a:ext cx="5612400" cy="2750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18 paskaita. Flask (įžanga)</a:t>
            </a:r>
          </a:p>
        </p:txBody>
      </p:sp>
      <p:sp>
        <p:nvSpPr>
          <p:cNvPr id="1451" name="CustomShape 2"/>
          <p:cNvSpPr txBox="1"/>
          <p:nvPr/>
        </p:nvSpPr>
        <p:spPr>
          <a:xfrm>
            <a:off x="6065881" y="3901955"/>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Įrašymas į duomenų bazę naudojant HTML</a:t>
            </a:r>
          </a:p>
        </p:txBody>
      </p:sp>
      <p:sp>
        <p:nvSpPr>
          <p:cNvPr id="1452" name="CustomShape 3"/>
          <p:cNvSpPr txBox="1"/>
          <p:nvPr/>
        </p:nvSpPr>
        <p:spPr>
          <a:xfrm>
            <a:off x="5777405" y="6125185"/>
            <a:ext cx="42336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index.html (Apačioje)</a:t>
            </a:r>
          </a:p>
        </p:txBody>
      </p:sp>
      <p:pic>
        <p:nvPicPr>
          <p:cNvPr id="1453" name="Image" descr="Image"/>
          <p:cNvPicPr>
            <a:picLocks noChangeAspect="1"/>
          </p:cNvPicPr>
          <p:nvPr/>
        </p:nvPicPr>
        <p:blipFill>
          <a:blip r:embed="rId2">
            <a:extLst/>
          </a:blip>
          <a:stretch>
            <a:fillRect/>
          </a:stretch>
        </p:blipFill>
        <p:spPr>
          <a:xfrm>
            <a:off x="306936" y="398069"/>
            <a:ext cx="6896101" cy="800101"/>
          </a:xfrm>
          <a:prstGeom prst="rect">
            <a:avLst/>
          </a:prstGeom>
          <a:ln w="12700">
            <a:miter lim="400000"/>
          </a:ln>
        </p:spPr>
      </p:pic>
      <p:pic>
        <p:nvPicPr>
          <p:cNvPr id="1454" name="Image" descr="Image"/>
          <p:cNvPicPr>
            <a:picLocks noChangeAspect="1"/>
          </p:cNvPicPr>
          <p:nvPr/>
        </p:nvPicPr>
        <p:blipFill>
          <a:blip r:embed="rId3">
            <a:extLst/>
          </a:blip>
          <a:stretch>
            <a:fillRect/>
          </a:stretch>
        </p:blipFill>
        <p:spPr>
          <a:xfrm>
            <a:off x="344363" y="1377301"/>
            <a:ext cx="4805438" cy="2604629"/>
          </a:xfrm>
          <a:prstGeom prst="rect">
            <a:avLst/>
          </a:prstGeom>
          <a:ln w="12700">
            <a:miter lim="400000"/>
          </a:ln>
        </p:spPr>
      </p:pic>
      <p:pic>
        <p:nvPicPr>
          <p:cNvPr id="1455" name="Image" descr="Image"/>
          <p:cNvPicPr>
            <a:picLocks noChangeAspect="1"/>
          </p:cNvPicPr>
          <p:nvPr/>
        </p:nvPicPr>
        <p:blipFill>
          <a:blip r:embed="rId4">
            <a:extLst/>
          </a:blip>
          <a:stretch>
            <a:fillRect/>
          </a:stretch>
        </p:blipFill>
        <p:spPr>
          <a:xfrm>
            <a:off x="-40569" y="5398377"/>
            <a:ext cx="5575301" cy="1016001"/>
          </a:xfrm>
          <a:prstGeom prst="rect">
            <a:avLst/>
          </a:prstGeom>
          <a:ln w="12700">
            <a:miter lim="400000"/>
          </a:ln>
        </p:spPr>
      </p:pic>
      <p:sp>
        <p:nvSpPr>
          <p:cNvPr id="1456" name="CustomShape 3"/>
          <p:cNvSpPr txBox="1"/>
          <p:nvPr/>
        </p:nvSpPr>
        <p:spPr>
          <a:xfrm>
            <a:off x="6606709" y="2253734"/>
            <a:ext cx="4233601" cy="85176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pPr>
            <a:r>
              <a:t>Pavyzdys 5 užduotyje:</a:t>
            </a:r>
            <a:br/>
          </a:p>
          <a:p>
            <a:pPr>
              <a:lnSpc>
                <a:spcPct val="90000"/>
              </a:lnSpc>
              <a:spcBef>
                <a:spcPts val="1000"/>
              </a:spcBef>
              <a:defRPr spc="-1" sz="1600"/>
            </a:pPr>
            <a:r>
              <a:t>app.py failas (Viršuje)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8" name="CustomShape 1"/>
          <p:cNvSpPr txBox="1"/>
          <p:nvPr/>
        </p:nvSpPr>
        <p:spPr>
          <a:xfrm>
            <a:off x="480960" y="460800"/>
            <a:ext cx="5612401" cy="2750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18 paskaita. Flask (įžanga)</a:t>
            </a:r>
          </a:p>
        </p:txBody>
      </p:sp>
      <p:sp>
        <p:nvSpPr>
          <p:cNvPr id="1459" name="CustomShape 2"/>
          <p:cNvSpPr txBox="1"/>
          <p:nvPr/>
        </p:nvSpPr>
        <p:spPr>
          <a:xfrm>
            <a:off x="6233448" y="3798950"/>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Ištrinimas iš duomenų bazės naudojant HTML</a:t>
            </a:r>
          </a:p>
        </p:txBody>
      </p:sp>
      <p:sp>
        <p:nvSpPr>
          <p:cNvPr id="1460" name="CustomShape 3"/>
          <p:cNvSpPr txBox="1"/>
          <p:nvPr/>
        </p:nvSpPr>
        <p:spPr>
          <a:xfrm>
            <a:off x="5777405" y="6125185"/>
            <a:ext cx="4233601" cy="311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index.html (Apačioje)</a:t>
            </a:r>
          </a:p>
        </p:txBody>
      </p:sp>
      <p:sp>
        <p:nvSpPr>
          <p:cNvPr id="1461" name="CustomShape 3"/>
          <p:cNvSpPr txBox="1"/>
          <p:nvPr/>
        </p:nvSpPr>
        <p:spPr>
          <a:xfrm>
            <a:off x="6606709" y="2253734"/>
            <a:ext cx="4233602" cy="85176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pPr>
            <a:r>
              <a:t>Pavyzdys 5 užduotyje:</a:t>
            </a:r>
            <a:br/>
          </a:p>
          <a:p>
            <a:pPr>
              <a:lnSpc>
                <a:spcPct val="90000"/>
              </a:lnSpc>
              <a:spcBef>
                <a:spcPts val="1000"/>
              </a:spcBef>
              <a:defRPr spc="-1" sz="1600"/>
            </a:pPr>
            <a:r>
              <a:t>app.py failas (Viršuje)</a:t>
            </a:r>
          </a:p>
        </p:txBody>
      </p:sp>
      <p:pic>
        <p:nvPicPr>
          <p:cNvPr id="1462" name="Image" descr="Image"/>
          <p:cNvPicPr>
            <a:picLocks noChangeAspect="1"/>
          </p:cNvPicPr>
          <p:nvPr/>
        </p:nvPicPr>
        <p:blipFill>
          <a:blip r:embed="rId2">
            <a:extLst/>
          </a:blip>
          <a:stretch>
            <a:fillRect/>
          </a:stretch>
        </p:blipFill>
        <p:spPr>
          <a:xfrm>
            <a:off x="447396" y="398069"/>
            <a:ext cx="6896101" cy="800101"/>
          </a:xfrm>
          <a:prstGeom prst="rect">
            <a:avLst/>
          </a:prstGeom>
          <a:ln w="12700">
            <a:miter lim="400000"/>
          </a:ln>
        </p:spPr>
      </p:pic>
      <p:pic>
        <p:nvPicPr>
          <p:cNvPr id="1463" name="Image" descr="Image"/>
          <p:cNvPicPr>
            <a:picLocks noChangeAspect="1"/>
          </p:cNvPicPr>
          <p:nvPr/>
        </p:nvPicPr>
        <p:blipFill>
          <a:blip r:embed="rId3">
            <a:extLst/>
          </a:blip>
          <a:stretch>
            <a:fillRect/>
          </a:stretch>
        </p:blipFill>
        <p:spPr>
          <a:xfrm>
            <a:off x="492838" y="1338425"/>
            <a:ext cx="4478022" cy="1961031"/>
          </a:xfrm>
          <a:prstGeom prst="rect">
            <a:avLst/>
          </a:prstGeom>
          <a:ln w="12700">
            <a:miter lim="400000"/>
          </a:ln>
        </p:spPr>
      </p:pic>
      <p:pic>
        <p:nvPicPr>
          <p:cNvPr id="1464" name="Image" descr="Image"/>
          <p:cNvPicPr>
            <a:picLocks noChangeAspect="1"/>
          </p:cNvPicPr>
          <p:nvPr/>
        </p:nvPicPr>
        <p:blipFill>
          <a:blip r:embed="rId4">
            <a:extLst/>
          </a:blip>
          <a:stretch>
            <a:fillRect/>
          </a:stretch>
        </p:blipFill>
        <p:spPr>
          <a:xfrm>
            <a:off x="431584" y="4479665"/>
            <a:ext cx="4843996" cy="212421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6" name="CustomShape 1"/>
          <p:cNvSpPr txBox="1"/>
          <p:nvPr/>
        </p:nvSpPr>
        <p:spPr>
          <a:xfrm>
            <a:off x="480960" y="460800"/>
            <a:ext cx="5612400"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18 paskaita. Flask (įžanga)</a:t>
            </a:r>
          </a:p>
        </p:txBody>
      </p:sp>
      <p:grpSp>
        <p:nvGrpSpPr>
          <p:cNvPr id="1469" name="Group 2"/>
          <p:cNvGrpSpPr/>
          <p:nvPr/>
        </p:nvGrpSpPr>
        <p:grpSpPr>
          <a:xfrm>
            <a:off x="479880" y="898200"/>
            <a:ext cx="1833480" cy="462601"/>
            <a:chOff x="0" y="0"/>
            <a:chExt cx="1833479" cy="462600"/>
          </a:xfrm>
        </p:grpSpPr>
        <p:sp>
          <p:nvSpPr>
            <p:cNvPr id="1467"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468"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1</a:t>
              </a:r>
            </a:p>
          </p:txBody>
        </p:sp>
      </p:grpSp>
      <p:pic>
        <p:nvPicPr>
          <p:cNvPr id="1470"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471" name="CustomShape 5"/>
          <p:cNvSpPr txBox="1"/>
          <p:nvPr/>
        </p:nvSpPr>
        <p:spPr>
          <a:xfrm>
            <a:off x="638999" y="1832399"/>
            <a:ext cx="10627562" cy="9977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Susikurkite html failą ir pamėginkite sukurti programą, kurioje būtų išspausdinta:</a:t>
            </a:r>
            <a:br/>
          </a:p>
          <a:p>
            <a:pPr>
              <a:defRPr spc="-1" sz="1600"/>
            </a:pPr>
            <a:r>
              <a:t>Hello world (pavadinimas)</a:t>
            </a:r>
          </a:p>
          <a:p>
            <a:pPr>
              <a:defRPr spc="-1" sz="1600"/>
            </a:pPr>
            <a:r>
              <a:t>Mano (gal?) pirmasis HTML failas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3" name="CustomShape 1"/>
          <p:cNvSpPr txBox="1"/>
          <p:nvPr/>
        </p:nvSpPr>
        <p:spPr>
          <a:xfrm>
            <a:off x="480960" y="460800"/>
            <a:ext cx="5612401"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14 paskaita. Flask (įžanga)</a:t>
            </a:r>
          </a:p>
        </p:txBody>
      </p:sp>
      <p:grpSp>
        <p:nvGrpSpPr>
          <p:cNvPr id="1476" name="Group 2"/>
          <p:cNvGrpSpPr/>
          <p:nvPr/>
        </p:nvGrpSpPr>
        <p:grpSpPr>
          <a:xfrm>
            <a:off x="479880" y="898200"/>
            <a:ext cx="1833480" cy="462601"/>
            <a:chOff x="0" y="0"/>
            <a:chExt cx="1833479" cy="462600"/>
          </a:xfrm>
        </p:grpSpPr>
        <p:sp>
          <p:nvSpPr>
            <p:cNvPr id="1474"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475"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2</a:t>
              </a:r>
            </a:p>
          </p:txBody>
        </p:sp>
      </p:grpSp>
      <p:pic>
        <p:nvPicPr>
          <p:cNvPr id="1477"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478" name="CustomShape 5"/>
          <p:cNvSpPr txBox="1"/>
          <p:nvPr/>
        </p:nvSpPr>
        <p:spPr>
          <a:xfrm>
            <a:off x="638999" y="1832399"/>
            <a:ext cx="10627562" cy="7691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1600"/>
            </a:lvl1pPr>
          </a:lstStyle>
          <a:p>
            <a:pPr/>
            <a:r>
              <a:t>Sukurti programą, kuri turėtų statinį puslapį, pvz. localhost:5000 su tekstu. Turėtų būt pavadinimas ir po apačia kažkoks informacinis tekstas. Užkart panaudokite template funkcionalumą</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0" name="CustomShape 1"/>
          <p:cNvSpPr txBox="1"/>
          <p:nvPr/>
        </p:nvSpPr>
        <p:spPr>
          <a:xfrm>
            <a:off x="480960" y="460800"/>
            <a:ext cx="5612400"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18 paskaita. Flask (įžanga)</a:t>
            </a:r>
          </a:p>
        </p:txBody>
      </p:sp>
      <p:grpSp>
        <p:nvGrpSpPr>
          <p:cNvPr id="1483" name="Group 2"/>
          <p:cNvGrpSpPr/>
          <p:nvPr/>
        </p:nvGrpSpPr>
        <p:grpSpPr>
          <a:xfrm>
            <a:off x="479880" y="898200"/>
            <a:ext cx="1833480" cy="462601"/>
            <a:chOff x="0" y="0"/>
            <a:chExt cx="1833479" cy="462600"/>
          </a:xfrm>
        </p:grpSpPr>
        <p:sp>
          <p:nvSpPr>
            <p:cNvPr id="1481"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482"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3</a:t>
              </a:r>
            </a:p>
          </p:txBody>
        </p:sp>
      </p:grpSp>
      <p:pic>
        <p:nvPicPr>
          <p:cNvPr id="1484"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485" name="CustomShape 5"/>
          <p:cNvSpPr txBox="1"/>
          <p:nvPr/>
        </p:nvSpPr>
        <p:spPr>
          <a:xfrm>
            <a:off x="638639" y="1834199"/>
            <a:ext cx="10627562" cy="21407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Sukurti puslapį kuriame būtų trys puslapiai:</a:t>
            </a:r>
            <a:br/>
            <a:r>
              <a:t>1. </a:t>
            </a:r>
            <a:r>
              <a:rPr u="sng">
                <a:solidFill>
                  <a:srgbClr val="0000FF"/>
                </a:solidFill>
                <a:uFill>
                  <a:solidFill>
                    <a:srgbClr val="0000FF"/>
                  </a:solidFill>
                </a:uFill>
                <a:hlinkClick r:id="rId3" invalidUrl="" action="" tgtFrame="" tooltip="" history="1" highlightClick="0" endSnd="0"/>
              </a:rPr>
              <a:t>http://127.0.0.1:5000/</a:t>
            </a:r>
            <a:r>
              <a:t> - Pagrindinis puslapis, kuriame būtų parašyta šiandienos data</a:t>
            </a:r>
          </a:p>
          <a:p>
            <a:pPr>
              <a:defRPr spc="-1" sz="1600"/>
            </a:pPr>
            <a:r>
              <a:t>2. </a:t>
            </a:r>
            <a:r>
              <a:rPr u="sng">
                <a:solidFill>
                  <a:srgbClr val="0000FF"/>
                </a:solidFill>
                <a:uFill>
                  <a:solidFill>
                    <a:srgbClr val="0000FF"/>
                  </a:solidFill>
                </a:uFill>
                <a:hlinkClick r:id="rId3" invalidUrl="" action="" tgtFrame="" tooltip="" history="1" highlightClick="0" endSnd="0"/>
              </a:rPr>
              <a:t>http://127.0.0.1:5000/</a:t>
            </a:r>
            <a:r>
              <a:t>name - Antrame puslapyje, kuriame būtų parašytas jūsų pasirinktas vardas </a:t>
            </a:r>
          </a:p>
          <a:p>
            <a:pPr>
              <a:defRPr spc="-1" sz="1600"/>
            </a:pPr>
            <a:r>
              <a:t>3. </a:t>
            </a:r>
            <a:r>
              <a:rPr u="sng">
                <a:solidFill>
                  <a:srgbClr val="0000FF"/>
                </a:solidFill>
                <a:uFill>
                  <a:solidFill>
                    <a:srgbClr val="0000FF"/>
                  </a:solidFill>
                </a:uFill>
                <a:hlinkClick r:id="rId3" invalidUrl="" action="" tgtFrame="" tooltip="" history="1" highlightClick="0" endSnd="0"/>
              </a:rPr>
              <a:t>http://127.0.0.1:5000/</a:t>
            </a:r>
            <a:r>
              <a:t>&lt;dinaminisurl&gt; - šitame puslapyje būtų išspausdinta “Labas, aš išspausdinu </a:t>
            </a:r>
            <a:r>
              <a:rPr i="1"/>
              <a:t>dinaminisurl</a:t>
            </a:r>
            <a:r>
              <a:t> pavadinimą”</a:t>
            </a:r>
          </a:p>
          <a:p>
            <a:pPr>
              <a:defRPr spc="-1" sz="1600"/>
            </a:pPr>
          </a:p>
          <a:p>
            <a:pPr>
              <a:defRPr spc="-1" sz="1600"/>
            </a:pPr>
            <a:r>
              <a:t>Kiekviename puslapyje turėtų būt išspausdintas jūsų pasirinktas pavadinimas. Kad nekartoti pavadinimo, pasinaudokite template paveldimumo funkcionalumu</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7" name="CustomShape 1"/>
          <p:cNvSpPr txBox="1"/>
          <p:nvPr/>
        </p:nvSpPr>
        <p:spPr>
          <a:xfrm>
            <a:off x="480960" y="460800"/>
            <a:ext cx="5612400"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18 paskaita. Flask (įžanga)</a:t>
            </a:r>
          </a:p>
        </p:txBody>
      </p:sp>
      <p:grpSp>
        <p:nvGrpSpPr>
          <p:cNvPr id="1490" name="Group 2"/>
          <p:cNvGrpSpPr/>
          <p:nvPr/>
        </p:nvGrpSpPr>
        <p:grpSpPr>
          <a:xfrm>
            <a:off x="479880" y="898200"/>
            <a:ext cx="1833480" cy="462601"/>
            <a:chOff x="0" y="0"/>
            <a:chExt cx="1833479" cy="462600"/>
          </a:xfrm>
        </p:grpSpPr>
        <p:sp>
          <p:nvSpPr>
            <p:cNvPr id="1488"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489"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4</a:t>
              </a:r>
            </a:p>
          </p:txBody>
        </p:sp>
      </p:grpSp>
      <p:pic>
        <p:nvPicPr>
          <p:cNvPr id="1491"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492" name="CustomShape 5"/>
          <p:cNvSpPr txBox="1"/>
          <p:nvPr/>
        </p:nvSpPr>
        <p:spPr>
          <a:xfrm>
            <a:off x="638639" y="1834199"/>
            <a:ext cx="10627562" cy="14549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Sukurti programą, kuri leistų įvesti vardą ir jį išsaugotų duomenų bazėje. Įvesti vardai turėtų būti atspausdinti eilės tvarka su skaičiukais.</a:t>
            </a:r>
          </a:p>
          <a:p>
            <a:pPr>
              <a:defRPr spc="-1" sz="1600"/>
            </a:pPr>
          </a:p>
          <a:p>
            <a:pPr>
              <a:defRPr spc="-1" sz="1600"/>
            </a:pPr>
            <a:r>
              <a:t>Patarimas naudoti:</a:t>
            </a:r>
          </a:p>
          <a:p>
            <a:pPr>
              <a:defRPr spc="-1" sz="1600"/>
            </a:pPr>
            <a:r>
              <a:t>&lt;ol&gt; ir &lt;li&gt;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4" name="CustomShape 1"/>
          <p:cNvSpPr txBox="1"/>
          <p:nvPr/>
        </p:nvSpPr>
        <p:spPr>
          <a:xfrm>
            <a:off x="480960" y="460800"/>
            <a:ext cx="5612400"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18 paskaita. Flask (įžanga)</a:t>
            </a:r>
          </a:p>
        </p:txBody>
      </p:sp>
      <p:grpSp>
        <p:nvGrpSpPr>
          <p:cNvPr id="1497" name="Group 2"/>
          <p:cNvGrpSpPr/>
          <p:nvPr/>
        </p:nvGrpSpPr>
        <p:grpSpPr>
          <a:xfrm>
            <a:off x="479880" y="898200"/>
            <a:ext cx="1833480" cy="462601"/>
            <a:chOff x="0" y="0"/>
            <a:chExt cx="1833479" cy="462600"/>
          </a:xfrm>
        </p:grpSpPr>
        <p:sp>
          <p:nvSpPr>
            <p:cNvPr id="1495"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496"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5</a:t>
              </a:r>
            </a:p>
          </p:txBody>
        </p:sp>
      </p:grpSp>
      <p:pic>
        <p:nvPicPr>
          <p:cNvPr id="1498"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499" name="CustomShape 5"/>
          <p:cNvSpPr txBox="1"/>
          <p:nvPr/>
        </p:nvSpPr>
        <p:spPr>
          <a:xfrm>
            <a:off x="638639" y="1834199"/>
            <a:ext cx="10627562" cy="54055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1600"/>
            </a:lvl1pPr>
          </a:lstStyle>
          <a:p>
            <a:pPr/>
            <a:r>
              <a:t>Sukurti programą, kurioje galėtumėme sukurti, saugoti, redaguoti, trinti savo užduočių sąrašą. Užduotys turi būti saugomos į duomenų bazę.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0" name="Pavadinimas 1"/>
          <p:cNvSpPr txBox="1"/>
          <p:nvPr>
            <p:ph type="title"/>
          </p:nvPr>
        </p:nvSpPr>
        <p:spPr>
          <a:xfrm>
            <a:off x="480389" y="1371706"/>
            <a:ext cx="5615613" cy="4101247"/>
          </a:xfrm>
          <a:prstGeom prst="rect">
            <a:avLst/>
          </a:prstGeom>
        </p:spPr>
        <p:txBody>
          <a:bodyPr/>
          <a:lstStyle/>
          <a:p>
            <a:pPr/>
            <a:r>
              <a:t>HTML</a:t>
            </a:r>
          </a:p>
        </p:txBody>
      </p:sp>
      <p:sp>
        <p:nvSpPr>
          <p:cNvPr id="1371" name="Teksto vietos rezervavimo ženklas 3"/>
          <p:cNvSpPr txBox="1"/>
          <p:nvPr>
            <p:ph type="body" sz="half" idx="1"/>
          </p:nvPr>
        </p:nvSpPr>
        <p:spPr>
          <a:xfrm>
            <a:off x="6561501" y="1371706"/>
            <a:ext cx="5149487" cy="5067299"/>
          </a:xfrm>
          <a:prstGeom prst="rect">
            <a:avLst/>
          </a:prstGeom>
        </p:spPr>
        <p:txBody>
          <a:bodyPr/>
          <a:lstStyle/>
          <a:p>
            <a:pPr defTabSz="457200">
              <a:lnSpc>
                <a:spcPct val="100000"/>
              </a:lnSpc>
              <a:spcBef>
                <a:spcPts val="0"/>
              </a:spcBef>
              <a:defRPr sz="1600">
                <a:solidFill>
                  <a:srgbClr val="202124"/>
                </a:solidFill>
              </a:defRPr>
            </a:pPr>
            <a:r>
              <a:rPr b="1"/>
              <a:t>HTML</a:t>
            </a:r>
            <a:r>
              <a:t> (</a:t>
            </a:r>
            <a:r>
              <a:rPr i="1"/>
              <a:t>Hyper text Markup Language</a:t>
            </a:r>
            <a:r>
              <a:t> „Hiperteksto žymėjimo kalba“) – tai kompiuterinė žymėjimo kalba, naudojama pateikti turinį internete.</a:t>
            </a:r>
          </a:p>
        </p:txBody>
      </p:sp>
      <p:sp>
        <p:nvSpPr>
          <p:cNvPr id="1372" name="https://www.w3schools.com/html/"/>
          <p:cNvSpPr txBox="1"/>
          <p:nvPr/>
        </p:nvSpPr>
        <p:spPr>
          <a:xfrm>
            <a:off x="497395" y="1883573"/>
            <a:ext cx="345802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https://www.w3schools.com/html/</a:t>
            </a:r>
          </a:p>
        </p:txBody>
      </p:sp>
      <p:pic>
        <p:nvPicPr>
          <p:cNvPr id="1373" name="Image" descr="Image"/>
          <p:cNvPicPr>
            <a:picLocks noChangeAspect="1"/>
          </p:cNvPicPr>
          <p:nvPr/>
        </p:nvPicPr>
        <p:blipFill>
          <a:blip r:embed="rId2">
            <a:extLst/>
          </a:blip>
          <a:stretch>
            <a:fillRect/>
          </a:stretch>
        </p:blipFill>
        <p:spPr>
          <a:xfrm>
            <a:off x="508853" y="2346090"/>
            <a:ext cx="4559301" cy="3581401"/>
          </a:xfrm>
          <a:prstGeom prst="rect">
            <a:avLst/>
          </a:prstGeom>
          <a:ln w="12700">
            <a:miter lim="400000"/>
          </a:ln>
        </p:spPr>
      </p:pic>
      <p:pic>
        <p:nvPicPr>
          <p:cNvPr id="1374" name="Image" descr="Image"/>
          <p:cNvPicPr>
            <a:picLocks noChangeAspect="1"/>
          </p:cNvPicPr>
          <p:nvPr/>
        </p:nvPicPr>
        <p:blipFill>
          <a:blip r:embed="rId3">
            <a:extLst/>
          </a:blip>
          <a:stretch>
            <a:fillRect/>
          </a:stretch>
        </p:blipFill>
        <p:spPr>
          <a:xfrm>
            <a:off x="6558144" y="2364413"/>
            <a:ext cx="5156201" cy="17907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1" name="CustomShape 1"/>
          <p:cNvSpPr txBox="1"/>
          <p:nvPr/>
        </p:nvSpPr>
        <p:spPr>
          <a:xfrm>
            <a:off x="480960" y="460800"/>
            <a:ext cx="5612401" cy="45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defRPr>
            </a:lvl1pPr>
          </a:lstStyle>
          <a:p>
            <a:pPr/>
            <a:r>
              <a:t>18 paskaita. Flask (įžanga)</a:t>
            </a:r>
          </a:p>
        </p:txBody>
      </p:sp>
      <p:grpSp>
        <p:nvGrpSpPr>
          <p:cNvPr id="1504" name="Group 2"/>
          <p:cNvGrpSpPr/>
          <p:nvPr/>
        </p:nvGrpSpPr>
        <p:grpSpPr>
          <a:xfrm>
            <a:off x="479880" y="898200"/>
            <a:ext cx="1833480" cy="462601"/>
            <a:chOff x="0" y="0"/>
            <a:chExt cx="1833479" cy="462600"/>
          </a:xfrm>
        </p:grpSpPr>
        <p:sp>
          <p:nvSpPr>
            <p:cNvPr id="1502" name="CustomShape 3"/>
            <p:cNvSpPr/>
            <p:nvPr/>
          </p:nvSpPr>
          <p:spPr>
            <a:xfrm>
              <a:off x="0" y="0"/>
              <a:ext cx="1833480" cy="46260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1503" name="CustomShape 4"/>
            <p:cNvSpPr txBox="1"/>
            <p:nvPr/>
          </p:nvSpPr>
          <p:spPr>
            <a:xfrm>
              <a:off x="114479" y="74963"/>
              <a:ext cx="1604521" cy="31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PAPILDOMAI</a:t>
              </a:r>
            </a:p>
          </p:txBody>
        </p:sp>
      </p:grpSp>
      <p:pic>
        <p:nvPicPr>
          <p:cNvPr id="1505"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506" name="https://blog.miguelgrinberg.com/post/the-flask-mega-tutorial-part-i-hello-world"/>
          <p:cNvSpPr txBox="1"/>
          <p:nvPr/>
        </p:nvSpPr>
        <p:spPr>
          <a:xfrm>
            <a:off x="860511" y="1830332"/>
            <a:ext cx="790522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https://blog.miguelgrinberg.com/post/the-flask-mega-tutorial-part-i-hello-world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6" name="Title 1"/>
          <p:cNvSpPr txBox="1"/>
          <p:nvPr>
            <p:ph type="title"/>
          </p:nvPr>
        </p:nvSpPr>
        <p:spPr>
          <a:xfrm>
            <a:off x="480389" y="1371706"/>
            <a:ext cx="5615613" cy="4101247"/>
          </a:xfrm>
          <a:prstGeom prst="rect">
            <a:avLst/>
          </a:prstGeom>
        </p:spPr>
        <p:txBody>
          <a:bodyPr/>
          <a:lstStyle/>
          <a:p>
            <a:pPr/>
            <a:r>
              <a:t>Python web framework'as - Flask</a:t>
            </a:r>
          </a:p>
          <a:p>
            <a:pPr/>
          </a:p>
          <a:p>
            <a:pPr/>
          </a:p>
        </p:txBody>
      </p:sp>
      <p:sp>
        <p:nvSpPr>
          <p:cNvPr id="1377" name="Text Placeholder 3"/>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val="1"/>
            </a:ext>
          </a:extLst>
        </p:spPr>
        <p:txBody>
          <a:bodyPr/>
          <a:lstStyle/>
          <a:p>
            <a:pPr/>
            <a:r>
              <a:t>Flask yra populiariausias python'o microframework'as. Jeigu projektas nėra labai didelis, arba tiesiog norime pasidaryti kažkokį GUI per naršyklę, kažką greitai prototipuoti, Flask yra labai geras pasirinkimas. </a:t>
            </a:r>
            <a:r>
              <a:t>Tačiau taip pat Flask funkcionalumą lengva praplėsti.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9" name="CustomShape 2"/>
          <p:cNvSpPr txBox="1"/>
          <p:nvPr/>
        </p:nvSpPr>
        <p:spPr>
          <a:xfrm>
            <a:off x="6316577" y="2201296"/>
            <a:ext cx="5700961" cy="509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Minimali svetainė su Flask</a:t>
            </a:r>
          </a:p>
        </p:txBody>
      </p:sp>
      <p:pic>
        <p:nvPicPr>
          <p:cNvPr id="1380" name="Picture 2" descr="Picture 2"/>
          <p:cNvPicPr>
            <a:picLocks noChangeAspect="1"/>
          </p:cNvPicPr>
          <p:nvPr/>
        </p:nvPicPr>
        <p:blipFill>
          <a:blip r:embed="rId2">
            <a:extLst/>
          </a:blip>
          <a:stretch>
            <a:fillRect/>
          </a:stretch>
        </p:blipFill>
        <p:spPr>
          <a:xfrm>
            <a:off x="481659" y="2283635"/>
            <a:ext cx="4746978" cy="2695247"/>
          </a:xfrm>
          <a:prstGeom prst="rect">
            <a:avLst/>
          </a:prstGeom>
          <a:ln w="12700">
            <a:miter lim="400000"/>
          </a:ln>
        </p:spPr>
      </p:pic>
      <p:sp>
        <p:nvSpPr>
          <p:cNvPr id="1381" name="CustomShape 2"/>
          <p:cNvSpPr txBox="1"/>
          <p:nvPr/>
        </p:nvSpPr>
        <p:spPr>
          <a:xfrm>
            <a:off x="6316577" y="3376590"/>
            <a:ext cx="5700961"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b="1" sz="3000"/>
            </a:pPr>
            <a:r>
              <a:t>pip3 install flask</a:t>
            </a:r>
          </a:p>
          <a:p>
            <a:pPr>
              <a:defRPr b="1" sz="3000"/>
            </a:pPr>
            <a:r>
              <a:t>python3 main.py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3" name="CustomShape 2"/>
          <p:cNvSpPr txBox="1"/>
          <p:nvPr/>
        </p:nvSpPr>
        <p:spPr>
          <a:xfrm>
            <a:off x="6316577" y="2201296"/>
            <a:ext cx="5700961" cy="5093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Alternatyvus paleidimas</a:t>
            </a:r>
          </a:p>
        </p:txBody>
      </p:sp>
      <p:pic>
        <p:nvPicPr>
          <p:cNvPr id="1384" name="Picture 2" descr="Picture 2"/>
          <p:cNvPicPr>
            <a:picLocks noChangeAspect="1"/>
          </p:cNvPicPr>
          <p:nvPr/>
        </p:nvPicPr>
        <p:blipFill>
          <a:blip r:embed="rId2">
            <a:extLst/>
          </a:blip>
          <a:stretch>
            <a:fillRect/>
          </a:stretch>
        </p:blipFill>
        <p:spPr>
          <a:xfrm>
            <a:off x="481659" y="2283635"/>
            <a:ext cx="4746978" cy="2695247"/>
          </a:xfrm>
          <a:prstGeom prst="rect">
            <a:avLst/>
          </a:prstGeom>
          <a:ln w="12700">
            <a:miter lim="400000"/>
          </a:ln>
        </p:spPr>
      </p:pic>
      <p:sp>
        <p:nvSpPr>
          <p:cNvPr id="1385" name="CustomShape 2"/>
          <p:cNvSpPr txBox="1"/>
          <p:nvPr/>
        </p:nvSpPr>
        <p:spPr>
          <a:xfrm>
            <a:off x="6316577" y="2830404"/>
            <a:ext cx="5700961" cy="9411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b="1" sz="3000"/>
            </a:pPr>
            <a:r>
              <a:t>export FLASK_APP=main.py </a:t>
            </a:r>
          </a:p>
          <a:p>
            <a:pPr>
              <a:defRPr b="1" sz="3000"/>
            </a:pPr>
            <a:r>
              <a:t>flask run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7" name="CustomShape 2"/>
          <p:cNvSpPr txBox="1"/>
          <p:nvPr/>
        </p:nvSpPr>
        <p:spPr>
          <a:xfrm>
            <a:off x="6561190" y="1106977"/>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sukurti ir panaudoti HTML šabloną</a:t>
            </a:r>
          </a:p>
        </p:txBody>
      </p:sp>
      <p:pic>
        <p:nvPicPr>
          <p:cNvPr id="1388" name="Picture 3" descr="Picture 3"/>
          <p:cNvPicPr>
            <a:picLocks noChangeAspect="1"/>
          </p:cNvPicPr>
          <p:nvPr/>
        </p:nvPicPr>
        <p:blipFill>
          <a:blip r:embed="rId2">
            <a:extLst/>
          </a:blip>
          <a:stretch>
            <a:fillRect/>
          </a:stretch>
        </p:blipFill>
        <p:spPr>
          <a:xfrm>
            <a:off x="1149584" y="1458638"/>
            <a:ext cx="3044239" cy="1861686"/>
          </a:xfrm>
          <a:prstGeom prst="rect">
            <a:avLst/>
          </a:prstGeom>
          <a:ln w="12700">
            <a:miter lim="400000"/>
          </a:ln>
        </p:spPr>
      </p:pic>
      <p:sp>
        <p:nvSpPr>
          <p:cNvPr id="1389" name="TextBox 3"/>
          <p:cNvSpPr txBox="1"/>
          <p:nvPr/>
        </p:nvSpPr>
        <p:spPr>
          <a:xfrm>
            <a:off x="1345823" y="980251"/>
            <a:ext cx="265176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defRPr>
            </a:lvl1pPr>
          </a:lstStyle>
          <a:p>
            <a:pPr/>
            <a:r>
              <a:t>main.py failas:</a:t>
            </a:r>
          </a:p>
        </p:txBody>
      </p:sp>
      <p:pic>
        <p:nvPicPr>
          <p:cNvPr id="1390" name="Picture 5" descr="Picture 5"/>
          <p:cNvPicPr>
            <a:picLocks noChangeAspect="1"/>
          </p:cNvPicPr>
          <p:nvPr/>
        </p:nvPicPr>
        <p:blipFill>
          <a:blip r:embed="rId3">
            <a:extLst/>
          </a:blip>
          <a:stretch>
            <a:fillRect/>
          </a:stretch>
        </p:blipFill>
        <p:spPr>
          <a:xfrm>
            <a:off x="1165520" y="4141375"/>
            <a:ext cx="3049999" cy="2422878"/>
          </a:xfrm>
          <a:prstGeom prst="rect">
            <a:avLst/>
          </a:prstGeom>
          <a:ln w="12700">
            <a:miter lim="400000"/>
          </a:ln>
        </p:spPr>
      </p:pic>
      <p:sp>
        <p:nvSpPr>
          <p:cNvPr id="1391" name="TextBox 8"/>
          <p:cNvSpPr txBox="1"/>
          <p:nvPr/>
        </p:nvSpPr>
        <p:spPr>
          <a:xfrm>
            <a:off x="960118" y="3698992"/>
            <a:ext cx="345139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defRPr>
            </a:lvl1pPr>
          </a:lstStyle>
          <a:p>
            <a:pPr/>
            <a:r>
              <a:t>templates/index.html failas: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3" name="CustomShape 2"/>
          <p:cNvSpPr txBox="1"/>
          <p:nvPr/>
        </p:nvSpPr>
        <p:spPr>
          <a:xfrm>
            <a:off x="6561190" y="1106977"/>
            <a:ext cx="5315258" cy="13729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Kad praeitas pavzdys veiktų būtina sukurti templates aplanką </a:t>
            </a:r>
          </a:p>
        </p:txBody>
      </p:sp>
      <p:pic>
        <p:nvPicPr>
          <p:cNvPr id="1394" name="Image" descr="Image"/>
          <p:cNvPicPr>
            <a:picLocks noChangeAspect="1"/>
          </p:cNvPicPr>
          <p:nvPr/>
        </p:nvPicPr>
        <p:blipFill>
          <a:blip r:embed="rId2">
            <a:extLst/>
          </a:blip>
          <a:stretch>
            <a:fillRect/>
          </a:stretch>
        </p:blipFill>
        <p:spPr>
          <a:xfrm>
            <a:off x="440179" y="2648043"/>
            <a:ext cx="5054601" cy="12827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6" name="CustomShape 2"/>
          <p:cNvSpPr txBox="1"/>
          <p:nvPr/>
        </p:nvSpPr>
        <p:spPr>
          <a:xfrm>
            <a:off x="6561190" y="3115374"/>
            <a:ext cx="5315258" cy="9411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Į šabloną galime įdėti logikos</a:t>
            </a:r>
          </a:p>
        </p:txBody>
      </p:sp>
      <p:pic>
        <p:nvPicPr>
          <p:cNvPr id="1397" name="Picture 5" descr="Picture 5"/>
          <p:cNvPicPr>
            <a:picLocks noChangeAspect="1"/>
          </p:cNvPicPr>
          <p:nvPr/>
        </p:nvPicPr>
        <p:blipFill>
          <a:blip r:embed="rId2">
            <a:extLst/>
          </a:blip>
          <a:stretch>
            <a:fillRect/>
          </a:stretch>
        </p:blipFill>
        <p:spPr>
          <a:xfrm>
            <a:off x="1038343" y="1619309"/>
            <a:ext cx="3859389" cy="443782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