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4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148BD-5339-A100-1591-7A3DA5464360}" v="19" dt="2022-05-19T14:21:50.66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E6"/>
          </a:solidFill>
        </a:fill>
      </a:tcStyle>
    </a:wholeTbl>
    <a:band2H>
      <a:tcTxStyle/>
      <a:tcStyle>
        <a:tcBdr/>
        <a:fill>
          <a:solidFill>
            <a:srgbClr val="E6E6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AFF"/>
          </a:solidFill>
        </a:fill>
      </a:tcStyle>
    </a:wholeTbl>
    <a:band2H>
      <a:tcTxStyle/>
      <a:tcStyle>
        <a:tcBdr/>
        <a:fill>
          <a:solidFill>
            <a:srgbClr val="EBE6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FF"/>
          </a:solidFill>
        </a:fill>
      </a:tcStyle>
    </a:wholeTbl>
    <a:band2H>
      <a:tcTxStyle/>
      <a:tcStyle>
        <a:tcBdr/>
        <a:fill>
          <a:solidFill>
            <a:srgbClr val="E6E6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imonda Skarienė | Nordgain" userId="4a0f7e3d-3114-4fe8-a035-4176feceb8a1" providerId="ADAL" clId="{5C287953-14D8-4348-ABB0-BBDCAC4C3D91}"/>
    <pc:docChg chg="modSld">
      <pc:chgData name="Raimonda Skarienė | Nordgain" userId="4a0f7e3d-3114-4fe8-a035-4176feceb8a1" providerId="ADAL" clId="{5C287953-14D8-4348-ABB0-BBDCAC4C3D91}" dt="2022-05-19T14:14:01.494" v="25" actId="20577"/>
      <pc:docMkLst>
        <pc:docMk/>
      </pc:docMkLst>
      <pc:sldChg chg="modSp mod">
        <pc:chgData name="Raimonda Skarienė | Nordgain" userId="4a0f7e3d-3114-4fe8-a035-4176feceb8a1" providerId="ADAL" clId="{5C287953-14D8-4348-ABB0-BBDCAC4C3D91}" dt="2022-05-19T14:11:50.238" v="8" actId="20577"/>
        <pc:sldMkLst>
          <pc:docMk/>
          <pc:sldMk cId="0" sldId="259"/>
        </pc:sldMkLst>
        <pc:spChg chg="mod">
          <ac:chgData name="Raimonda Skarienė | Nordgain" userId="4a0f7e3d-3114-4fe8-a035-4176feceb8a1" providerId="ADAL" clId="{5C287953-14D8-4348-ABB0-BBDCAC4C3D91}" dt="2022-05-19T14:11:50.238" v="8" actId="20577"/>
          <ac:spMkLst>
            <pc:docMk/>
            <pc:sldMk cId="0" sldId="259"/>
            <ac:spMk id="1087" creationId="{00000000-0000-0000-0000-000000000000}"/>
          </ac:spMkLst>
        </pc:spChg>
      </pc:sldChg>
      <pc:sldChg chg="modSp mod">
        <pc:chgData name="Raimonda Skarienė | Nordgain" userId="4a0f7e3d-3114-4fe8-a035-4176feceb8a1" providerId="ADAL" clId="{5C287953-14D8-4348-ABB0-BBDCAC4C3D91}" dt="2022-05-19T14:12:26.077" v="10" actId="20577"/>
        <pc:sldMkLst>
          <pc:docMk/>
          <pc:sldMk cId="0" sldId="271"/>
        </pc:sldMkLst>
        <pc:spChg chg="mod">
          <ac:chgData name="Raimonda Skarienė | Nordgain" userId="4a0f7e3d-3114-4fe8-a035-4176feceb8a1" providerId="ADAL" clId="{5C287953-14D8-4348-ABB0-BBDCAC4C3D91}" dt="2022-05-19T14:12:26.077" v="10" actId="20577"/>
          <ac:spMkLst>
            <pc:docMk/>
            <pc:sldMk cId="0" sldId="271"/>
            <ac:spMk id="1139" creationId="{00000000-0000-0000-0000-000000000000}"/>
          </ac:spMkLst>
        </pc:spChg>
      </pc:sldChg>
      <pc:sldChg chg="modSp mod">
        <pc:chgData name="Raimonda Skarienė | Nordgain" userId="4a0f7e3d-3114-4fe8-a035-4176feceb8a1" providerId="ADAL" clId="{5C287953-14D8-4348-ABB0-BBDCAC4C3D91}" dt="2022-05-19T14:12:45.625" v="12" actId="20577"/>
        <pc:sldMkLst>
          <pc:docMk/>
          <pc:sldMk cId="0" sldId="280"/>
        </pc:sldMkLst>
        <pc:spChg chg="mod">
          <ac:chgData name="Raimonda Skarienė | Nordgain" userId="4a0f7e3d-3114-4fe8-a035-4176feceb8a1" providerId="ADAL" clId="{5C287953-14D8-4348-ABB0-BBDCAC4C3D91}" dt="2022-05-19T14:12:45.625" v="12" actId="20577"/>
          <ac:spMkLst>
            <pc:docMk/>
            <pc:sldMk cId="0" sldId="280"/>
            <ac:spMk id="1179" creationId="{00000000-0000-0000-0000-000000000000}"/>
          </ac:spMkLst>
        </pc:spChg>
      </pc:sldChg>
      <pc:sldChg chg="modSp mod">
        <pc:chgData name="Raimonda Skarienė | Nordgain" userId="4a0f7e3d-3114-4fe8-a035-4176feceb8a1" providerId="ADAL" clId="{5C287953-14D8-4348-ABB0-BBDCAC4C3D91}" dt="2022-05-19T14:13:16.121" v="17" actId="20577"/>
        <pc:sldMkLst>
          <pc:docMk/>
          <pc:sldMk cId="0" sldId="285"/>
        </pc:sldMkLst>
        <pc:spChg chg="mod">
          <ac:chgData name="Raimonda Skarienė | Nordgain" userId="4a0f7e3d-3114-4fe8-a035-4176feceb8a1" providerId="ADAL" clId="{5C287953-14D8-4348-ABB0-BBDCAC4C3D91}" dt="2022-05-19T14:13:16.121" v="17" actId="20577"/>
          <ac:spMkLst>
            <pc:docMk/>
            <pc:sldMk cId="0" sldId="285"/>
            <ac:spMk id="1210" creationId="{00000000-0000-0000-0000-000000000000}"/>
          </ac:spMkLst>
        </pc:spChg>
      </pc:sldChg>
      <pc:sldChg chg="modSp mod">
        <pc:chgData name="Raimonda Skarienė | Nordgain" userId="4a0f7e3d-3114-4fe8-a035-4176feceb8a1" providerId="ADAL" clId="{5C287953-14D8-4348-ABB0-BBDCAC4C3D91}" dt="2022-05-19T14:13:30.427" v="18" actId="20577"/>
        <pc:sldMkLst>
          <pc:docMk/>
          <pc:sldMk cId="0" sldId="286"/>
        </pc:sldMkLst>
        <pc:spChg chg="mod">
          <ac:chgData name="Raimonda Skarienė | Nordgain" userId="4a0f7e3d-3114-4fe8-a035-4176feceb8a1" providerId="ADAL" clId="{5C287953-14D8-4348-ABB0-BBDCAC4C3D91}" dt="2022-05-19T14:13:30.427" v="18" actId="20577"/>
          <ac:spMkLst>
            <pc:docMk/>
            <pc:sldMk cId="0" sldId="286"/>
            <ac:spMk id="1217" creationId="{00000000-0000-0000-0000-000000000000}"/>
          </ac:spMkLst>
        </pc:spChg>
      </pc:sldChg>
      <pc:sldChg chg="modSp mod">
        <pc:chgData name="Raimonda Skarienė | Nordgain" userId="4a0f7e3d-3114-4fe8-a035-4176feceb8a1" providerId="ADAL" clId="{5C287953-14D8-4348-ABB0-BBDCAC4C3D91}" dt="2022-05-19T14:13:46.183" v="19" actId="20577"/>
        <pc:sldMkLst>
          <pc:docMk/>
          <pc:sldMk cId="0" sldId="288"/>
        </pc:sldMkLst>
        <pc:spChg chg="mod">
          <ac:chgData name="Raimonda Skarienė | Nordgain" userId="4a0f7e3d-3114-4fe8-a035-4176feceb8a1" providerId="ADAL" clId="{5C287953-14D8-4348-ABB0-BBDCAC4C3D91}" dt="2022-05-19T14:13:46.183" v="19" actId="20577"/>
          <ac:spMkLst>
            <pc:docMk/>
            <pc:sldMk cId="0" sldId="288"/>
            <ac:spMk id="1231" creationId="{00000000-0000-0000-0000-000000000000}"/>
          </ac:spMkLst>
        </pc:spChg>
      </pc:sldChg>
      <pc:sldChg chg="modSp mod">
        <pc:chgData name="Raimonda Skarienė | Nordgain" userId="4a0f7e3d-3114-4fe8-a035-4176feceb8a1" providerId="ADAL" clId="{5C287953-14D8-4348-ABB0-BBDCAC4C3D91}" dt="2022-05-19T14:14:01.494" v="25" actId="20577"/>
        <pc:sldMkLst>
          <pc:docMk/>
          <pc:sldMk cId="0" sldId="289"/>
        </pc:sldMkLst>
        <pc:spChg chg="mod">
          <ac:chgData name="Raimonda Skarienė | Nordgain" userId="4a0f7e3d-3114-4fe8-a035-4176feceb8a1" providerId="ADAL" clId="{5C287953-14D8-4348-ABB0-BBDCAC4C3D91}" dt="2022-05-19T14:14:01.494" v="25" actId="20577"/>
          <ac:spMkLst>
            <pc:docMk/>
            <pc:sldMk cId="0" sldId="289"/>
            <ac:spMk id="1238" creationId="{00000000-0000-0000-0000-000000000000}"/>
          </ac:spMkLst>
        </pc:spChg>
      </pc:sldChg>
    </pc:docChg>
  </pc:docChgLst>
  <pc:docChgLst>
    <pc:chgData name="Mantas Skara" userId="S::mantas.skara@codeacademylt.onmicrosoft.com::a2d15dd5-f561-4611-9a3e-b8ea4accaeba" providerId="AD" clId="Web-{16A148BD-5339-A100-1591-7A3DA5464360}"/>
    <pc:docChg chg="modSld">
      <pc:chgData name="Mantas Skara" userId="S::mantas.skara@codeacademylt.onmicrosoft.com::a2d15dd5-f561-4611-9a3e-b8ea4accaeba" providerId="AD" clId="Web-{16A148BD-5339-A100-1591-7A3DA5464360}" dt="2022-05-19T14:21:50.661" v="8" actId="20577"/>
      <pc:docMkLst>
        <pc:docMk/>
      </pc:docMkLst>
      <pc:sldChg chg="modSp">
        <pc:chgData name="Mantas Skara" userId="S::mantas.skara@codeacademylt.onmicrosoft.com::a2d15dd5-f561-4611-9a3e-b8ea4accaeba" providerId="AD" clId="Web-{16A148BD-5339-A100-1591-7A3DA5464360}" dt="2022-05-19T14:20:37.566" v="5" actId="20577"/>
        <pc:sldMkLst>
          <pc:docMk/>
          <pc:sldMk cId="0" sldId="278"/>
        </pc:sldMkLst>
        <pc:spChg chg="mod">
          <ac:chgData name="Mantas Skara" userId="S::mantas.skara@codeacademylt.onmicrosoft.com::a2d15dd5-f561-4611-9a3e-b8ea4accaeba" providerId="AD" clId="Web-{16A148BD-5339-A100-1591-7A3DA5464360}" dt="2022-05-19T14:20:37.566" v="5" actId="20577"/>
          <ac:spMkLst>
            <pc:docMk/>
            <pc:sldMk cId="0" sldId="278"/>
            <ac:spMk id="1170" creationId="{00000000-0000-0000-0000-000000000000}"/>
          </ac:spMkLst>
        </pc:spChg>
      </pc:sldChg>
      <pc:sldChg chg="modSp">
        <pc:chgData name="Mantas Skara" userId="S::mantas.skara@codeacademylt.onmicrosoft.com::a2d15dd5-f561-4611-9a3e-b8ea4accaeba" providerId="AD" clId="Web-{16A148BD-5339-A100-1591-7A3DA5464360}" dt="2022-05-19T14:21:50.661" v="8" actId="20577"/>
        <pc:sldMkLst>
          <pc:docMk/>
          <pc:sldMk cId="0" sldId="287"/>
        </pc:sldMkLst>
        <pc:spChg chg="mod">
          <ac:chgData name="Mantas Skara" userId="S::mantas.skara@codeacademylt.onmicrosoft.com::a2d15dd5-f561-4611-9a3e-b8ea4accaeba" providerId="AD" clId="Web-{16A148BD-5339-A100-1591-7A3DA5464360}" dt="2022-05-19T14:21:50.661" v="8" actId="20577"/>
          <ac:spMkLst>
            <pc:docMk/>
            <pc:sldMk cId="0" sldId="287"/>
            <ac:spMk id="122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Shape 10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5" name="Shape 10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49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0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1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2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54" name="Graphic 7" descr="Graphic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5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PlaceHolder 3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65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6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7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8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70" name="Graphic 7" descr="Graphic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7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174" name="PlaceHolder 4"/>
          <p:cNvSpPr/>
          <p:nvPr/>
        </p:nvSpPr>
        <p:spPr>
          <a:xfrm>
            <a:off x="609479" y="3682079"/>
            <a:ext cx="535428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175" name="PlaceHolder 5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1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83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4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5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6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88" name="Graphic 7" descr="Graphic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9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1" name="PlaceHolder 3"/>
          <p:cNvSpPr/>
          <p:nvPr/>
        </p:nvSpPr>
        <p:spPr>
          <a:xfrm>
            <a:off x="431963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192" name="PlaceHolder 4"/>
          <p:cNvSpPr/>
          <p:nvPr/>
        </p:nvSpPr>
        <p:spPr>
          <a:xfrm>
            <a:off x="802979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193" name="PlaceHolder 5"/>
          <p:cNvSpPr/>
          <p:nvPr/>
        </p:nvSpPr>
        <p:spPr>
          <a:xfrm>
            <a:off x="609479" y="3682079"/>
            <a:ext cx="353304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194" name="PlaceHolder 6"/>
          <p:cNvSpPr/>
          <p:nvPr/>
        </p:nvSpPr>
        <p:spPr>
          <a:xfrm>
            <a:off x="4319639" y="3682079"/>
            <a:ext cx="353304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195" name="PlaceHolder 7"/>
          <p:cNvSpPr>
            <a:spLocks noGrp="1"/>
          </p:cNvSpPr>
          <p:nvPr>
            <p:ph type="body" sz="quarter" idx="21"/>
          </p:nvPr>
        </p:nvSpPr>
        <p:spPr>
          <a:xfrm>
            <a:off x="8029799" y="3682079"/>
            <a:ext cx="3533041" cy="1896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03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4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5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6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15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6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7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8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20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221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29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0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1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2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34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235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43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4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5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6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48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2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0" name="PlaceHolder 3"/>
          <p:cNvSpPr>
            <a:spLocks noGrp="1"/>
          </p:cNvSpPr>
          <p:nvPr>
            <p:ph type="body" sz="half" idx="21"/>
          </p:nvPr>
        </p:nvSpPr>
        <p:spPr>
          <a:xfrm>
            <a:off x="6231959" y="1604519"/>
            <a:ext cx="5354282" cy="397728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2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58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9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0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1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63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2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71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2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3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4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76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84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5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6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7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89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29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1" name="PlaceHolder 3"/>
          <p:cNvSpPr/>
          <p:nvPr/>
        </p:nvSpPr>
        <p:spPr>
          <a:xfrm>
            <a:off x="6231959" y="1604519"/>
            <a:ext cx="5354282" cy="39772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292" name="PlaceHolder 4"/>
          <p:cNvSpPr>
            <a:spLocks noGrp="1"/>
          </p:cNvSpPr>
          <p:nvPr>
            <p:ph type="body" sz="quarter" idx="21"/>
          </p:nvPr>
        </p:nvSpPr>
        <p:spPr>
          <a:xfrm>
            <a:off x="60947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2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4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29" name="Graphic 7" descr="Graphic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300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1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2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3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05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30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7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308" name="PlaceHolder 4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3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316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7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8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9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21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3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3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324" name="PlaceHolder 4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3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332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3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4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5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37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3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9" name="PlaceHolder 3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3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347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8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9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0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52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35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4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355" name="PlaceHolder 4"/>
          <p:cNvSpPr/>
          <p:nvPr/>
        </p:nvSpPr>
        <p:spPr>
          <a:xfrm>
            <a:off x="609479" y="3682079"/>
            <a:ext cx="535428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356" name="PlaceHolder 5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3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364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5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6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69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3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1" name="PlaceHolder 3"/>
          <p:cNvSpPr/>
          <p:nvPr/>
        </p:nvSpPr>
        <p:spPr>
          <a:xfrm>
            <a:off x="431963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372" name="PlaceHolder 4"/>
          <p:cNvSpPr/>
          <p:nvPr/>
        </p:nvSpPr>
        <p:spPr>
          <a:xfrm>
            <a:off x="802979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373" name="PlaceHolder 5"/>
          <p:cNvSpPr/>
          <p:nvPr/>
        </p:nvSpPr>
        <p:spPr>
          <a:xfrm>
            <a:off x="609479" y="3682079"/>
            <a:ext cx="353304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374" name="PlaceHolder 6"/>
          <p:cNvSpPr/>
          <p:nvPr/>
        </p:nvSpPr>
        <p:spPr>
          <a:xfrm>
            <a:off x="4319639" y="3682079"/>
            <a:ext cx="353304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375" name="PlaceHolder 7"/>
          <p:cNvSpPr>
            <a:spLocks noGrp="1"/>
          </p:cNvSpPr>
          <p:nvPr>
            <p:ph type="body" sz="quarter" idx="21"/>
          </p:nvPr>
        </p:nvSpPr>
        <p:spPr>
          <a:xfrm>
            <a:off x="8029799" y="3682079"/>
            <a:ext cx="3533041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3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roup 1"/>
          <p:cNvGrpSpPr/>
          <p:nvPr/>
        </p:nvGrpSpPr>
        <p:grpSpPr>
          <a:xfrm>
            <a:off x="11078640" y="458640"/>
            <a:ext cx="632161" cy="680040"/>
            <a:chOff x="0" y="0"/>
            <a:chExt cx="632160" cy="680039"/>
          </a:xfrm>
        </p:grpSpPr>
        <p:sp>
          <p:nvSpPr>
            <p:cNvPr id="383" name="CustomShape 2"/>
            <p:cNvSpPr/>
            <p:nvPr/>
          </p:nvSpPr>
          <p:spPr>
            <a:xfrm>
              <a:off x="-1" y="0"/>
              <a:ext cx="632162" cy="680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4" name="CustomShape 3"/>
            <p:cNvSpPr/>
            <p:nvPr/>
          </p:nvSpPr>
          <p:spPr>
            <a:xfrm>
              <a:off x="398520" y="414359"/>
              <a:ext cx="53641" cy="5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5" name="CustomShape 4"/>
            <p:cNvSpPr/>
            <p:nvPr/>
          </p:nvSpPr>
          <p:spPr>
            <a:xfrm>
              <a:off x="180720" y="414359"/>
              <a:ext cx="53641" cy="5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6" name="CustomShape 5"/>
            <p:cNvSpPr/>
            <p:nvPr/>
          </p:nvSpPr>
          <p:spPr>
            <a:xfrm>
              <a:off x="96480" y="87850"/>
              <a:ext cx="439561" cy="434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roup 1"/>
          <p:cNvGrpSpPr/>
          <p:nvPr/>
        </p:nvGrpSpPr>
        <p:grpSpPr>
          <a:xfrm>
            <a:off x="11078640" y="458640"/>
            <a:ext cx="632161" cy="680040"/>
            <a:chOff x="0" y="0"/>
            <a:chExt cx="632160" cy="680039"/>
          </a:xfrm>
        </p:grpSpPr>
        <p:sp>
          <p:nvSpPr>
            <p:cNvPr id="395" name="CustomShape 2"/>
            <p:cNvSpPr/>
            <p:nvPr/>
          </p:nvSpPr>
          <p:spPr>
            <a:xfrm>
              <a:off x="-1" y="0"/>
              <a:ext cx="632162" cy="680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6" name="CustomShape 3"/>
            <p:cNvSpPr/>
            <p:nvPr/>
          </p:nvSpPr>
          <p:spPr>
            <a:xfrm>
              <a:off x="398520" y="414359"/>
              <a:ext cx="53641" cy="5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7" name="CustomShape 4"/>
            <p:cNvSpPr/>
            <p:nvPr/>
          </p:nvSpPr>
          <p:spPr>
            <a:xfrm>
              <a:off x="180720" y="414359"/>
              <a:ext cx="53641" cy="5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8" name="CustomShape 5"/>
            <p:cNvSpPr/>
            <p:nvPr/>
          </p:nvSpPr>
          <p:spPr>
            <a:xfrm>
              <a:off x="96480" y="87850"/>
              <a:ext cx="439561" cy="434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00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401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roup 1"/>
          <p:cNvGrpSpPr/>
          <p:nvPr/>
        </p:nvGrpSpPr>
        <p:grpSpPr>
          <a:xfrm>
            <a:off x="11078640" y="458640"/>
            <a:ext cx="632161" cy="680040"/>
            <a:chOff x="0" y="0"/>
            <a:chExt cx="632160" cy="680039"/>
          </a:xfrm>
        </p:grpSpPr>
        <p:sp>
          <p:nvSpPr>
            <p:cNvPr id="409" name="CustomShape 2"/>
            <p:cNvSpPr/>
            <p:nvPr/>
          </p:nvSpPr>
          <p:spPr>
            <a:xfrm>
              <a:off x="-1" y="0"/>
              <a:ext cx="632162" cy="680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0" name="CustomShape 3"/>
            <p:cNvSpPr/>
            <p:nvPr/>
          </p:nvSpPr>
          <p:spPr>
            <a:xfrm>
              <a:off x="398520" y="414359"/>
              <a:ext cx="53641" cy="5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1" name="CustomShape 4"/>
            <p:cNvSpPr/>
            <p:nvPr/>
          </p:nvSpPr>
          <p:spPr>
            <a:xfrm>
              <a:off x="180720" y="414359"/>
              <a:ext cx="53641" cy="5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2" name="CustomShape 5"/>
            <p:cNvSpPr/>
            <p:nvPr/>
          </p:nvSpPr>
          <p:spPr>
            <a:xfrm>
              <a:off x="96480" y="87850"/>
              <a:ext cx="439561" cy="434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14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415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b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roup 1"/>
          <p:cNvGrpSpPr/>
          <p:nvPr/>
        </p:nvGrpSpPr>
        <p:grpSpPr>
          <a:xfrm>
            <a:off x="11078640" y="458640"/>
            <a:ext cx="632161" cy="680040"/>
            <a:chOff x="0" y="0"/>
            <a:chExt cx="632160" cy="680039"/>
          </a:xfrm>
        </p:grpSpPr>
        <p:sp>
          <p:nvSpPr>
            <p:cNvPr id="423" name="CustomShape 2"/>
            <p:cNvSpPr/>
            <p:nvPr/>
          </p:nvSpPr>
          <p:spPr>
            <a:xfrm>
              <a:off x="-1" y="0"/>
              <a:ext cx="632162" cy="680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4" name="CustomShape 3"/>
            <p:cNvSpPr/>
            <p:nvPr/>
          </p:nvSpPr>
          <p:spPr>
            <a:xfrm>
              <a:off x="398520" y="414359"/>
              <a:ext cx="53641" cy="5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5" name="CustomShape 4"/>
            <p:cNvSpPr/>
            <p:nvPr/>
          </p:nvSpPr>
          <p:spPr>
            <a:xfrm>
              <a:off x="180720" y="414359"/>
              <a:ext cx="53641" cy="5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6" name="CustomShape 5"/>
            <p:cNvSpPr/>
            <p:nvPr/>
          </p:nvSpPr>
          <p:spPr>
            <a:xfrm>
              <a:off x="96480" y="87850"/>
              <a:ext cx="439561" cy="434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28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42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 anchor="b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0" name="PlaceHolder 3"/>
          <p:cNvSpPr>
            <a:spLocks noGrp="1"/>
          </p:cNvSpPr>
          <p:nvPr>
            <p:ph type="body" sz="half" idx="21"/>
          </p:nvPr>
        </p:nvSpPr>
        <p:spPr>
          <a:xfrm>
            <a:off x="6231959" y="1604519"/>
            <a:ext cx="5354282" cy="3977281"/>
          </a:xfrm>
          <a:prstGeom prst="rect">
            <a:avLst/>
          </a:prstGeom>
        </p:spPr>
        <p:txBody>
          <a:bodyPr anchor="b"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4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roup 1"/>
          <p:cNvGrpSpPr/>
          <p:nvPr/>
        </p:nvGrpSpPr>
        <p:grpSpPr>
          <a:xfrm>
            <a:off x="11078640" y="458640"/>
            <a:ext cx="632161" cy="680040"/>
            <a:chOff x="0" y="0"/>
            <a:chExt cx="632160" cy="680039"/>
          </a:xfrm>
        </p:grpSpPr>
        <p:sp>
          <p:nvSpPr>
            <p:cNvPr id="438" name="CustomShape 2"/>
            <p:cNvSpPr/>
            <p:nvPr/>
          </p:nvSpPr>
          <p:spPr>
            <a:xfrm>
              <a:off x="-1" y="0"/>
              <a:ext cx="632162" cy="680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9" name="CustomShape 3"/>
            <p:cNvSpPr/>
            <p:nvPr/>
          </p:nvSpPr>
          <p:spPr>
            <a:xfrm>
              <a:off x="398520" y="414359"/>
              <a:ext cx="53641" cy="5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0" name="CustomShape 4"/>
            <p:cNvSpPr/>
            <p:nvPr/>
          </p:nvSpPr>
          <p:spPr>
            <a:xfrm>
              <a:off x="180720" y="414359"/>
              <a:ext cx="53641" cy="5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1" name="CustomShape 5"/>
            <p:cNvSpPr/>
            <p:nvPr/>
          </p:nvSpPr>
          <p:spPr>
            <a:xfrm>
              <a:off x="96480" y="87850"/>
              <a:ext cx="439561" cy="434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43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4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39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44" name="Graphic 7" descr="Graphic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6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roup 1"/>
          <p:cNvGrpSpPr/>
          <p:nvPr/>
        </p:nvGrpSpPr>
        <p:grpSpPr>
          <a:xfrm>
            <a:off x="11078640" y="458640"/>
            <a:ext cx="632161" cy="680040"/>
            <a:chOff x="0" y="0"/>
            <a:chExt cx="632160" cy="680039"/>
          </a:xfrm>
        </p:grpSpPr>
        <p:sp>
          <p:nvSpPr>
            <p:cNvPr id="451" name="CustomShape 2"/>
            <p:cNvSpPr/>
            <p:nvPr/>
          </p:nvSpPr>
          <p:spPr>
            <a:xfrm>
              <a:off x="-1" y="0"/>
              <a:ext cx="632162" cy="680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2" name="CustomShape 3"/>
            <p:cNvSpPr/>
            <p:nvPr/>
          </p:nvSpPr>
          <p:spPr>
            <a:xfrm>
              <a:off x="398520" y="414359"/>
              <a:ext cx="53641" cy="5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3" name="CustomShape 4"/>
            <p:cNvSpPr/>
            <p:nvPr/>
          </p:nvSpPr>
          <p:spPr>
            <a:xfrm>
              <a:off x="180720" y="414359"/>
              <a:ext cx="53641" cy="5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4" name="CustomShape 5"/>
            <p:cNvSpPr/>
            <p:nvPr/>
          </p:nvSpPr>
          <p:spPr>
            <a:xfrm>
              <a:off x="96480" y="87850"/>
              <a:ext cx="439561" cy="434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56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roup 1"/>
          <p:cNvGrpSpPr/>
          <p:nvPr/>
        </p:nvGrpSpPr>
        <p:grpSpPr>
          <a:xfrm>
            <a:off x="11078640" y="458640"/>
            <a:ext cx="632161" cy="680040"/>
            <a:chOff x="0" y="0"/>
            <a:chExt cx="632160" cy="680039"/>
          </a:xfrm>
        </p:grpSpPr>
        <p:sp>
          <p:nvSpPr>
            <p:cNvPr id="464" name="CustomShape 2"/>
            <p:cNvSpPr/>
            <p:nvPr/>
          </p:nvSpPr>
          <p:spPr>
            <a:xfrm>
              <a:off x="-1" y="0"/>
              <a:ext cx="632162" cy="680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5" name="CustomShape 3"/>
            <p:cNvSpPr/>
            <p:nvPr/>
          </p:nvSpPr>
          <p:spPr>
            <a:xfrm>
              <a:off x="398520" y="414359"/>
              <a:ext cx="53641" cy="5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6" name="CustomShape 4"/>
            <p:cNvSpPr/>
            <p:nvPr/>
          </p:nvSpPr>
          <p:spPr>
            <a:xfrm>
              <a:off x="180720" y="414359"/>
              <a:ext cx="53641" cy="5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7" name="CustomShape 5"/>
            <p:cNvSpPr/>
            <p:nvPr/>
          </p:nvSpPr>
          <p:spPr>
            <a:xfrm>
              <a:off x="96480" y="87850"/>
              <a:ext cx="439561" cy="434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69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4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 anchor="b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1" name="PlaceHolder 3"/>
          <p:cNvSpPr/>
          <p:nvPr/>
        </p:nvSpPr>
        <p:spPr>
          <a:xfrm>
            <a:off x="6231959" y="1604519"/>
            <a:ext cx="5354282" cy="39772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b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472" name="PlaceHolder 4"/>
          <p:cNvSpPr>
            <a:spLocks noGrp="1"/>
          </p:cNvSpPr>
          <p:nvPr>
            <p:ph type="body" sz="quarter" idx="21"/>
          </p:nvPr>
        </p:nvSpPr>
        <p:spPr>
          <a:xfrm>
            <a:off x="609479" y="3682079"/>
            <a:ext cx="5354282" cy="1896841"/>
          </a:xfrm>
          <a:prstGeom prst="rect">
            <a:avLst/>
          </a:prstGeom>
        </p:spPr>
        <p:txBody>
          <a:bodyPr anchor="b"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4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roup 1"/>
          <p:cNvGrpSpPr/>
          <p:nvPr/>
        </p:nvGrpSpPr>
        <p:grpSpPr>
          <a:xfrm>
            <a:off x="11078640" y="458640"/>
            <a:ext cx="632161" cy="680040"/>
            <a:chOff x="0" y="0"/>
            <a:chExt cx="632160" cy="680039"/>
          </a:xfrm>
        </p:grpSpPr>
        <p:sp>
          <p:nvSpPr>
            <p:cNvPr id="480" name="CustomShape 2"/>
            <p:cNvSpPr/>
            <p:nvPr/>
          </p:nvSpPr>
          <p:spPr>
            <a:xfrm>
              <a:off x="-1" y="0"/>
              <a:ext cx="632162" cy="680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1" name="CustomShape 3"/>
            <p:cNvSpPr/>
            <p:nvPr/>
          </p:nvSpPr>
          <p:spPr>
            <a:xfrm>
              <a:off x="398520" y="414359"/>
              <a:ext cx="53641" cy="5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2" name="CustomShape 4"/>
            <p:cNvSpPr/>
            <p:nvPr/>
          </p:nvSpPr>
          <p:spPr>
            <a:xfrm>
              <a:off x="180720" y="414359"/>
              <a:ext cx="53641" cy="5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3" name="CustomShape 5"/>
            <p:cNvSpPr/>
            <p:nvPr/>
          </p:nvSpPr>
          <p:spPr>
            <a:xfrm>
              <a:off x="96480" y="87850"/>
              <a:ext cx="439561" cy="434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85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48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 anchor="b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7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b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488" name="PlaceHolder 4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 anchor="b"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4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roup 1"/>
          <p:cNvGrpSpPr/>
          <p:nvPr/>
        </p:nvGrpSpPr>
        <p:grpSpPr>
          <a:xfrm>
            <a:off x="11078640" y="458640"/>
            <a:ext cx="632161" cy="680040"/>
            <a:chOff x="0" y="0"/>
            <a:chExt cx="632160" cy="680039"/>
          </a:xfrm>
        </p:grpSpPr>
        <p:sp>
          <p:nvSpPr>
            <p:cNvPr id="496" name="CustomShape 2"/>
            <p:cNvSpPr/>
            <p:nvPr/>
          </p:nvSpPr>
          <p:spPr>
            <a:xfrm>
              <a:off x="-1" y="0"/>
              <a:ext cx="632162" cy="680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7" name="CustomShape 3"/>
            <p:cNvSpPr/>
            <p:nvPr/>
          </p:nvSpPr>
          <p:spPr>
            <a:xfrm>
              <a:off x="398520" y="414359"/>
              <a:ext cx="53641" cy="5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8" name="CustomShape 4"/>
            <p:cNvSpPr/>
            <p:nvPr/>
          </p:nvSpPr>
          <p:spPr>
            <a:xfrm>
              <a:off x="180720" y="414359"/>
              <a:ext cx="53641" cy="5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9" name="CustomShape 5"/>
            <p:cNvSpPr/>
            <p:nvPr/>
          </p:nvSpPr>
          <p:spPr>
            <a:xfrm>
              <a:off x="96480" y="87850"/>
              <a:ext cx="439561" cy="434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01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5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 anchor="b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3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b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504" name="PlaceHolder 4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 anchor="b"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5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roup 1"/>
          <p:cNvGrpSpPr/>
          <p:nvPr/>
        </p:nvGrpSpPr>
        <p:grpSpPr>
          <a:xfrm>
            <a:off x="11078640" y="458640"/>
            <a:ext cx="632161" cy="680040"/>
            <a:chOff x="0" y="0"/>
            <a:chExt cx="632160" cy="680039"/>
          </a:xfrm>
        </p:grpSpPr>
        <p:sp>
          <p:nvSpPr>
            <p:cNvPr id="512" name="CustomShape 2"/>
            <p:cNvSpPr/>
            <p:nvPr/>
          </p:nvSpPr>
          <p:spPr>
            <a:xfrm>
              <a:off x="-1" y="0"/>
              <a:ext cx="632162" cy="680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3" name="CustomShape 3"/>
            <p:cNvSpPr/>
            <p:nvPr/>
          </p:nvSpPr>
          <p:spPr>
            <a:xfrm>
              <a:off x="398520" y="414359"/>
              <a:ext cx="53641" cy="5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4" name="CustomShape 4"/>
            <p:cNvSpPr/>
            <p:nvPr/>
          </p:nvSpPr>
          <p:spPr>
            <a:xfrm>
              <a:off x="180720" y="414359"/>
              <a:ext cx="53641" cy="5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5" name="CustomShape 5"/>
            <p:cNvSpPr/>
            <p:nvPr/>
          </p:nvSpPr>
          <p:spPr>
            <a:xfrm>
              <a:off x="96480" y="87850"/>
              <a:ext cx="439561" cy="434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17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51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 anchor="b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9" name="PlaceHolder 3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 anchor="b"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5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roup 1"/>
          <p:cNvGrpSpPr/>
          <p:nvPr/>
        </p:nvGrpSpPr>
        <p:grpSpPr>
          <a:xfrm>
            <a:off x="11078640" y="458640"/>
            <a:ext cx="632161" cy="680040"/>
            <a:chOff x="0" y="0"/>
            <a:chExt cx="632160" cy="680039"/>
          </a:xfrm>
        </p:grpSpPr>
        <p:sp>
          <p:nvSpPr>
            <p:cNvPr id="527" name="CustomShape 2"/>
            <p:cNvSpPr/>
            <p:nvPr/>
          </p:nvSpPr>
          <p:spPr>
            <a:xfrm>
              <a:off x="-1" y="0"/>
              <a:ext cx="632162" cy="680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8" name="CustomShape 3"/>
            <p:cNvSpPr/>
            <p:nvPr/>
          </p:nvSpPr>
          <p:spPr>
            <a:xfrm>
              <a:off x="398520" y="414359"/>
              <a:ext cx="53641" cy="5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9" name="CustomShape 4"/>
            <p:cNvSpPr/>
            <p:nvPr/>
          </p:nvSpPr>
          <p:spPr>
            <a:xfrm>
              <a:off x="180720" y="414359"/>
              <a:ext cx="53641" cy="5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0" name="CustomShape 5"/>
            <p:cNvSpPr/>
            <p:nvPr/>
          </p:nvSpPr>
          <p:spPr>
            <a:xfrm>
              <a:off x="96480" y="87850"/>
              <a:ext cx="439561" cy="434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32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5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 anchor="b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4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b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535" name="PlaceHolder 4"/>
          <p:cNvSpPr/>
          <p:nvPr/>
        </p:nvSpPr>
        <p:spPr>
          <a:xfrm>
            <a:off x="609479" y="3682079"/>
            <a:ext cx="535428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b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536" name="PlaceHolder 5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 anchor="b"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5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8" name="Group 1"/>
          <p:cNvGrpSpPr/>
          <p:nvPr/>
        </p:nvGrpSpPr>
        <p:grpSpPr>
          <a:xfrm>
            <a:off x="11078640" y="458640"/>
            <a:ext cx="632161" cy="680040"/>
            <a:chOff x="0" y="0"/>
            <a:chExt cx="632160" cy="680039"/>
          </a:xfrm>
        </p:grpSpPr>
        <p:sp>
          <p:nvSpPr>
            <p:cNvPr id="544" name="CustomShape 2"/>
            <p:cNvSpPr/>
            <p:nvPr/>
          </p:nvSpPr>
          <p:spPr>
            <a:xfrm>
              <a:off x="-1" y="0"/>
              <a:ext cx="632162" cy="680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45" name="CustomShape 3"/>
            <p:cNvSpPr/>
            <p:nvPr/>
          </p:nvSpPr>
          <p:spPr>
            <a:xfrm>
              <a:off x="398520" y="414359"/>
              <a:ext cx="53641" cy="5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46" name="CustomShape 4"/>
            <p:cNvSpPr/>
            <p:nvPr/>
          </p:nvSpPr>
          <p:spPr>
            <a:xfrm>
              <a:off x="180720" y="414359"/>
              <a:ext cx="53641" cy="5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47" name="CustomShape 5"/>
            <p:cNvSpPr/>
            <p:nvPr/>
          </p:nvSpPr>
          <p:spPr>
            <a:xfrm>
              <a:off x="96480" y="87850"/>
              <a:ext cx="439561" cy="434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49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5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 anchor="b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1" name="PlaceHolder 3"/>
          <p:cNvSpPr/>
          <p:nvPr/>
        </p:nvSpPr>
        <p:spPr>
          <a:xfrm>
            <a:off x="431963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b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552" name="PlaceHolder 4"/>
          <p:cNvSpPr/>
          <p:nvPr/>
        </p:nvSpPr>
        <p:spPr>
          <a:xfrm>
            <a:off x="802979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b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553" name="PlaceHolder 5"/>
          <p:cNvSpPr/>
          <p:nvPr/>
        </p:nvSpPr>
        <p:spPr>
          <a:xfrm>
            <a:off x="609479" y="3682079"/>
            <a:ext cx="353304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b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554" name="PlaceHolder 6"/>
          <p:cNvSpPr/>
          <p:nvPr/>
        </p:nvSpPr>
        <p:spPr>
          <a:xfrm>
            <a:off x="4319639" y="3682079"/>
            <a:ext cx="353304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b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555" name="PlaceHolder 7"/>
          <p:cNvSpPr>
            <a:spLocks noGrp="1"/>
          </p:cNvSpPr>
          <p:nvPr>
            <p:ph type="body" sz="quarter" idx="21"/>
          </p:nvPr>
        </p:nvSpPr>
        <p:spPr>
          <a:xfrm>
            <a:off x="8029799" y="3682079"/>
            <a:ext cx="3533041" cy="1896841"/>
          </a:xfrm>
          <a:prstGeom prst="rect">
            <a:avLst/>
          </a:prstGeom>
        </p:spPr>
        <p:txBody>
          <a:bodyPr anchor="b"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5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563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4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5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6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68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573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569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0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1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2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581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82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83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84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86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591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587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88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89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0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92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59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01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2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3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4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06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611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07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8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9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0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12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61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54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59" name="Graphic 7" descr="Graphic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PlaceHolder 3"/>
          <p:cNvSpPr>
            <a:spLocks noGrp="1"/>
          </p:cNvSpPr>
          <p:nvPr>
            <p:ph type="body" sz="half" idx="21"/>
          </p:nvPr>
        </p:nvSpPr>
        <p:spPr>
          <a:xfrm>
            <a:off x="6231959" y="1604519"/>
            <a:ext cx="5354282" cy="397728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21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2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3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4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26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631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27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8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9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30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32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63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4" name="PlaceHolder 3"/>
          <p:cNvSpPr>
            <a:spLocks noGrp="1"/>
          </p:cNvSpPr>
          <p:nvPr>
            <p:ph type="body" sz="half" idx="21"/>
          </p:nvPr>
        </p:nvSpPr>
        <p:spPr>
          <a:xfrm>
            <a:off x="6231959" y="1604519"/>
            <a:ext cx="5354282" cy="397728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6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42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3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4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5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47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652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48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9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0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1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53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6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61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62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63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64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66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671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67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68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69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70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72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80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1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2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3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85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690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86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7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8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9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91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69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3" name="PlaceHolder 3"/>
          <p:cNvSpPr/>
          <p:nvPr/>
        </p:nvSpPr>
        <p:spPr>
          <a:xfrm>
            <a:off x="6231959" y="1604519"/>
            <a:ext cx="5354282" cy="39772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694" name="PlaceHolder 4"/>
          <p:cNvSpPr>
            <a:spLocks noGrp="1"/>
          </p:cNvSpPr>
          <p:nvPr>
            <p:ph type="body" sz="quarter" idx="21"/>
          </p:nvPr>
        </p:nvSpPr>
        <p:spPr>
          <a:xfrm>
            <a:off x="60947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6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02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03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04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05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07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12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08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09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10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11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13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71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5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716" name="PlaceHolder 4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7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24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25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26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27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29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34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30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31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32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33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35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7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7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738" name="PlaceHolder 4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7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0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46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47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48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49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51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56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52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53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54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55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57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75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9" name="PlaceHolder 3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7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67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68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69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70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72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77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73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74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75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76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78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77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0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781" name="PlaceHolder 4"/>
          <p:cNvSpPr/>
          <p:nvPr/>
        </p:nvSpPr>
        <p:spPr>
          <a:xfrm>
            <a:off x="609479" y="3682079"/>
            <a:ext cx="535428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782" name="PlaceHolder 5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7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4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90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91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92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93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95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800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96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97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98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99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01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8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3" name="PlaceHolder 3"/>
          <p:cNvSpPr/>
          <p:nvPr/>
        </p:nvSpPr>
        <p:spPr>
          <a:xfrm>
            <a:off x="431963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804" name="PlaceHolder 4"/>
          <p:cNvSpPr/>
          <p:nvPr/>
        </p:nvSpPr>
        <p:spPr>
          <a:xfrm>
            <a:off x="802979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805" name="PlaceHolder 5"/>
          <p:cNvSpPr/>
          <p:nvPr/>
        </p:nvSpPr>
        <p:spPr>
          <a:xfrm>
            <a:off x="609479" y="3682079"/>
            <a:ext cx="353304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806" name="PlaceHolder 6"/>
          <p:cNvSpPr/>
          <p:nvPr/>
        </p:nvSpPr>
        <p:spPr>
          <a:xfrm>
            <a:off x="4319639" y="3682079"/>
            <a:ext cx="353304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807" name="PlaceHolder 7"/>
          <p:cNvSpPr>
            <a:spLocks noGrp="1"/>
          </p:cNvSpPr>
          <p:nvPr>
            <p:ph type="body" sz="quarter" idx="21"/>
          </p:nvPr>
        </p:nvSpPr>
        <p:spPr>
          <a:xfrm>
            <a:off x="8029799" y="3682079"/>
            <a:ext cx="3533041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8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15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16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17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18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24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20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21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22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23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0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1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2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3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75" name="Graphic 7" descr="Graphic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32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33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34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35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41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37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38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39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40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42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84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5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51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2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3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4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60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56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7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8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9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61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862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70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1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2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3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79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75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6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7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8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80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8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2" name="PlaceHolder 3"/>
          <p:cNvSpPr>
            <a:spLocks noGrp="1"/>
          </p:cNvSpPr>
          <p:nvPr>
            <p:ph type="body" sz="half" idx="21"/>
          </p:nvPr>
        </p:nvSpPr>
        <p:spPr>
          <a:xfrm>
            <a:off x="6231959" y="1604519"/>
            <a:ext cx="5354282" cy="397728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8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4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90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91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92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93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99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95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96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97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98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900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9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2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08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09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10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11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917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13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14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15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16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918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and Content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0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26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27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28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29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935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31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32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33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34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936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93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8" name="PlaceHolder 3"/>
          <p:cNvSpPr/>
          <p:nvPr/>
        </p:nvSpPr>
        <p:spPr>
          <a:xfrm>
            <a:off x="6231959" y="1604519"/>
            <a:ext cx="5354282" cy="39772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939" name="PlaceHolder 4"/>
          <p:cNvSpPr>
            <a:spLocks noGrp="1"/>
          </p:cNvSpPr>
          <p:nvPr>
            <p:ph type="body" sz="quarter" idx="21"/>
          </p:nvPr>
        </p:nvSpPr>
        <p:spPr>
          <a:xfrm>
            <a:off x="60947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9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Content and 2 Content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1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47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48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49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50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956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52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53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54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55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957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95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9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960" name="PlaceHolder 4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9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over Content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68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69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70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71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977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73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74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75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76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978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97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0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981" name="PlaceHolder 4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9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over Content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89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90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91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92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998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94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95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96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97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999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100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1" name="PlaceHolder 3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10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4 Content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009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10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11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12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018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014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15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16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17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19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102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1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1022" name="PlaceHolder 4"/>
          <p:cNvSpPr/>
          <p:nvPr/>
        </p:nvSpPr>
        <p:spPr>
          <a:xfrm>
            <a:off x="609479" y="3682079"/>
            <a:ext cx="535428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1023" name="PlaceHolder 5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10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4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6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89" name="Graphic 7" descr="Graphic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6 Content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031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32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33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34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040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036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37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38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39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41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104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3" name="PlaceHolder 3"/>
          <p:cNvSpPr/>
          <p:nvPr/>
        </p:nvSpPr>
        <p:spPr>
          <a:xfrm>
            <a:off x="431963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1044" name="PlaceHolder 4"/>
          <p:cNvSpPr/>
          <p:nvPr/>
        </p:nvSpPr>
        <p:spPr>
          <a:xfrm>
            <a:off x="802979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1045" name="PlaceHolder 5"/>
          <p:cNvSpPr/>
          <p:nvPr/>
        </p:nvSpPr>
        <p:spPr>
          <a:xfrm>
            <a:off x="609479" y="3682079"/>
            <a:ext cx="353304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1046" name="PlaceHolder 6"/>
          <p:cNvSpPr/>
          <p:nvPr/>
        </p:nvSpPr>
        <p:spPr>
          <a:xfrm>
            <a:off x="4319639" y="3682079"/>
            <a:ext cx="353304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1047" name="PlaceHolder 7"/>
          <p:cNvSpPr>
            <a:spLocks noGrp="1"/>
          </p:cNvSpPr>
          <p:nvPr>
            <p:ph type="body" sz="quarter" idx="21"/>
          </p:nvPr>
        </p:nvSpPr>
        <p:spPr>
          <a:xfrm>
            <a:off x="8029799" y="3682079"/>
            <a:ext cx="3533041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10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8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9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0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1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03" name="Graphic 7" descr="Graphic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0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PlaceHolder 3"/>
          <p:cNvSpPr/>
          <p:nvPr/>
        </p:nvSpPr>
        <p:spPr>
          <a:xfrm>
            <a:off x="6231959" y="1604519"/>
            <a:ext cx="5354282" cy="39772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 sz="quarter" idx="21"/>
          </p:nvPr>
        </p:nvSpPr>
        <p:spPr>
          <a:xfrm>
            <a:off x="60947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15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6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7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20" name="Graphic 7" descr="Graphic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2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32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3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4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5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37" name="Graphic 7" descr="Graphic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7" name="Graphic 7" descr="Graphic 7"/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t>Title Text</a:t>
            </a:r>
          </a:p>
        </p:txBody>
      </p:sp>
      <p:sp>
        <p:nvSpPr>
          <p:cNvPr id="9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31999" marR="0" indent="-323999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910285" marR="0" indent="-370285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−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392000" marR="0" indent="-3840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857599" marR="0" indent="-345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−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289599" marR="0" indent="-345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721599" marR="0" indent="-345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153599" marR="0" indent="-345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606800" marR="0" indent="-4064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064000" marR="0" indent="-4064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driver.chromium.org/download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CustomShape 1"/>
          <p:cNvSpPr txBox="1"/>
          <p:nvPr/>
        </p:nvSpPr>
        <p:spPr>
          <a:xfrm>
            <a:off x="3273840" y="2618279"/>
            <a:ext cx="7047360" cy="2386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ctr">
            <a:normAutofit/>
          </a:bodyPr>
          <a:lstStyle/>
          <a:p>
            <a:pPr>
              <a:lnSpc>
                <a:spcPct val="90000"/>
              </a:lnSpc>
              <a:defRPr sz="4400" b="1" spc="-100"/>
            </a:pPr>
            <a:r>
              <a:t>11 paskaita.</a:t>
            </a:r>
            <a:br/>
            <a:r>
              <a:t>UNIT testų kūrimas</a:t>
            </a:r>
          </a:p>
        </p:txBody>
      </p:sp>
      <p:sp>
        <p:nvSpPr>
          <p:cNvPr id="1058" name="CustomShape 2"/>
          <p:cNvSpPr txBox="1"/>
          <p:nvPr/>
        </p:nvSpPr>
        <p:spPr>
          <a:xfrm>
            <a:off x="3273840" y="5916960"/>
            <a:ext cx="7047360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300" spc="-1"/>
            </a:lvl1pPr>
          </a:lstStyle>
          <a:p>
            <a:r>
              <a:t>Python kursai</a:t>
            </a:r>
          </a:p>
        </p:txBody>
      </p:sp>
      <p:sp>
        <p:nvSpPr>
          <p:cNvPr id="1059" name="CustomShape 3"/>
          <p:cNvSpPr txBox="1"/>
          <p:nvPr/>
        </p:nvSpPr>
        <p:spPr>
          <a:xfrm>
            <a:off x="496439" y="5930279"/>
            <a:ext cx="226476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1600" b="1" spc="-1"/>
            </a:lvl1pPr>
          </a:lstStyle>
          <a:p>
            <a:r>
              <a:t>2022</a:t>
            </a:r>
          </a:p>
        </p:txBody>
      </p:sp>
      <p:pic>
        <p:nvPicPr>
          <p:cNvPr id="1060" name="Picture Placeholder 14" descr="Picture Placeholder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9319" y="-1709641"/>
            <a:ext cx="1833841" cy="183384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63" name="Group 4"/>
          <p:cNvGrpSpPr/>
          <p:nvPr/>
        </p:nvGrpSpPr>
        <p:grpSpPr>
          <a:xfrm>
            <a:off x="9866159" y="2715119"/>
            <a:ext cx="1833841" cy="462961"/>
            <a:chOff x="0" y="0"/>
            <a:chExt cx="1833840" cy="462960"/>
          </a:xfrm>
        </p:grpSpPr>
        <p:sp>
          <p:nvSpPr>
            <p:cNvPr id="1061" name="CustomShape 5"/>
            <p:cNvSpPr/>
            <p:nvPr/>
          </p:nvSpPr>
          <p:spPr>
            <a:xfrm>
              <a:off x="0" y="0"/>
              <a:ext cx="1833841" cy="46296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62" name="CustomShape 6"/>
            <p:cNvSpPr txBox="1"/>
            <p:nvPr/>
          </p:nvSpPr>
          <p:spPr>
            <a:xfrm>
              <a:off x="114480" y="75323"/>
              <a:ext cx="1604880" cy="31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z="1600" b="1" spc="-1"/>
              </a:lvl1pPr>
            </a:lstStyle>
            <a:p>
              <a:r>
                <a:t>2 LYGIS</a:t>
              </a:r>
            </a:p>
          </p:txBody>
        </p:sp>
      </p:grpSp>
      <p:pic>
        <p:nvPicPr>
          <p:cNvPr id="1064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160" y="406080"/>
            <a:ext cx="1951201" cy="1951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300" spc="-1">
                <a:solidFill>
                  <a:srgbClr val="FEFFFF"/>
                </a:solidFill>
              </a:defRPr>
            </a:lvl1pPr>
          </a:lstStyle>
          <a:p>
            <a:r>
              <a:t>16 paskaita. UNIT testų kūrimas</a:t>
            </a:r>
          </a:p>
        </p:txBody>
      </p:sp>
      <p:sp>
        <p:nvSpPr>
          <p:cNvPr id="1111" name="CustomShape 2"/>
          <p:cNvSpPr txBox="1"/>
          <p:nvPr/>
        </p:nvSpPr>
        <p:spPr>
          <a:xfrm>
            <a:off x="6393132" y="4055978"/>
            <a:ext cx="5569561" cy="94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000" b="1" spc="-1"/>
            </a:lvl1pPr>
          </a:lstStyle>
          <a:p>
            <a:r>
              <a:t>Pats testas turi būti teisingas (neteisingo testo pavyzdys)</a:t>
            </a:r>
          </a:p>
        </p:txBody>
      </p:sp>
      <p:pic>
        <p:nvPicPr>
          <p:cNvPr id="111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77" y="1429200"/>
            <a:ext cx="6650656" cy="23523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300" spc="-1">
                <a:solidFill>
                  <a:srgbClr val="FEFFFF"/>
                </a:solidFill>
              </a:defRPr>
            </a:lvl1pPr>
          </a:lstStyle>
          <a:p>
            <a:r>
              <a:t>16 paskaita. UNIT testų kūrimas</a:t>
            </a:r>
          </a:p>
        </p:txBody>
      </p:sp>
      <p:sp>
        <p:nvSpPr>
          <p:cNvPr id="1115" name="CustomShape 2"/>
          <p:cNvSpPr txBox="1"/>
          <p:nvPr/>
        </p:nvSpPr>
        <p:spPr>
          <a:xfrm>
            <a:off x="6557166" y="5264534"/>
            <a:ext cx="5240521" cy="94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000" b="1" spc="-1"/>
            </a:lvl1pPr>
          </a:lstStyle>
          <a:p>
            <a:r>
              <a:t>Testo paleidimas komandinėje eilutėje</a:t>
            </a:r>
          </a:p>
        </p:txBody>
      </p:sp>
      <p:pic>
        <p:nvPicPr>
          <p:cNvPr id="111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76" y="2811507"/>
            <a:ext cx="9191088" cy="15186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300" spc="-1">
                <a:solidFill>
                  <a:srgbClr val="FEFFFF"/>
                </a:solidFill>
              </a:defRPr>
            </a:lvl1pPr>
          </a:lstStyle>
          <a:p>
            <a:r>
              <a:t>16 paskaita. UNIT testų kūrimas</a:t>
            </a:r>
          </a:p>
        </p:txBody>
      </p:sp>
      <p:sp>
        <p:nvSpPr>
          <p:cNvPr id="1119" name="CustomShape 2"/>
          <p:cNvSpPr txBox="1"/>
          <p:nvPr/>
        </p:nvSpPr>
        <p:spPr>
          <a:xfrm>
            <a:off x="7115478" y="2414590"/>
            <a:ext cx="5240522" cy="50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000" b="1" spc="-1"/>
            </a:lvl1pPr>
          </a:lstStyle>
          <a:p>
            <a:r>
              <a:t>Testo paleidimas tiesiogiai</a:t>
            </a:r>
          </a:p>
        </p:txBody>
      </p:sp>
      <p:sp>
        <p:nvSpPr>
          <p:cNvPr id="1120" name="CustomShape 3"/>
          <p:cNvSpPr txBox="1"/>
          <p:nvPr/>
        </p:nvSpPr>
        <p:spPr>
          <a:xfrm>
            <a:off x="7146438" y="3010376"/>
            <a:ext cx="4947842" cy="1353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1600" spc="-1"/>
            </a:pPr>
            <a:r>
              <a:t>Faile test_keliamieji.py prirašyti '__main__', tada UNIT test failą, galime leisti tiesiogiai</a:t>
            </a:r>
          </a:p>
          <a:p>
            <a:pPr>
              <a:defRPr sz="1600" spc="-1"/>
            </a:pPr>
            <a:endParaRPr/>
          </a:p>
          <a:p>
            <a:pPr>
              <a:defRPr sz="1600" spc="-1"/>
            </a:pPr>
            <a:endParaRPr/>
          </a:p>
        </p:txBody>
      </p:sp>
      <p:pic>
        <p:nvPicPr>
          <p:cNvPr id="11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78" y="1332080"/>
            <a:ext cx="6253562" cy="2336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68" y="3930949"/>
            <a:ext cx="6692901" cy="1193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300" spc="-1">
                <a:solidFill>
                  <a:srgbClr val="FEFFFF"/>
                </a:solidFill>
              </a:defRPr>
            </a:lvl1pPr>
          </a:lstStyle>
          <a:p>
            <a:r>
              <a:t>16 paskaita. UNIT testų kūrimas</a:t>
            </a:r>
          </a:p>
        </p:txBody>
      </p:sp>
      <p:sp>
        <p:nvSpPr>
          <p:cNvPr id="1125" name="CustomShape 2"/>
          <p:cNvSpPr txBox="1"/>
          <p:nvPr/>
        </p:nvSpPr>
        <p:spPr>
          <a:xfrm>
            <a:off x="7115478" y="2414590"/>
            <a:ext cx="5240522" cy="137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000" b="1" spc="-1"/>
            </a:lvl1pPr>
          </a:lstStyle>
          <a:p>
            <a:r>
              <a:t>unittest bibliotekoje testas nėra matomas be “test” prierašo</a:t>
            </a:r>
          </a:p>
        </p:txBody>
      </p:sp>
      <p:pic>
        <p:nvPicPr>
          <p:cNvPr id="112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83" y="1198978"/>
            <a:ext cx="6453096" cy="26202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81" y="4282273"/>
            <a:ext cx="6565901" cy="571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300" spc="-1">
                <a:solidFill>
                  <a:srgbClr val="FEFFFF"/>
                </a:solidFill>
              </a:defRPr>
            </a:lvl1pPr>
          </a:lstStyle>
          <a:p>
            <a:r>
              <a:t>16 paskaita. UNIT testų kūrimas</a:t>
            </a:r>
          </a:p>
        </p:txBody>
      </p:sp>
      <p:sp>
        <p:nvSpPr>
          <p:cNvPr id="1130" name="CustomShape 2"/>
          <p:cNvSpPr txBox="1"/>
          <p:nvPr/>
        </p:nvSpPr>
        <p:spPr>
          <a:xfrm>
            <a:off x="6026848" y="6122101"/>
            <a:ext cx="5569562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000" b="1" spc="-1"/>
            </a:lvl1pPr>
          </a:lstStyle>
          <a:p>
            <a:r>
              <a:t>unittest assert metodai </a:t>
            </a:r>
          </a:p>
        </p:txBody>
      </p:sp>
      <p:pic>
        <p:nvPicPr>
          <p:cNvPr id="113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10" y="1052821"/>
            <a:ext cx="8061937" cy="50360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300" spc="-1">
                <a:solidFill>
                  <a:srgbClr val="FEFFFF"/>
                </a:solidFill>
              </a:defRPr>
            </a:lvl1pPr>
          </a:lstStyle>
          <a:p>
            <a:r>
              <a:t>16 paskaita. UNIT testų kūrimas</a:t>
            </a:r>
          </a:p>
        </p:txBody>
      </p:sp>
      <p:sp>
        <p:nvSpPr>
          <p:cNvPr id="1134" name="CustomShape 2"/>
          <p:cNvSpPr txBox="1"/>
          <p:nvPr/>
        </p:nvSpPr>
        <p:spPr>
          <a:xfrm>
            <a:off x="6393132" y="1111869"/>
            <a:ext cx="5569561" cy="94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000" b="1" spc="-1"/>
            </a:lvl1pPr>
          </a:lstStyle>
          <a:p>
            <a:r>
              <a:t>Galime naudoti keletą assert viename test metode</a:t>
            </a:r>
          </a:p>
        </p:txBody>
      </p:sp>
      <p:pic>
        <p:nvPicPr>
          <p:cNvPr id="113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79" y="1742162"/>
            <a:ext cx="5612762" cy="19803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59" y="4020013"/>
            <a:ext cx="5689601" cy="276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300" spc="-1">
                <a:solidFill>
                  <a:srgbClr val="FEFFFF"/>
                </a:solidFill>
              </a:defRPr>
            </a:lvl1pPr>
          </a:lstStyle>
          <a:p>
            <a:r>
              <a:t>16 paskaita. UNIT testų kūrimas</a:t>
            </a:r>
          </a:p>
        </p:txBody>
      </p:sp>
      <p:sp>
        <p:nvSpPr>
          <p:cNvPr id="1139" name="CustomShape 2"/>
          <p:cNvSpPr txBox="1"/>
          <p:nvPr/>
        </p:nvSpPr>
        <p:spPr>
          <a:xfrm>
            <a:off x="6393131" y="1111869"/>
            <a:ext cx="5569562" cy="1014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000" b="1" spc="-1"/>
            </a:lvl1pPr>
          </a:lstStyle>
          <a:p>
            <a:r>
              <a:rPr dirty="0" err="1"/>
              <a:t>Pirmu</a:t>
            </a:r>
            <a:r>
              <a:rPr dirty="0"/>
              <a:t> </a:t>
            </a:r>
            <a:r>
              <a:rPr dirty="0" err="1"/>
              <a:t>atveju</a:t>
            </a:r>
            <a:r>
              <a:rPr dirty="0"/>
              <a:t> </a:t>
            </a:r>
            <a:r>
              <a:rPr dirty="0" err="1"/>
              <a:t>geriau</a:t>
            </a:r>
            <a:r>
              <a:rPr dirty="0"/>
              <a:t> </a:t>
            </a:r>
            <a:r>
              <a:rPr dirty="0" err="1"/>
              <a:t>naudoti</a:t>
            </a:r>
            <a:r>
              <a:rPr dirty="0"/>
              <a:t> </a:t>
            </a:r>
            <a:r>
              <a:rPr dirty="0" err="1"/>
              <a:t>parametrizacij</a:t>
            </a:r>
            <a:r>
              <a:rPr lang="lt-LT" dirty="0"/>
              <a:t>ą</a:t>
            </a:r>
            <a:endParaRPr dirty="0"/>
          </a:p>
        </p:txBody>
      </p:sp>
      <p:pic>
        <p:nvPicPr>
          <p:cNvPr id="11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79" y="1742162"/>
            <a:ext cx="5612762" cy="19803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12" y="3824489"/>
            <a:ext cx="10020301" cy="285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300" spc="-1">
                <a:solidFill>
                  <a:srgbClr val="FEFFFF"/>
                </a:solidFill>
              </a:defRPr>
            </a:lvl1pPr>
          </a:lstStyle>
          <a:p>
            <a:r>
              <a:t>16 paskaita. UNIT testų kūrimas</a:t>
            </a:r>
          </a:p>
        </p:txBody>
      </p:sp>
      <p:sp>
        <p:nvSpPr>
          <p:cNvPr id="1144" name="CustomShape 2"/>
          <p:cNvSpPr txBox="1"/>
          <p:nvPr/>
        </p:nvSpPr>
        <p:spPr>
          <a:xfrm>
            <a:off x="6393131" y="1111869"/>
            <a:ext cx="5569562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000" b="1" spc="-1"/>
            </a:lvl1pPr>
          </a:lstStyle>
          <a:p>
            <a:r>
              <a:t>Be Setup</a:t>
            </a:r>
          </a:p>
        </p:txBody>
      </p:sp>
      <p:pic>
        <p:nvPicPr>
          <p:cNvPr id="114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4" y="1221325"/>
            <a:ext cx="5814372" cy="23173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300" spc="-1">
                <a:solidFill>
                  <a:srgbClr val="FEFFFF"/>
                </a:solidFill>
              </a:defRPr>
            </a:lvl1pPr>
          </a:lstStyle>
          <a:p>
            <a:r>
              <a:t>16 paskaita. UNIT testų kūrimas</a:t>
            </a:r>
          </a:p>
        </p:txBody>
      </p:sp>
      <p:sp>
        <p:nvSpPr>
          <p:cNvPr id="1148" name="CustomShape 2"/>
          <p:cNvSpPr txBox="1"/>
          <p:nvPr/>
        </p:nvSpPr>
        <p:spPr>
          <a:xfrm>
            <a:off x="6393131" y="1111869"/>
            <a:ext cx="5569562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000" b="1" spc="-1"/>
            </a:lvl1pPr>
          </a:lstStyle>
          <a:p>
            <a:r>
              <a:t>Su setup</a:t>
            </a:r>
          </a:p>
        </p:txBody>
      </p:sp>
      <p:pic>
        <p:nvPicPr>
          <p:cNvPr id="114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77" y="1095007"/>
            <a:ext cx="5716296" cy="3907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CustomShape 1"/>
          <p:cNvSpPr txBox="1"/>
          <p:nvPr/>
        </p:nvSpPr>
        <p:spPr>
          <a:xfrm>
            <a:off x="480959" y="1371599"/>
            <a:ext cx="5613482" cy="4100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/>
          <a:p>
            <a:pPr>
              <a:lnSpc>
                <a:spcPct val="90000"/>
              </a:lnSpc>
              <a:defRPr sz="3000" b="1" spc="-100"/>
            </a:pPr>
            <a:r>
              <a:t>Testavimu paremtas programavimas (TDD)</a:t>
            </a:r>
            <a:br/>
            <a:br/>
            <a:br/>
            <a:br/>
            <a:endParaRPr/>
          </a:p>
        </p:txBody>
      </p:sp>
      <p:sp>
        <p:nvSpPr>
          <p:cNvPr id="1152" name="CustomShape 2"/>
          <p:cNvSpPr txBox="1"/>
          <p:nvPr/>
        </p:nvSpPr>
        <p:spPr>
          <a:xfrm>
            <a:off x="480959" y="460800"/>
            <a:ext cx="5613482" cy="452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 defTabSz="731520">
              <a:lnSpc>
                <a:spcPct val="90000"/>
              </a:lnSpc>
              <a:spcBef>
                <a:spcPts val="800"/>
              </a:spcBef>
              <a:defRPr sz="1040" spc="-80"/>
            </a:lvl1pPr>
          </a:lstStyle>
          <a:p>
            <a:r>
              <a:t>16 paskaita. UNIT testų kūrimas</a:t>
            </a:r>
            <a:endParaRPr spc="0"/>
          </a:p>
        </p:txBody>
      </p:sp>
      <p:sp>
        <p:nvSpPr>
          <p:cNvPr id="1153" name="CustomShape 3"/>
          <p:cNvSpPr txBox="1"/>
          <p:nvPr/>
        </p:nvSpPr>
        <p:spPr>
          <a:xfrm>
            <a:off x="5993280" y="1371600"/>
            <a:ext cx="5716441" cy="5066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/>
          <a:p>
            <a:pPr>
              <a:spcBef>
                <a:spcPts val="1000"/>
              </a:spcBef>
              <a:defRPr sz="1600" spc="-100"/>
            </a:pPr>
            <a:r>
              <a:t>Iš pradžių sukuriame testą – po to parašome kodą</a:t>
            </a:r>
            <a:endParaRPr spc="-1"/>
          </a:p>
          <a:p>
            <a:pPr>
              <a:spcBef>
                <a:spcPts val="1000"/>
              </a:spcBef>
              <a:defRPr sz="1600" spc="-1"/>
            </a:pPr>
            <a:endParaRPr spc="-1"/>
          </a:p>
          <a:p>
            <a:pPr>
              <a:spcBef>
                <a:spcPts val="1000"/>
              </a:spcBef>
              <a:defRPr sz="1600" spc="-1"/>
            </a:pPr>
            <a:endParaRPr spc="-1"/>
          </a:p>
        </p:txBody>
      </p:sp>
      <p:pic>
        <p:nvPicPr>
          <p:cNvPr id="1154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359" y="2526839"/>
            <a:ext cx="3673801" cy="36194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300" spc="-1"/>
            </a:lvl1pPr>
          </a:lstStyle>
          <a:p>
            <a:r>
              <a:t>16 paskaita. UNIT testų kūrimas</a:t>
            </a:r>
          </a:p>
        </p:txBody>
      </p:sp>
      <p:sp>
        <p:nvSpPr>
          <p:cNvPr id="1067" name="CustomShape 2"/>
          <p:cNvSpPr txBox="1"/>
          <p:nvPr/>
        </p:nvSpPr>
        <p:spPr>
          <a:xfrm>
            <a:off x="480960" y="1371600"/>
            <a:ext cx="5150881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sz="3000" b="1" spc="-1"/>
            </a:lvl1pPr>
          </a:lstStyle>
          <a:p>
            <a:r>
              <a:t>Šiandien išmoksite</a:t>
            </a:r>
          </a:p>
        </p:txBody>
      </p:sp>
      <p:sp>
        <p:nvSpPr>
          <p:cNvPr id="1068" name="CustomShape 3"/>
          <p:cNvSpPr txBox="1"/>
          <p:nvPr/>
        </p:nvSpPr>
        <p:spPr>
          <a:xfrm>
            <a:off x="1399320" y="3367799"/>
            <a:ext cx="4232881" cy="518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 spc="-1"/>
            </a:lvl1pPr>
          </a:lstStyle>
          <a:p>
            <a:r>
              <a:t>Susipažinsite su testų rašymo privalumais ir skirtingais testų tipais</a:t>
            </a:r>
          </a:p>
        </p:txBody>
      </p:sp>
      <p:sp>
        <p:nvSpPr>
          <p:cNvPr id="1069" name="CustomShape 4"/>
          <p:cNvSpPr txBox="1"/>
          <p:nvPr/>
        </p:nvSpPr>
        <p:spPr>
          <a:xfrm>
            <a:off x="1399320" y="4545000"/>
            <a:ext cx="423288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 spc="-1"/>
            </a:lvl1pPr>
          </a:lstStyle>
          <a:p>
            <a:r>
              <a:t>Naudoti unittest biblioteką</a:t>
            </a:r>
          </a:p>
        </p:txBody>
      </p:sp>
      <p:grpSp>
        <p:nvGrpSpPr>
          <p:cNvPr id="1072" name="Group 5"/>
          <p:cNvGrpSpPr/>
          <p:nvPr/>
        </p:nvGrpSpPr>
        <p:grpSpPr>
          <a:xfrm>
            <a:off x="480240" y="3180600"/>
            <a:ext cx="730081" cy="730081"/>
            <a:chOff x="0" y="0"/>
            <a:chExt cx="730080" cy="730080"/>
          </a:xfrm>
        </p:grpSpPr>
        <p:sp>
          <p:nvSpPr>
            <p:cNvPr id="1070" name="CustomShape 6"/>
            <p:cNvSpPr/>
            <p:nvPr/>
          </p:nvSpPr>
          <p:spPr>
            <a:xfrm>
              <a:off x="-1" y="-1"/>
              <a:ext cx="730082" cy="73008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71" name="CustomShape 7"/>
            <p:cNvSpPr txBox="1"/>
            <p:nvPr/>
          </p:nvSpPr>
          <p:spPr>
            <a:xfrm>
              <a:off x="153720" y="177784"/>
              <a:ext cx="423000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z="2000" spc="-1">
                  <a:solidFill>
                    <a:srgbClr val="FEFFFF"/>
                  </a:solidFill>
                </a:defRPr>
              </a:lvl1pPr>
            </a:lstStyle>
            <a:p>
              <a:r>
                <a:t>01</a:t>
              </a:r>
            </a:p>
          </p:txBody>
        </p:sp>
      </p:grpSp>
      <p:grpSp>
        <p:nvGrpSpPr>
          <p:cNvPr id="1075" name="Group 8"/>
          <p:cNvGrpSpPr/>
          <p:nvPr/>
        </p:nvGrpSpPr>
        <p:grpSpPr>
          <a:xfrm>
            <a:off x="480240" y="4369680"/>
            <a:ext cx="730081" cy="730081"/>
            <a:chOff x="0" y="0"/>
            <a:chExt cx="730080" cy="730080"/>
          </a:xfrm>
        </p:grpSpPr>
        <p:sp>
          <p:nvSpPr>
            <p:cNvPr id="1073" name="CustomShape 9"/>
            <p:cNvSpPr/>
            <p:nvPr/>
          </p:nvSpPr>
          <p:spPr>
            <a:xfrm>
              <a:off x="-1" y="-1"/>
              <a:ext cx="730082" cy="73008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74" name="CustomShape 10"/>
            <p:cNvSpPr txBox="1"/>
            <p:nvPr/>
          </p:nvSpPr>
          <p:spPr>
            <a:xfrm>
              <a:off x="153720" y="178144"/>
              <a:ext cx="423000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z="2000" spc="-1">
                  <a:solidFill>
                    <a:srgbClr val="FEFFFF"/>
                  </a:solidFill>
                </a:defRPr>
              </a:lvl1pPr>
            </a:lstStyle>
            <a:p>
              <a:r>
                <a:t>02</a:t>
              </a:r>
            </a:p>
          </p:txBody>
        </p:sp>
      </p:grpSp>
      <p:grpSp>
        <p:nvGrpSpPr>
          <p:cNvPr id="1078" name="Group 8"/>
          <p:cNvGrpSpPr/>
          <p:nvPr/>
        </p:nvGrpSpPr>
        <p:grpSpPr>
          <a:xfrm>
            <a:off x="6899463" y="3180600"/>
            <a:ext cx="730081" cy="730081"/>
            <a:chOff x="0" y="0"/>
            <a:chExt cx="730080" cy="730080"/>
          </a:xfrm>
        </p:grpSpPr>
        <p:sp>
          <p:nvSpPr>
            <p:cNvPr id="1076" name="CustomShape 9"/>
            <p:cNvSpPr/>
            <p:nvPr/>
          </p:nvSpPr>
          <p:spPr>
            <a:xfrm>
              <a:off x="-1" y="-1"/>
              <a:ext cx="730082" cy="73008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77" name="CustomShape 10"/>
            <p:cNvSpPr txBox="1"/>
            <p:nvPr/>
          </p:nvSpPr>
          <p:spPr>
            <a:xfrm>
              <a:off x="153720" y="178144"/>
              <a:ext cx="423000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z="2000" spc="-1">
                  <a:solidFill>
                    <a:srgbClr val="FEFFFF"/>
                  </a:solidFill>
                </a:defRPr>
              </a:lvl1pPr>
            </a:lstStyle>
            <a:p>
              <a:r>
                <a:t>03</a:t>
              </a:r>
            </a:p>
          </p:txBody>
        </p:sp>
      </p:grpSp>
      <p:sp>
        <p:nvSpPr>
          <p:cNvPr id="1079" name="CustomShape 4"/>
          <p:cNvSpPr txBox="1"/>
          <p:nvPr/>
        </p:nvSpPr>
        <p:spPr>
          <a:xfrm>
            <a:off x="7857787" y="3389664"/>
            <a:ext cx="423288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 spc="-1"/>
            </a:lvl1pPr>
          </a:lstStyle>
          <a:p>
            <a:r>
              <a:t>Naudoti pytest biblioteką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300" spc="-1">
                <a:solidFill>
                  <a:srgbClr val="FEFFFF"/>
                </a:solidFill>
              </a:defRPr>
            </a:lvl1pPr>
          </a:lstStyle>
          <a:p>
            <a:r>
              <a:t>16 paskaita. UNIT testų kūrimas</a:t>
            </a:r>
          </a:p>
        </p:txBody>
      </p:sp>
      <p:sp>
        <p:nvSpPr>
          <p:cNvPr id="1157" name="CustomShape 2"/>
          <p:cNvSpPr txBox="1"/>
          <p:nvPr/>
        </p:nvSpPr>
        <p:spPr>
          <a:xfrm>
            <a:off x="6288479" y="3218759"/>
            <a:ext cx="5569562" cy="50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000" b="1" spc="-1"/>
            </a:lvl1pPr>
          </a:lstStyle>
          <a:p>
            <a:r>
              <a:t>1. Parašome testą (FAIL)</a:t>
            </a:r>
          </a:p>
        </p:txBody>
      </p:sp>
      <p:pic>
        <p:nvPicPr>
          <p:cNvPr id="115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30" y="1145098"/>
            <a:ext cx="8915401" cy="1663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300" spc="-1">
                <a:solidFill>
                  <a:srgbClr val="FEFFFF"/>
                </a:solidFill>
              </a:defRPr>
            </a:lvl1pPr>
          </a:lstStyle>
          <a:p>
            <a:r>
              <a:t>16 paskaita. UNIT testų kūrimas</a:t>
            </a:r>
          </a:p>
        </p:txBody>
      </p:sp>
      <p:sp>
        <p:nvSpPr>
          <p:cNvPr id="1161" name="CustomShape 2"/>
          <p:cNvSpPr txBox="1"/>
          <p:nvPr/>
        </p:nvSpPr>
        <p:spPr>
          <a:xfrm>
            <a:off x="6288479" y="3218759"/>
            <a:ext cx="5569562" cy="50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000" b="1" spc="-1"/>
            </a:lvl1pPr>
          </a:lstStyle>
          <a:p>
            <a:r>
              <a:t>2. Apsirašome klasę/metodą</a:t>
            </a:r>
          </a:p>
        </p:txBody>
      </p:sp>
      <p:pic>
        <p:nvPicPr>
          <p:cNvPr id="11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09" y="1829917"/>
            <a:ext cx="4660901" cy="1968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300" spc="-1">
                <a:solidFill>
                  <a:srgbClr val="FEFFFF"/>
                </a:solidFill>
              </a:defRPr>
            </a:lvl1pPr>
          </a:lstStyle>
          <a:p>
            <a:r>
              <a:t>16 paskaita. UNIT testų kūrimas</a:t>
            </a:r>
          </a:p>
        </p:txBody>
      </p:sp>
      <p:sp>
        <p:nvSpPr>
          <p:cNvPr id="1165" name="CustomShape 2"/>
          <p:cNvSpPr txBox="1"/>
          <p:nvPr/>
        </p:nvSpPr>
        <p:spPr>
          <a:xfrm>
            <a:off x="6288479" y="3218759"/>
            <a:ext cx="5569562" cy="94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000" b="1" spc="-1"/>
            </a:lvl1pPr>
          </a:lstStyle>
          <a:p>
            <a:r>
              <a:t>3. Kai testas praeina, galime tobulinti testą/kodą</a:t>
            </a:r>
          </a:p>
        </p:txBody>
      </p:sp>
      <p:pic>
        <p:nvPicPr>
          <p:cNvPr id="116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51" y="3279098"/>
            <a:ext cx="5019964" cy="5834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300" spc="-1">
                <a:solidFill>
                  <a:srgbClr val="FEFFFF"/>
                </a:solidFill>
              </a:defRPr>
            </a:lvl1pPr>
          </a:lstStyle>
          <a:p>
            <a:r>
              <a:t>16 paskaita. UNIT testų kūrimas</a:t>
            </a:r>
          </a:p>
        </p:txBody>
      </p:sp>
      <p:sp>
        <p:nvSpPr>
          <p:cNvPr id="1169" name="CustomShape 2"/>
          <p:cNvSpPr txBox="1"/>
          <p:nvPr/>
        </p:nvSpPr>
        <p:spPr>
          <a:xfrm>
            <a:off x="6373079" y="3209400"/>
            <a:ext cx="5635442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000" b="1" spc="-1"/>
            </a:lvl1pPr>
          </a:lstStyle>
          <a:p>
            <a:r>
              <a:t>Pytest</a:t>
            </a:r>
          </a:p>
        </p:txBody>
      </p:sp>
      <p:sp>
        <p:nvSpPr>
          <p:cNvPr id="1170" name="CustomShape 3"/>
          <p:cNvSpPr txBox="1"/>
          <p:nvPr/>
        </p:nvSpPr>
        <p:spPr>
          <a:xfrm>
            <a:off x="6375960" y="3950999"/>
            <a:ext cx="4947841" cy="1321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t">
            <a:spAutoFit/>
          </a:bodyPr>
          <a:lstStyle/>
          <a:p>
            <a:pPr>
              <a:defRPr sz="1600" spc="-1"/>
            </a:pPr>
            <a:r>
              <a:rPr dirty="0"/>
              <a:t>Kita, </a:t>
            </a:r>
            <a:r>
              <a:rPr dirty="0" err="1"/>
              <a:t>modernesnė</a:t>
            </a:r>
            <a:r>
              <a:rPr dirty="0"/>
              <a:t> </a:t>
            </a:r>
            <a:r>
              <a:rPr dirty="0" err="1"/>
              <a:t>testavimo</a:t>
            </a:r>
            <a:r>
              <a:rPr dirty="0"/>
              <a:t> </a:t>
            </a:r>
            <a:r>
              <a:rPr dirty="0" err="1"/>
              <a:t>biblioteka</a:t>
            </a:r>
            <a:endParaRPr lang="en-US" dirty="0" err="1"/>
          </a:p>
          <a:p>
            <a:pPr>
              <a:defRPr sz="1600" spc="-1"/>
            </a:pPr>
            <a:endParaRPr/>
          </a:p>
          <a:p>
            <a:pPr>
              <a:defRPr sz="1600" spc="-1"/>
            </a:pPr>
            <a:r>
              <a:rPr dirty="0" err="1"/>
              <a:t>Instaliacija</a:t>
            </a:r>
            <a:r>
              <a:rPr dirty="0"/>
              <a:t>: </a:t>
            </a:r>
            <a:r>
              <a:rPr lang="en-GB" dirty="0"/>
              <a:t>pip install </a:t>
            </a:r>
            <a:r>
              <a:rPr lang="en-GB" dirty="0" err="1"/>
              <a:t>pytest</a:t>
            </a:r>
          </a:p>
          <a:p>
            <a:pPr>
              <a:defRPr sz="1600" spc="-1"/>
            </a:pPr>
            <a:endParaRPr/>
          </a:p>
          <a:p>
            <a:pPr>
              <a:defRPr sz="1600" spc="-1"/>
            </a:pPr>
            <a:endParaRPr/>
          </a:p>
        </p:txBody>
      </p:sp>
      <p:pic>
        <p:nvPicPr>
          <p:cNvPr id="117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59" y="2643739"/>
            <a:ext cx="5562601" cy="1854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300" spc="-1">
                <a:solidFill>
                  <a:srgbClr val="FEFFFF"/>
                </a:solidFill>
              </a:defRPr>
            </a:lvl1pPr>
          </a:lstStyle>
          <a:p>
            <a:r>
              <a:t>16 paskaita. UNIT testų kūrimas</a:t>
            </a:r>
          </a:p>
        </p:txBody>
      </p:sp>
      <p:sp>
        <p:nvSpPr>
          <p:cNvPr id="1174" name="CustomShape 2"/>
          <p:cNvSpPr txBox="1"/>
          <p:nvPr/>
        </p:nvSpPr>
        <p:spPr>
          <a:xfrm>
            <a:off x="6438487" y="1822756"/>
            <a:ext cx="5635441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000" b="1" spc="-1"/>
            </a:lvl1pPr>
          </a:lstStyle>
          <a:p>
            <a:r>
              <a:t>Pytest</a:t>
            </a:r>
          </a:p>
        </p:txBody>
      </p:sp>
      <p:sp>
        <p:nvSpPr>
          <p:cNvPr id="1175" name="CustomShape 3"/>
          <p:cNvSpPr txBox="1"/>
          <p:nvPr/>
        </p:nvSpPr>
        <p:spPr>
          <a:xfrm>
            <a:off x="6480612" y="2420459"/>
            <a:ext cx="4947841" cy="1353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1600" spc="-1"/>
            </a:pPr>
            <a:r>
              <a:t>Testų paleidimas: </a:t>
            </a:r>
            <a:br/>
            <a:r>
              <a:t> pytest pirmas_test_pytest.py</a:t>
            </a:r>
          </a:p>
          <a:p>
            <a:pPr>
              <a:defRPr sz="1600" spc="-1"/>
            </a:pPr>
            <a:endParaRPr/>
          </a:p>
          <a:p>
            <a:pPr>
              <a:defRPr sz="1600" spc="-1"/>
            </a:pPr>
            <a:endParaRPr/>
          </a:p>
        </p:txBody>
      </p:sp>
      <p:pic>
        <p:nvPicPr>
          <p:cNvPr id="117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21" y="3266641"/>
            <a:ext cx="7137401" cy="1981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300" spc="-1">
                <a:solidFill>
                  <a:srgbClr val="FEFFFF"/>
                </a:solidFill>
              </a:defRPr>
            </a:lvl1pPr>
          </a:lstStyle>
          <a:p>
            <a:r>
              <a:t>16 paskaita. UNIT testų kūrimas</a:t>
            </a:r>
          </a:p>
        </p:txBody>
      </p:sp>
      <p:sp>
        <p:nvSpPr>
          <p:cNvPr id="1179" name="CustomShape 2"/>
          <p:cNvSpPr txBox="1"/>
          <p:nvPr/>
        </p:nvSpPr>
        <p:spPr>
          <a:xfrm>
            <a:off x="6438487" y="1822756"/>
            <a:ext cx="5635441" cy="55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000" b="1" spc="-1"/>
            </a:lvl1pPr>
          </a:lstStyle>
          <a:p>
            <a:r>
              <a:rPr dirty="0"/>
              <a:t>Test</a:t>
            </a:r>
            <a:r>
              <a:rPr lang="lt-LT" dirty="0"/>
              <a:t>ų</a:t>
            </a:r>
            <a:r>
              <a:rPr dirty="0"/>
              <a:t> </a:t>
            </a:r>
            <a:r>
              <a:rPr dirty="0" err="1"/>
              <a:t>paleidimas</a:t>
            </a:r>
            <a:r>
              <a:rPr dirty="0"/>
              <a:t> directly</a:t>
            </a:r>
          </a:p>
        </p:txBody>
      </p:sp>
      <p:sp>
        <p:nvSpPr>
          <p:cNvPr id="1180" name="CustomShape 3"/>
          <p:cNvSpPr txBox="1"/>
          <p:nvPr/>
        </p:nvSpPr>
        <p:spPr>
          <a:xfrm>
            <a:off x="6480612" y="2420459"/>
            <a:ext cx="4947841" cy="1124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1600" spc="-1"/>
            </a:pPr>
            <a:r>
              <a:t>python3 pirmas_test_pytest.py</a:t>
            </a:r>
          </a:p>
          <a:p>
            <a:pPr>
              <a:defRPr sz="1600" spc="-1"/>
            </a:pPr>
            <a:endParaRPr/>
          </a:p>
          <a:p>
            <a:pPr>
              <a:defRPr sz="1600" spc="-1"/>
            </a:pPr>
            <a:endParaRPr/>
          </a:p>
        </p:txBody>
      </p:sp>
      <p:pic>
        <p:nvPicPr>
          <p:cNvPr id="118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37" y="3750658"/>
            <a:ext cx="7137401" cy="198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58" y="1087076"/>
            <a:ext cx="5080001" cy="2590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300" spc="-1">
                <a:solidFill>
                  <a:srgbClr val="FEFFFF"/>
                </a:solidFill>
              </a:defRPr>
            </a:lvl1pPr>
          </a:lstStyle>
          <a:p>
            <a:r>
              <a:t>16 paskaita. UNIT testų kūrimas</a:t>
            </a:r>
          </a:p>
        </p:txBody>
      </p:sp>
      <p:sp>
        <p:nvSpPr>
          <p:cNvPr id="1185" name="CustomShape 2"/>
          <p:cNvSpPr txBox="1"/>
          <p:nvPr/>
        </p:nvSpPr>
        <p:spPr>
          <a:xfrm>
            <a:off x="6935585" y="1678859"/>
            <a:ext cx="5635442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000" b="1" spc="-1"/>
            </a:lvl1pPr>
          </a:lstStyle>
          <a:p>
            <a:r>
              <a:t>Setup</a:t>
            </a:r>
          </a:p>
        </p:txBody>
      </p:sp>
      <p:sp>
        <p:nvSpPr>
          <p:cNvPr id="1186" name="CustomShape 3"/>
          <p:cNvSpPr txBox="1"/>
          <p:nvPr/>
        </p:nvSpPr>
        <p:spPr>
          <a:xfrm>
            <a:off x="6480612" y="2420459"/>
            <a:ext cx="4947841" cy="896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1600" spc="-1"/>
            </a:pPr>
            <a:endParaRPr/>
          </a:p>
          <a:p>
            <a:pPr>
              <a:defRPr sz="1600" spc="-1"/>
            </a:pPr>
            <a:endParaRPr/>
          </a:p>
        </p:txBody>
      </p:sp>
      <p:pic>
        <p:nvPicPr>
          <p:cNvPr id="118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95" y="1846705"/>
            <a:ext cx="6253561" cy="26245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300" spc="-1">
                <a:solidFill>
                  <a:srgbClr val="FEFFFF"/>
                </a:solidFill>
              </a:defRPr>
            </a:lvl1pPr>
          </a:lstStyle>
          <a:p>
            <a:r>
              <a:t>16 paskaita. UNIT testų kūrimas</a:t>
            </a:r>
          </a:p>
        </p:txBody>
      </p:sp>
      <p:sp>
        <p:nvSpPr>
          <p:cNvPr id="1190" name="CustomShape 2"/>
          <p:cNvSpPr txBox="1"/>
          <p:nvPr/>
        </p:nvSpPr>
        <p:spPr>
          <a:xfrm>
            <a:off x="6844014" y="1524541"/>
            <a:ext cx="5635441" cy="50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000" b="1" spc="-1"/>
            </a:lvl1pPr>
          </a:lstStyle>
          <a:p>
            <a:r>
              <a:t>Parametrizacija</a:t>
            </a:r>
          </a:p>
        </p:txBody>
      </p:sp>
      <p:sp>
        <p:nvSpPr>
          <p:cNvPr id="1191" name="CustomShape 3"/>
          <p:cNvSpPr txBox="1"/>
          <p:nvPr/>
        </p:nvSpPr>
        <p:spPr>
          <a:xfrm>
            <a:off x="6480612" y="2420459"/>
            <a:ext cx="4947841" cy="896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1600" spc="-1"/>
            </a:pPr>
            <a:endParaRPr/>
          </a:p>
          <a:p>
            <a:pPr>
              <a:defRPr sz="1600" spc="-1"/>
            </a:pPr>
            <a:endParaRPr/>
          </a:p>
        </p:txBody>
      </p:sp>
      <p:pic>
        <p:nvPicPr>
          <p:cNvPr id="11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24" y="1204101"/>
            <a:ext cx="5951330" cy="44497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300" spc="-1">
                <a:solidFill>
                  <a:srgbClr val="FEFFFF"/>
                </a:solidFill>
              </a:defRPr>
            </a:lvl1pPr>
          </a:lstStyle>
          <a:p>
            <a:r>
              <a:t>16 paskaita. UNIT testų kūrimas</a:t>
            </a:r>
          </a:p>
        </p:txBody>
      </p:sp>
      <p:sp>
        <p:nvSpPr>
          <p:cNvPr id="1195" name="CustomShape 2"/>
          <p:cNvSpPr txBox="1"/>
          <p:nvPr/>
        </p:nvSpPr>
        <p:spPr>
          <a:xfrm>
            <a:off x="7513185" y="1472215"/>
            <a:ext cx="4259068" cy="941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000" b="1" spc="-1"/>
            </a:lvl1pPr>
          </a:lstStyle>
          <a:p>
            <a:r>
              <a:t>Integration testas pasitelkiant unittest</a:t>
            </a:r>
          </a:p>
        </p:txBody>
      </p:sp>
      <p:sp>
        <p:nvSpPr>
          <p:cNvPr id="1196" name="CustomShape 3"/>
          <p:cNvSpPr txBox="1"/>
          <p:nvPr/>
        </p:nvSpPr>
        <p:spPr>
          <a:xfrm>
            <a:off x="6480612" y="2420459"/>
            <a:ext cx="4947841" cy="896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1600" spc="-1"/>
            </a:pPr>
            <a:endParaRPr/>
          </a:p>
          <a:p>
            <a:pPr>
              <a:defRPr sz="1600" spc="-1"/>
            </a:pPr>
            <a:endParaRPr/>
          </a:p>
        </p:txBody>
      </p:sp>
      <p:pic>
        <p:nvPicPr>
          <p:cNvPr id="119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98" y="888087"/>
            <a:ext cx="7133274" cy="42278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35" y="5268172"/>
            <a:ext cx="7467601" cy="121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300" spc="-1">
                <a:solidFill>
                  <a:srgbClr val="FEFFFF"/>
                </a:solidFill>
              </a:defRPr>
            </a:lvl1pPr>
          </a:lstStyle>
          <a:p>
            <a:r>
              <a:t>16 paskaita. UNIT testų kūrimas</a:t>
            </a:r>
          </a:p>
        </p:txBody>
      </p:sp>
      <p:sp>
        <p:nvSpPr>
          <p:cNvPr id="1201" name="CustomShape 2"/>
          <p:cNvSpPr txBox="1"/>
          <p:nvPr/>
        </p:nvSpPr>
        <p:spPr>
          <a:xfrm>
            <a:off x="6844014" y="1524541"/>
            <a:ext cx="5635441" cy="94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000" b="1" spc="-1"/>
            </a:lvl1pPr>
          </a:lstStyle>
          <a:p>
            <a:r>
              <a:t>E2E pasitelkiant pytest/Selenium</a:t>
            </a:r>
          </a:p>
        </p:txBody>
      </p:sp>
      <p:sp>
        <p:nvSpPr>
          <p:cNvPr id="1202" name="CustomShape 3"/>
          <p:cNvSpPr txBox="1"/>
          <p:nvPr/>
        </p:nvSpPr>
        <p:spPr>
          <a:xfrm>
            <a:off x="6480612" y="2420459"/>
            <a:ext cx="4947841" cy="896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1600" spc="-1"/>
            </a:pPr>
            <a:endParaRPr/>
          </a:p>
          <a:p>
            <a:pPr>
              <a:defRPr sz="1600" spc="-1"/>
            </a:pPr>
            <a:endParaRPr/>
          </a:p>
        </p:txBody>
      </p:sp>
      <p:pic>
        <p:nvPicPr>
          <p:cNvPr id="120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2" y="1286797"/>
            <a:ext cx="6253561" cy="29329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CustomShape 1"/>
          <p:cNvSpPr txBox="1"/>
          <p:nvPr/>
        </p:nvSpPr>
        <p:spPr>
          <a:xfrm>
            <a:off x="480959" y="1371599"/>
            <a:ext cx="5613482" cy="4100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/>
          <a:p>
            <a:pPr>
              <a:lnSpc>
                <a:spcPct val="90000"/>
              </a:lnSpc>
              <a:defRPr sz="3000" b="1" spc="-100"/>
            </a:pPr>
            <a:r>
              <a:t>UNIT testų privalumai</a:t>
            </a:r>
            <a:br/>
            <a:br/>
            <a:br/>
            <a:endParaRPr/>
          </a:p>
        </p:txBody>
      </p:sp>
      <p:sp>
        <p:nvSpPr>
          <p:cNvPr id="1082" name="CustomShape 2"/>
          <p:cNvSpPr txBox="1"/>
          <p:nvPr/>
        </p:nvSpPr>
        <p:spPr>
          <a:xfrm>
            <a:off x="480959" y="460800"/>
            <a:ext cx="5613482" cy="452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 defTabSz="731520">
              <a:lnSpc>
                <a:spcPct val="90000"/>
              </a:lnSpc>
              <a:spcBef>
                <a:spcPts val="800"/>
              </a:spcBef>
              <a:defRPr sz="1040" spc="-80"/>
            </a:lvl1pPr>
          </a:lstStyle>
          <a:p>
            <a:r>
              <a:t>16 paskaita. UNIT testų kūrimas</a:t>
            </a:r>
            <a:endParaRPr spc="0"/>
          </a:p>
        </p:txBody>
      </p:sp>
      <p:sp>
        <p:nvSpPr>
          <p:cNvPr id="1083" name="CustomShape 3"/>
          <p:cNvSpPr txBox="1"/>
          <p:nvPr/>
        </p:nvSpPr>
        <p:spPr>
          <a:xfrm>
            <a:off x="5993280" y="1371600"/>
            <a:ext cx="5716441" cy="5066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/>
          <a:p>
            <a:pPr marL="285839" indent="-285119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z="1600" spc="-100"/>
            </a:pPr>
            <a:r>
              <a:t>Galimybė išvengti klaidų rašant ar taisant kodą</a:t>
            </a:r>
            <a:endParaRPr spc="-1"/>
          </a:p>
          <a:p>
            <a:pPr marL="285839" indent="-285119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z="1600" spc="-100"/>
            </a:pPr>
            <a:r>
              <a:t>UNIT testai gali būti panaudoti kaip būsimos programos dokumentacija</a:t>
            </a:r>
            <a:endParaRPr spc="-1"/>
          </a:p>
          <a:p>
            <a:pPr marL="285839" indent="-285119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z="1600" spc="-100"/>
            </a:pPr>
            <a:r>
              <a:t>Sutaupo laiko testuotojų komandai</a:t>
            </a:r>
            <a:endParaRPr spc="-1"/>
          </a:p>
          <a:p>
            <a:pPr marL="285839" indent="-285119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z="1600" spc="-100"/>
            </a:pPr>
            <a:r>
              <a:t>Taupo pinigus (klaidų taisymas vėliau yra brangus)</a:t>
            </a:r>
          </a:p>
          <a:p>
            <a:pPr marL="285839" indent="-285119"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z="1600" spc="-100"/>
            </a:pPr>
            <a:r>
              <a:t>Testus galima pernaudoti CI/CD platformose (apie tai šiek tiek vėliau)</a:t>
            </a:r>
            <a:endParaRPr spc="-1"/>
          </a:p>
          <a:p>
            <a:pPr>
              <a:spcBef>
                <a:spcPts val="1000"/>
              </a:spcBef>
              <a:defRPr sz="1600" spc="-1"/>
            </a:pPr>
            <a:endParaRPr spc="-1"/>
          </a:p>
          <a:p>
            <a:pPr>
              <a:spcBef>
                <a:spcPts val="1000"/>
              </a:spcBef>
              <a:defRPr sz="1600" spc="-1"/>
            </a:pPr>
            <a:endParaRPr spc="-1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CustomShape 1"/>
          <p:cNvSpPr txBox="1"/>
          <p:nvPr/>
        </p:nvSpPr>
        <p:spPr>
          <a:xfrm>
            <a:off x="480960" y="460800"/>
            <a:ext cx="5612761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300" spc="-100">
                <a:solidFill>
                  <a:srgbClr val="FEFFFF"/>
                </a:solidFill>
              </a:defRPr>
            </a:lvl1pPr>
          </a:lstStyle>
          <a:p>
            <a:r>
              <a:t>16 paskaita. UNIT testų kūrimas</a:t>
            </a:r>
          </a:p>
        </p:txBody>
      </p:sp>
      <p:grpSp>
        <p:nvGrpSpPr>
          <p:cNvPr id="1208" name="Group 2"/>
          <p:cNvGrpSpPr/>
          <p:nvPr/>
        </p:nvGrpSpPr>
        <p:grpSpPr>
          <a:xfrm>
            <a:off x="479880" y="898200"/>
            <a:ext cx="1833841" cy="462961"/>
            <a:chOff x="0" y="0"/>
            <a:chExt cx="1833840" cy="462960"/>
          </a:xfrm>
        </p:grpSpPr>
        <p:sp>
          <p:nvSpPr>
            <p:cNvPr id="1206" name="CustomShape 3"/>
            <p:cNvSpPr/>
            <p:nvPr/>
          </p:nvSpPr>
          <p:spPr>
            <a:xfrm>
              <a:off x="0" y="0"/>
              <a:ext cx="1833841" cy="46296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07" name="CustomShape 4"/>
            <p:cNvSpPr txBox="1"/>
            <p:nvPr/>
          </p:nvSpPr>
          <p:spPr>
            <a:xfrm>
              <a:off x="114480" y="75143"/>
              <a:ext cx="1604880" cy="31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z="1600" b="1" spc="-1">
                  <a:solidFill>
                    <a:srgbClr val="FEFFFF"/>
                  </a:solidFill>
                </a:defRPr>
              </a:lvl1pPr>
            </a:lstStyle>
            <a:p>
              <a:r>
                <a:t>Užduotis nr. 1</a:t>
              </a:r>
            </a:p>
          </p:txBody>
        </p:sp>
      </p:grpSp>
      <p:pic>
        <p:nvPicPr>
          <p:cNvPr id="1209" name="Picture Placeholder 2" descr="Picture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40" y="1441440"/>
            <a:ext cx="11230561" cy="5226840"/>
          </a:xfrm>
          <a:prstGeom prst="rect">
            <a:avLst/>
          </a:prstGeom>
          <a:ln w="12700">
            <a:miter lim="400000"/>
          </a:ln>
        </p:spPr>
      </p:pic>
      <p:sp>
        <p:nvSpPr>
          <p:cNvPr id="1210" name="CustomShape 5"/>
          <p:cNvSpPr txBox="1"/>
          <p:nvPr/>
        </p:nvSpPr>
        <p:spPr>
          <a:xfrm>
            <a:off x="638999" y="1832399"/>
            <a:ext cx="10627922" cy="3252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1600" spc="-1"/>
            </a:pPr>
            <a:r>
              <a:rPr dirty="0"/>
              <a:t>TDD </a:t>
            </a:r>
            <a:r>
              <a:rPr dirty="0" err="1"/>
              <a:t>metodu</a:t>
            </a:r>
            <a:r>
              <a:rPr dirty="0"/>
              <a:t> - </a:t>
            </a:r>
            <a:r>
              <a:rPr dirty="0" err="1"/>
              <a:t>Pamėginti</a:t>
            </a:r>
            <a:r>
              <a:rPr dirty="0"/>
              <a:t> </a:t>
            </a:r>
            <a:r>
              <a:rPr dirty="0" err="1"/>
              <a:t>parašyti</a:t>
            </a:r>
            <a:r>
              <a:rPr dirty="0"/>
              <a:t> </a:t>
            </a:r>
            <a:r>
              <a:rPr dirty="0" err="1"/>
              <a:t>AsmensKodas</a:t>
            </a:r>
            <a:r>
              <a:rPr dirty="0"/>
              <a:t> </a:t>
            </a:r>
            <a:r>
              <a:rPr dirty="0" err="1"/>
              <a:t>klasę</a:t>
            </a:r>
            <a:r>
              <a:rPr dirty="0"/>
              <a:t> </a:t>
            </a:r>
            <a:r>
              <a:rPr dirty="0" err="1"/>
              <a:t>bei</a:t>
            </a:r>
            <a:r>
              <a:rPr dirty="0"/>
              <a:t> </a:t>
            </a:r>
            <a:r>
              <a:rPr dirty="0" err="1"/>
              <a:t>testą</a:t>
            </a:r>
            <a:r>
              <a:rPr dirty="0"/>
              <a:t> </a:t>
            </a:r>
            <a:r>
              <a:rPr dirty="0" err="1"/>
              <a:t>paskutinių</a:t>
            </a:r>
            <a:r>
              <a:rPr dirty="0"/>
              <a:t> 4 </a:t>
            </a:r>
            <a:r>
              <a:rPr dirty="0" err="1"/>
              <a:t>asmens</a:t>
            </a:r>
            <a:r>
              <a:rPr dirty="0"/>
              <a:t> </a:t>
            </a:r>
            <a:r>
              <a:rPr dirty="0" err="1"/>
              <a:t>kodo</a:t>
            </a:r>
            <a:r>
              <a:rPr dirty="0"/>
              <a:t> </a:t>
            </a:r>
            <a:r>
              <a:rPr dirty="0" err="1"/>
              <a:t>simbolių</a:t>
            </a:r>
            <a:r>
              <a:rPr dirty="0"/>
              <a:t> gr</a:t>
            </a:r>
            <a:r>
              <a:rPr lang="lt-LT" dirty="0"/>
              <a:t>ą</a:t>
            </a:r>
            <a:r>
              <a:rPr dirty="0" err="1"/>
              <a:t>žinimui</a:t>
            </a:r>
            <a:r>
              <a:rPr dirty="0"/>
              <a:t>:</a:t>
            </a:r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z="1600" spc="-1"/>
            </a:pPr>
            <a:r>
              <a:rPr dirty="0" err="1"/>
              <a:t>Pasirašyti</a:t>
            </a:r>
            <a:r>
              <a:rPr dirty="0"/>
              <a:t> </a:t>
            </a:r>
            <a:r>
              <a:rPr dirty="0" err="1"/>
              <a:t>testą</a:t>
            </a:r>
            <a:r>
              <a:rPr dirty="0"/>
              <a:t> (RED -&gt; Fail)</a:t>
            </a:r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z="1600" spc="-1"/>
            </a:pPr>
            <a:r>
              <a:rPr dirty="0" err="1"/>
              <a:t>Pasirašyti</a:t>
            </a:r>
            <a:r>
              <a:rPr dirty="0"/>
              <a:t> </a:t>
            </a:r>
            <a:r>
              <a:rPr dirty="0" err="1"/>
              <a:t>klasę</a:t>
            </a:r>
            <a:r>
              <a:rPr dirty="0"/>
              <a:t>, </a:t>
            </a:r>
            <a:r>
              <a:rPr dirty="0" err="1"/>
              <a:t>kuri</a:t>
            </a:r>
            <a:r>
              <a:rPr dirty="0"/>
              <a:t> gr</a:t>
            </a:r>
            <a:r>
              <a:rPr lang="lt-LT" dirty="0"/>
              <a:t>ą</a:t>
            </a:r>
            <a:r>
              <a:rPr dirty="0" err="1"/>
              <a:t>žina</a:t>
            </a:r>
            <a:r>
              <a:rPr dirty="0"/>
              <a:t> </a:t>
            </a:r>
            <a:r>
              <a:rPr dirty="0" err="1"/>
              <a:t>reikšmę</a:t>
            </a:r>
            <a:r>
              <a:rPr dirty="0"/>
              <a:t> (GREEN -&gt; Pass)</a:t>
            </a:r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z="1600" spc="-1"/>
            </a:pPr>
            <a:r>
              <a:rPr dirty="0" err="1"/>
              <a:t>Jei</a:t>
            </a:r>
            <a:r>
              <a:rPr dirty="0"/>
              <a:t> </a:t>
            </a:r>
            <a:r>
              <a:rPr dirty="0" err="1"/>
              <a:t>reikia</a:t>
            </a:r>
            <a:r>
              <a:rPr dirty="0"/>
              <a:t>, </a:t>
            </a:r>
            <a:r>
              <a:rPr dirty="0" err="1"/>
              <a:t>patobulinti</a:t>
            </a:r>
            <a:r>
              <a:rPr dirty="0"/>
              <a:t>, </a:t>
            </a:r>
            <a:r>
              <a:rPr dirty="0" err="1"/>
              <a:t>parefactorinti</a:t>
            </a:r>
            <a:r>
              <a:rPr dirty="0"/>
              <a:t> </a:t>
            </a:r>
            <a:r>
              <a:rPr dirty="0" err="1"/>
              <a:t>testą</a:t>
            </a:r>
            <a:r>
              <a:rPr dirty="0"/>
              <a:t> (REFACTOR)</a:t>
            </a:r>
          </a:p>
          <a:p>
            <a:pPr>
              <a:defRPr sz="1600" spc="-1"/>
            </a:pPr>
            <a:br>
              <a:rPr dirty="0"/>
            </a:br>
            <a:r>
              <a:rPr dirty="0"/>
              <a:t>PAPILDOMAI - </a:t>
            </a:r>
            <a:r>
              <a:rPr dirty="0" err="1"/>
              <a:t>galite</a:t>
            </a:r>
            <a:r>
              <a:rPr dirty="0"/>
              <a:t> </a:t>
            </a:r>
            <a:r>
              <a:rPr dirty="0" err="1"/>
              <a:t>tokiu</a:t>
            </a:r>
            <a:r>
              <a:rPr dirty="0"/>
              <a:t> </a:t>
            </a:r>
            <a:r>
              <a:rPr dirty="0" err="1"/>
              <a:t>principu</a:t>
            </a:r>
            <a:r>
              <a:rPr dirty="0"/>
              <a:t> </a:t>
            </a:r>
            <a:r>
              <a:rPr dirty="0" err="1"/>
              <a:t>parašyti</a:t>
            </a:r>
            <a:r>
              <a:rPr dirty="0"/>
              <a:t> </a:t>
            </a:r>
            <a:r>
              <a:rPr dirty="0" err="1"/>
              <a:t>daugiau</a:t>
            </a:r>
            <a:r>
              <a:rPr dirty="0"/>
              <a:t> </a:t>
            </a:r>
            <a:r>
              <a:rPr dirty="0" err="1"/>
              <a:t>testų</a:t>
            </a:r>
            <a:r>
              <a:rPr dirty="0"/>
              <a:t>. </a:t>
            </a:r>
            <a:r>
              <a:rPr dirty="0" err="1"/>
              <a:t>Pvz</a:t>
            </a:r>
            <a:r>
              <a:rPr lang="lt-LT" dirty="0"/>
              <a:t>.</a:t>
            </a:r>
            <a:r>
              <a:rPr dirty="0"/>
              <a:t> </a:t>
            </a:r>
            <a:r>
              <a:rPr dirty="0" err="1"/>
              <a:t>ištestuoti</a:t>
            </a:r>
            <a:r>
              <a:rPr dirty="0"/>
              <a:t> </a:t>
            </a:r>
            <a:r>
              <a:rPr dirty="0" err="1"/>
              <a:t>visą</a:t>
            </a:r>
            <a:r>
              <a:rPr dirty="0"/>
              <a:t> </a:t>
            </a:r>
            <a:r>
              <a:rPr dirty="0" err="1"/>
              <a:t>kodą</a:t>
            </a:r>
            <a:r>
              <a:rPr dirty="0"/>
              <a:t>, jo </a:t>
            </a:r>
            <a:r>
              <a:rPr dirty="0" err="1"/>
              <a:t>ilgį</a:t>
            </a:r>
            <a:r>
              <a:rPr dirty="0"/>
              <a:t> </a:t>
            </a:r>
            <a:r>
              <a:rPr dirty="0" err="1"/>
              <a:t>ir</a:t>
            </a:r>
            <a:r>
              <a:rPr dirty="0"/>
              <a:t> t.t</a:t>
            </a:r>
          </a:p>
          <a:p>
            <a:pPr>
              <a:defRPr sz="1600" spc="-1"/>
            </a:pPr>
            <a:endParaRPr dirty="0"/>
          </a:p>
          <a:p>
            <a:pPr>
              <a:defRPr sz="1600" spc="-1"/>
            </a:pPr>
            <a:endParaRPr dirty="0"/>
          </a:p>
          <a:p>
            <a:pPr>
              <a:defRPr sz="1600" spc="-1"/>
            </a:pPr>
            <a:endParaRPr dirty="0"/>
          </a:p>
          <a:p>
            <a:pPr>
              <a:defRPr sz="1600" spc="-1"/>
            </a:pPr>
            <a:endParaRPr dirty="0"/>
          </a:p>
          <a:p>
            <a:pPr>
              <a:lnSpc>
                <a:spcPct val="90000"/>
              </a:lnSpc>
              <a:spcBef>
                <a:spcPts val="1000"/>
              </a:spcBef>
              <a:defRPr sz="1600" spc="-1"/>
            </a:pPr>
            <a:endParaRPr dirty="0"/>
          </a:p>
          <a:p>
            <a:pPr>
              <a:lnSpc>
                <a:spcPct val="90000"/>
              </a:lnSpc>
              <a:spcBef>
                <a:spcPts val="1000"/>
              </a:spcBef>
              <a:defRPr sz="1600" spc="-1"/>
            </a:pPr>
            <a:endParaRPr dirty="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CustomShape 1"/>
          <p:cNvSpPr txBox="1"/>
          <p:nvPr/>
        </p:nvSpPr>
        <p:spPr>
          <a:xfrm>
            <a:off x="480960" y="460800"/>
            <a:ext cx="5612761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300" spc="-100">
                <a:solidFill>
                  <a:srgbClr val="FEFFFF"/>
                </a:solidFill>
              </a:defRPr>
            </a:lvl1pPr>
          </a:lstStyle>
          <a:p>
            <a:r>
              <a:t>16 paskaita. UNIT testų kūrimas</a:t>
            </a:r>
          </a:p>
        </p:txBody>
      </p:sp>
      <p:grpSp>
        <p:nvGrpSpPr>
          <p:cNvPr id="1215" name="Group 2"/>
          <p:cNvGrpSpPr/>
          <p:nvPr/>
        </p:nvGrpSpPr>
        <p:grpSpPr>
          <a:xfrm>
            <a:off x="479880" y="898200"/>
            <a:ext cx="1833841" cy="462961"/>
            <a:chOff x="0" y="0"/>
            <a:chExt cx="1833840" cy="462960"/>
          </a:xfrm>
        </p:grpSpPr>
        <p:sp>
          <p:nvSpPr>
            <p:cNvPr id="1213" name="CustomShape 3"/>
            <p:cNvSpPr/>
            <p:nvPr/>
          </p:nvSpPr>
          <p:spPr>
            <a:xfrm>
              <a:off x="0" y="0"/>
              <a:ext cx="1833841" cy="46296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14" name="CustomShape 4"/>
            <p:cNvSpPr txBox="1"/>
            <p:nvPr/>
          </p:nvSpPr>
          <p:spPr>
            <a:xfrm>
              <a:off x="114480" y="75143"/>
              <a:ext cx="1604880" cy="31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z="1600" b="1" spc="-1">
                  <a:solidFill>
                    <a:srgbClr val="FEFFFF"/>
                  </a:solidFill>
                </a:defRPr>
              </a:lvl1pPr>
            </a:lstStyle>
            <a:p>
              <a:r>
                <a:t>Užduotis nr. 2</a:t>
              </a:r>
            </a:p>
          </p:txBody>
        </p:sp>
      </p:grpSp>
      <p:pic>
        <p:nvPicPr>
          <p:cNvPr id="1216" name="Picture Placeholder 2" descr="Picture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40" y="1441440"/>
            <a:ext cx="11230561" cy="5226840"/>
          </a:xfrm>
          <a:prstGeom prst="rect">
            <a:avLst/>
          </a:prstGeom>
          <a:ln w="12700">
            <a:miter lim="400000"/>
          </a:ln>
        </p:spPr>
      </p:pic>
      <p:sp>
        <p:nvSpPr>
          <p:cNvPr id="1217" name="CustomShape 5"/>
          <p:cNvSpPr txBox="1"/>
          <p:nvPr/>
        </p:nvSpPr>
        <p:spPr>
          <a:xfrm>
            <a:off x="638999" y="1832399"/>
            <a:ext cx="10627922" cy="3006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z="1600" spc="-1"/>
            </a:pPr>
            <a:r>
              <a:rPr dirty="0" err="1"/>
              <a:t>Atsiverskite</a:t>
            </a:r>
            <a:r>
              <a:rPr dirty="0"/>
              <a:t> studentas.py </a:t>
            </a:r>
            <a:r>
              <a:rPr dirty="0" err="1"/>
              <a:t>klasę</a:t>
            </a:r>
            <a:r>
              <a:rPr dirty="0"/>
              <a:t>, </a:t>
            </a:r>
            <a:r>
              <a:rPr dirty="0" err="1"/>
              <a:t>panagrinėkite</a:t>
            </a:r>
            <a:r>
              <a:rPr dirty="0"/>
              <a:t> </a:t>
            </a:r>
            <a:r>
              <a:rPr dirty="0" err="1"/>
              <a:t>kodą</a:t>
            </a:r>
            <a:r>
              <a:rPr dirty="0"/>
              <a:t> (</a:t>
            </a:r>
            <a:r>
              <a:rPr dirty="0" err="1"/>
              <a:t>galite</a:t>
            </a:r>
            <a:r>
              <a:rPr dirty="0"/>
              <a:t> </a:t>
            </a:r>
            <a:r>
              <a:rPr dirty="0" err="1"/>
              <a:t>rasti</a:t>
            </a:r>
            <a:r>
              <a:rPr dirty="0"/>
              <a:t> GITHUB 11-UNIT)</a:t>
            </a:r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z="1600" spc="-1"/>
            </a:pPr>
            <a:r>
              <a:rPr dirty="0" err="1"/>
              <a:t>Sukurkite</a:t>
            </a:r>
            <a:r>
              <a:rPr dirty="0"/>
              <a:t> </a:t>
            </a:r>
            <a:r>
              <a:rPr dirty="0" err="1"/>
              <a:t>atskirą</a:t>
            </a:r>
            <a:r>
              <a:rPr dirty="0"/>
              <a:t> </a:t>
            </a:r>
            <a:r>
              <a:rPr dirty="0" err="1"/>
              <a:t>failą</a:t>
            </a:r>
            <a:r>
              <a:rPr dirty="0"/>
              <a:t> </a:t>
            </a:r>
            <a:r>
              <a:rPr dirty="0" err="1"/>
              <a:t>ir</a:t>
            </a:r>
            <a:r>
              <a:rPr dirty="0"/>
              <a:t> </a:t>
            </a:r>
            <a:r>
              <a:rPr dirty="0" err="1"/>
              <a:t>parašykite</a:t>
            </a:r>
            <a:r>
              <a:rPr dirty="0"/>
              <a:t> </a:t>
            </a:r>
            <a:r>
              <a:rPr dirty="0" err="1"/>
              <a:t>testą</a:t>
            </a:r>
            <a:r>
              <a:rPr dirty="0"/>
              <a:t>, </a:t>
            </a:r>
            <a:r>
              <a:rPr dirty="0" err="1"/>
              <a:t>kuris</a:t>
            </a:r>
            <a:r>
              <a:rPr dirty="0"/>
              <a:t> </a:t>
            </a:r>
            <a:r>
              <a:rPr dirty="0" err="1"/>
              <a:t>validuoja</a:t>
            </a:r>
            <a:r>
              <a:rPr dirty="0"/>
              <a:t> </a:t>
            </a:r>
            <a:r>
              <a:rPr dirty="0" err="1"/>
              <a:t>kreditų</a:t>
            </a:r>
            <a:r>
              <a:rPr dirty="0"/>
              <a:t> </a:t>
            </a:r>
            <a:r>
              <a:rPr dirty="0" err="1"/>
              <a:t>priskirimą</a:t>
            </a:r>
            <a:r>
              <a:rPr dirty="0"/>
              <a:t>, </a:t>
            </a:r>
            <a:r>
              <a:rPr dirty="0" err="1"/>
              <a:t>jį</a:t>
            </a:r>
            <a:r>
              <a:rPr dirty="0"/>
              <a:t> </a:t>
            </a:r>
            <a:r>
              <a:rPr dirty="0" err="1"/>
              <a:t>galite</a:t>
            </a:r>
            <a:r>
              <a:rPr dirty="0"/>
              <a:t> </a:t>
            </a:r>
            <a:r>
              <a:rPr dirty="0" err="1"/>
              <a:t>parametrizuoti</a:t>
            </a:r>
            <a:endParaRPr dirty="0"/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z="1600" spc="-1"/>
            </a:pPr>
            <a:r>
              <a:rPr dirty="0" err="1"/>
              <a:t>Galite</a:t>
            </a:r>
            <a:r>
              <a:rPr dirty="0"/>
              <a:t> </a:t>
            </a:r>
            <a:r>
              <a:rPr dirty="0" err="1"/>
              <a:t>pridėi</a:t>
            </a:r>
            <a:r>
              <a:rPr dirty="0"/>
              <a:t> </a:t>
            </a:r>
            <a:r>
              <a:rPr dirty="0" err="1"/>
              <a:t>papildomų</a:t>
            </a:r>
            <a:r>
              <a:rPr dirty="0"/>
              <a:t> </a:t>
            </a:r>
            <a:r>
              <a:rPr dirty="0" err="1"/>
              <a:t>testų</a:t>
            </a:r>
            <a:r>
              <a:rPr dirty="0"/>
              <a:t>, </a:t>
            </a:r>
            <a:r>
              <a:rPr dirty="0" err="1"/>
              <a:t>pvz</a:t>
            </a:r>
            <a:r>
              <a:rPr lang="lt-LT" dirty="0"/>
              <a:t>.</a:t>
            </a:r>
            <a:r>
              <a:rPr dirty="0"/>
              <a:t> </a:t>
            </a:r>
            <a:r>
              <a:rPr dirty="0" err="1"/>
              <a:t>validuoti</a:t>
            </a:r>
            <a:r>
              <a:rPr dirty="0"/>
              <a:t> </a:t>
            </a:r>
            <a:r>
              <a:rPr dirty="0" err="1"/>
              <a:t>vardą</a:t>
            </a:r>
            <a:r>
              <a:rPr dirty="0"/>
              <a:t>, </a:t>
            </a:r>
            <a:r>
              <a:rPr dirty="0" err="1"/>
              <a:t>sukurt</a:t>
            </a:r>
            <a:r>
              <a:rPr dirty="0"/>
              <a:t> </a:t>
            </a:r>
            <a:r>
              <a:rPr dirty="0" err="1"/>
              <a:t>atskirus</a:t>
            </a:r>
            <a:r>
              <a:rPr dirty="0"/>
              <a:t> </a:t>
            </a:r>
            <a:r>
              <a:rPr dirty="0" err="1"/>
              <a:t>testus</a:t>
            </a:r>
            <a:r>
              <a:rPr dirty="0"/>
              <a:t> </a:t>
            </a:r>
            <a:r>
              <a:rPr dirty="0" err="1"/>
              <a:t>validavimui</a:t>
            </a:r>
            <a:r>
              <a:rPr dirty="0"/>
              <a:t>, kai </a:t>
            </a:r>
            <a:r>
              <a:rPr dirty="0" err="1"/>
              <a:t>kreditų</a:t>
            </a:r>
            <a:r>
              <a:rPr dirty="0"/>
              <a:t> </a:t>
            </a:r>
            <a:r>
              <a:rPr dirty="0" err="1"/>
              <a:t>daugiau</a:t>
            </a:r>
            <a:r>
              <a:rPr dirty="0"/>
              <a:t> </a:t>
            </a:r>
            <a:r>
              <a:rPr dirty="0" err="1"/>
              <a:t>ar</a:t>
            </a:r>
            <a:r>
              <a:rPr dirty="0"/>
              <a:t> </a:t>
            </a:r>
            <a:r>
              <a:rPr dirty="0" err="1"/>
              <a:t>mažiau</a:t>
            </a:r>
            <a:endParaRPr dirty="0"/>
          </a:p>
          <a:p>
            <a:pPr>
              <a:defRPr sz="1600" spc="-1"/>
            </a:pPr>
            <a:endParaRPr dirty="0"/>
          </a:p>
          <a:p>
            <a:pPr>
              <a:defRPr sz="1600" spc="-1"/>
            </a:pPr>
            <a:endParaRPr dirty="0"/>
          </a:p>
          <a:p>
            <a:pPr>
              <a:defRPr sz="1600" spc="-1"/>
            </a:pPr>
            <a:endParaRPr dirty="0"/>
          </a:p>
          <a:p>
            <a:pPr>
              <a:defRPr sz="1600" spc="-1"/>
            </a:pPr>
            <a:endParaRPr dirty="0"/>
          </a:p>
          <a:p>
            <a:pPr>
              <a:defRPr sz="1600" spc="-1"/>
            </a:pPr>
            <a:endParaRPr dirty="0"/>
          </a:p>
          <a:p>
            <a:pPr>
              <a:lnSpc>
                <a:spcPct val="90000"/>
              </a:lnSpc>
              <a:spcBef>
                <a:spcPts val="1000"/>
              </a:spcBef>
              <a:defRPr sz="1600" spc="-1"/>
            </a:pPr>
            <a:endParaRPr dirty="0"/>
          </a:p>
          <a:p>
            <a:pPr>
              <a:lnSpc>
                <a:spcPct val="90000"/>
              </a:lnSpc>
              <a:spcBef>
                <a:spcPts val="1000"/>
              </a:spcBef>
              <a:defRPr sz="1600" spc="-1"/>
            </a:pPr>
            <a:endParaRPr dirty="0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CustomShape 1"/>
          <p:cNvSpPr txBox="1"/>
          <p:nvPr/>
        </p:nvSpPr>
        <p:spPr>
          <a:xfrm>
            <a:off x="480960" y="460800"/>
            <a:ext cx="5612761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300" spc="-100">
                <a:solidFill>
                  <a:srgbClr val="FEFFFF"/>
                </a:solidFill>
              </a:defRPr>
            </a:lvl1pPr>
          </a:lstStyle>
          <a:p>
            <a:r>
              <a:t>16 paskaita. UNIT testų kūrimas</a:t>
            </a:r>
          </a:p>
        </p:txBody>
      </p:sp>
      <p:grpSp>
        <p:nvGrpSpPr>
          <p:cNvPr id="1222" name="Group 2"/>
          <p:cNvGrpSpPr/>
          <p:nvPr/>
        </p:nvGrpSpPr>
        <p:grpSpPr>
          <a:xfrm>
            <a:off x="479880" y="898200"/>
            <a:ext cx="1833841" cy="462961"/>
            <a:chOff x="0" y="0"/>
            <a:chExt cx="1833840" cy="462960"/>
          </a:xfrm>
        </p:grpSpPr>
        <p:sp>
          <p:nvSpPr>
            <p:cNvPr id="1220" name="CustomShape 3"/>
            <p:cNvSpPr/>
            <p:nvPr/>
          </p:nvSpPr>
          <p:spPr>
            <a:xfrm>
              <a:off x="0" y="0"/>
              <a:ext cx="1833841" cy="46296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21" name="CustomShape 4"/>
            <p:cNvSpPr txBox="1"/>
            <p:nvPr/>
          </p:nvSpPr>
          <p:spPr>
            <a:xfrm>
              <a:off x="114480" y="75143"/>
              <a:ext cx="1604880" cy="31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z="1600" b="1" spc="-1">
                  <a:solidFill>
                    <a:srgbClr val="FEFFFF"/>
                  </a:solidFill>
                </a:defRPr>
              </a:lvl1pPr>
            </a:lstStyle>
            <a:p>
              <a:r>
                <a:t>Užduotis nr.3</a:t>
              </a:r>
            </a:p>
          </p:txBody>
        </p:sp>
      </p:grpSp>
      <p:pic>
        <p:nvPicPr>
          <p:cNvPr id="1223" name="Picture Placeholder 2" descr="Picture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40" y="1441440"/>
            <a:ext cx="11230561" cy="5226840"/>
          </a:xfrm>
          <a:prstGeom prst="rect">
            <a:avLst/>
          </a:prstGeom>
          <a:ln w="12700">
            <a:miter lim="400000"/>
          </a:ln>
        </p:spPr>
      </p:pic>
      <p:sp>
        <p:nvSpPr>
          <p:cNvPr id="1224" name="CustomShape 5"/>
          <p:cNvSpPr txBox="1"/>
          <p:nvPr/>
        </p:nvSpPr>
        <p:spPr>
          <a:xfrm>
            <a:off x="638999" y="1832399"/>
            <a:ext cx="10627922" cy="4788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t">
            <a:spAutoFit/>
          </a:bodyPr>
          <a:lstStyle/>
          <a:p>
            <a:pPr marL="285750" indent="-285115">
              <a:buClr>
                <a:srgbClr val="000000"/>
              </a:buClr>
              <a:buSzPct val="100000"/>
              <a:buFont typeface="Arial"/>
              <a:buChar char="•"/>
              <a:defRPr sz="1600" spc="-1"/>
            </a:pPr>
            <a:r>
              <a:rPr dirty="0" err="1"/>
              <a:t>Atsiverskite</a:t>
            </a:r>
            <a:r>
              <a:rPr dirty="0"/>
              <a:t> kursa.py </a:t>
            </a:r>
            <a:r>
              <a:rPr dirty="0" err="1"/>
              <a:t>klasę</a:t>
            </a:r>
            <a:r>
              <a:rPr dirty="0"/>
              <a:t>, </a:t>
            </a:r>
            <a:r>
              <a:rPr dirty="0" err="1"/>
              <a:t>panagrinėkite</a:t>
            </a:r>
            <a:r>
              <a:rPr dirty="0"/>
              <a:t> </a:t>
            </a:r>
            <a:r>
              <a:rPr dirty="0" err="1"/>
              <a:t>kodą</a:t>
            </a:r>
            <a:r>
              <a:rPr dirty="0"/>
              <a:t> (</a:t>
            </a:r>
            <a:r>
              <a:rPr dirty="0" err="1"/>
              <a:t>galite</a:t>
            </a:r>
            <a:r>
              <a:rPr dirty="0"/>
              <a:t> </a:t>
            </a:r>
            <a:r>
              <a:rPr dirty="0" err="1"/>
              <a:t>rasti</a:t>
            </a:r>
            <a:r>
              <a:rPr dirty="0"/>
              <a:t> GITHUB 11-UNIT)</a:t>
            </a:r>
            <a:endParaRPr lang="en-US" dirty="0"/>
          </a:p>
          <a:p>
            <a:pPr marL="285750" indent="-285115">
              <a:buClr>
                <a:srgbClr val="000000"/>
              </a:buClr>
              <a:buSzPct val="100000"/>
              <a:buFont typeface="Arial"/>
              <a:buChar char="•"/>
              <a:defRPr sz="1600" spc="-1"/>
            </a:pPr>
            <a:r>
              <a:rPr dirty="0" err="1"/>
              <a:t>Sukurkite</a:t>
            </a:r>
            <a:r>
              <a:rPr dirty="0"/>
              <a:t> </a:t>
            </a:r>
            <a:r>
              <a:rPr dirty="0" err="1"/>
              <a:t>atskirą</a:t>
            </a:r>
            <a:r>
              <a:rPr dirty="0"/>
              <a:t> </a:t>
            </a:r>
            <a:r>
              <a:rPr dirty="0" err="1"/>
              <a:t>failą</a:t>
            </a:r>
            <a:r>
              <a:rPr dirty="0"/>
              <a:t> </a:t>
            </a:r>
            <a:r>
              <a:rPr dirty="0" err="1"/>
              <a:t>ir</a:t>
            </a:r>
            <a:r>
              <a:rPr dirty="0"/>
              <a:t> </a:t>
            </a:r>
            <a:r>
              <a:rPr dirty="0" err="1"/>
              <a:t>parašykite</a:t>
            </a:r>
            <a:r>
              <a:rPr dirty="0"/>
              <a:t> </a:t>
            </a:r>
            <a:r>
              <a:rPr dirty="0" err="1"/>
              <a:t>testų</a:t>
            </a:r>
            <a:r>
              <a:rPr dirty="0"/>
              <a:t> </a:t>
            </a:r>
            <a:r>
              <a:rPr dirty="0" err="1"/>
              <a:t>šitos</a:t>
            </a:r>
            <a:r>
              <a:rPr dirty="0"/>
              <a:t> </a:t>
            </a:r>
            <a:r>
              <a:rPr dirty="0" err="1"/>
              <a:t>klasės</a:t>
            </a:r>
            <a:r>
              <a:rPr dirty="0"/>
              <a:t> </a:t>
            </a:r>
            <a:r>
              <a:rPr dirty="0" err="1"/>
              <a:t>metodams</a:t>
            </a:r>
            <a:r>
              <a:rPr dirty="0"/>
              <a:t>. </a:t>
            </a:r>
            <a:r>
              <a:rPr dirty="0" err="1"/>
              <a:t>Pvz</a:t>
            </a:r>
            <a:r>
              <a:rPr dirty="0"/>
              <a:t>:</a:t>
            </a:r>
          </a:p>
          <a:p>
            <a:pPr defTabSz="457200">
              <a:defRPr sz="12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defTabSz="457200">
              <a:defRPr sz="12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GB" i="1" dirty="0">
                <a:solidFill>
                  <a:schemeClr val="tx1"/>
                </a:solidFill>
              </a:rPr>
              <a:t>   </a:t>
            </a:r>
            <a:r>
              <a:rPr i="1" dirty="0">
                <a:solidFill>
                  <a:schemeClr val="tx1"/>
                </a:solidFill>
              </a:rPr>
              <a:t> def </a:t>
            </a:r>
            <a:r>
              <a:rPr i="1" dirty="0" err="1">
                <a:solidFill>
                  <a:schemeClr val="tx1"/>
                </a:solidFill>
              </a:rPr>
              <a:t>test_if_returns_correct_name</a:t>
            </a:r>
            <a:r>
              <a:rPr i="1" dirty="0">
                <a:solidFill>
                  <a:schemeClr val="tx1"/>
                </a:solidFill>
              </a:rPr>
              <a:t>(self):</a:t>
            </a:r>
          </a:p>
          <a:p>
            <a:pPr defTabSz="457200">
              <a:defRPr sz="12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i="1" dirty="0">
              <a:solidFill>
                <a:schemeClr val="tx1"/>
              </a:solidFill>
            </a:endParaRPr>
          </a:p>
          <a:p>
            <a:pPr defTabSz="457200">
              <a:defRPr sz="12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GB" i="1" dirty="0">
                <a:solidFill>
                  <a:schemeClr val="tx1"/>
                </a:solidFill>
              </a:rPr>
              <a:t>   </a:t>
            </a:r>
            <a:r>
              <a:rPr i="1" dirty="0">
                <a:solidFill>
                  <a:schemeClr val="tx1"/>
                </a:solidFill>
              </a:rPr>
              <a:t> def </a:t>
            </a:r>
            <a:r>
              <a:rPr i="1" dirty="0" err="1">
                <a:solidFill>
                  <a:schemeClr val="tx1"/>
                </a:solidFill>
              </a:rPr>
              <a:t>test_if_day_count_is_correct</a:t>
            </a:r>
            <a:r>
              <a:rPr i="1" dirty="0">
                <a:solidFill>
                  <a:schemeClr val="tx1"/>
                </a:solidFill>
              </a:rPr>
              <a:t>(self):</a:t>
            </a:r>
          </a:p>
          <a:p>
            <a:pPr defTabSz="457200">
              <a:defRPr sz="12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i="1" dirty="0">
              <a:solidFill>
                <a:schemeClr val="tx1"/>
              </a:solidFill>
            </a:endParaRPr>
          </a:p>
          <a:p>
            <a:pPr defTabSz="457200">
              <a:defRPr sz="12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GB" i="1" dirty="0">
                <a:solidFill>
                  <a:schemeClr val="tx1"/>
                </a:solidFill>
              </a:rPr>
              <a:t>   </a:t>
            </a:r>
            <a:r>
              <a:rPr i="1" dirty="0">
                <a:solidFill>
                  <a:schemeClr val="tx1"/>
                </a:solidFill>
              </a:rPr>
              <a:t> def test_if_day_count_is_longer_than_0(self):</a:t>
            </a:r>
          </a:p>
          <a:p>
            <a:pPr defTabSz="457200">
              <a:defRPr sz="12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i="1" dirty="0">
              <a:solidFill>
                <a:schemeClr val="tx1"/>
              </a:solidFill>
            </a:endParaRPr>
          </a:p>
          <a:p>
            <a:pPr defTabSz="457200">
              <a:defRPr sz="12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GB" i="1" dirty="0">
                <a:solidFill>
                  <a:schemeClr val="tx1"/>
                </a:solidFill>
              </a:rPr>
              <a:t>   </a:t>
            </a:r>
            <a:r>
              <a:rPr i="1" dirty="0">
                <a:solidFill>
                  <a:schemeClr val="tx1"/>
                </a:solidFill>
              </a:rPr>
              <a:t> def </a:t>
            </a:r>
            <a:r>
              <a:rPr i="1" dirty="0" err="1">
                <a:solidFill>
                  <a:schemeClr val="tx1"/>
                </a:solidFill>
              </a:rPr>
              <a:t>test_if_date_moving_year_forward_works</a:t>
            </a:r>
            <a:r>
              <a:rPr i="1" dirty="0">
                <a:solidFill>
                  <a:schemeClr val="tx1"/>
                </a:solidFill>
              </a:rPr>
              <a:t>(self):</a:t>
            </a:r>
          </a:p>
          <a:p>
            <a:pPr defTabSz="457200">
              <a:defRPr sz="12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i="1" dirty="0">
              <a:solidFill>
                <a:schemeClr val="tx1"/>
              </a:solidFill>
            </a:endParaRPr>
          </a:p>
          <a:p>
            <a:pPr defTabSz="457200">
              <a:defRPr sz="12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GB" i="1" dirty="0">
                <a:solidFill>
                  <a:schemeClr val="tx1"/>
                </a:solidFill>
              </a:rPr>
              <a:t>   </a:t>
            </a:r>
            <a:r>
              <a:rPr i="1" dirty="0">
                <a:solidFill>
                  <a:schemeClr val="tx1"/>
                </a:solidFill>
              </a:rPr>
              <a:t> def </a:t>
            </a:r>
            <a:r>
              <a:rPr i="1" dirty="0" err="1">
                <a:solidFill>
                  <a:schemeClr val="tx1"/>
                </a:solidFill>
              </a:rPr>
              <a:t>test_if_second_day_is_calculated_correct</a:t>
            </a:r>
            <a:r>
              <a:rPr i="1" dirty="0">
                <a:solidFill>
                  <a:schemeClr val="tx1"/>
                </a:solidFill>
              </a:rPr>
              <a:t>(self):</a:t>
            </a:r>
          </a:p>
          <a:p>
            <a:pPr defTabSz="457200">
              <a:defRPr sz="12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D4D4D4"/>
              </a:solidFill>
            </a:endParaRPr>
          </a:p>
          <a:p>
            <a:pPr defTabSz="457200">
              <a:defRPr sz="12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D4D4D4"/>
              </a:solidFill>
            </a:endParaRPr>
          </a:p>
          <a:p>
            <a:pPr defTabSz="457200">
              <a:defRPr sz="1200">
                <a:solidFill>
                  <a:srgbClr val="DCDCA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D4D4D4"/>
              </a:solidFill>
            </a:endParaRPr>
          </a:p>
          <a:p>
            <a:pPr>
              <a:defRPr sz="1600" spc="-1"/>
            </a:pPr>
            <a:endParaRPr>
              <a:solidFill>
                <a:srgbClr val="D4D4D4"/>
              </a:solidFill>
            </a:endParaRPr>
          </a:p>
          <a:p>
            <a:pPr>
              <a:defRPr sz="1600" spc="-1"/>
            </a:pPr>
            <a:endParaRPr>
              <a:solidFill>
                <a:srgbClr val="D4D4D4"/>
              </a:solidFill>
            </a:endParaRPr>
          </a:p>
          <a:p>
            <a:pPr>
              <a:defRPr sz="1600" spc="-1"/>
            </a:pPr>
            <a:endParaRPr>
              <a:solidFill>
                <a:srgbClr val="D4D4D4"/>
              </a:solidFill>
            </a:endParaRPr>
          </a:p>
          <a:p>
            <a:pPr>
              <a:defRPr sz="1600" spc="-1"/>
            </a:pPr>
            <a:endParaRPr>
              <a:solidFill>
                <a:srgbClr val="D4D4D4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 sz="1600" spc="-1"/>
            </a:pPr>
            <a:endParaRPr>
              <a:solidFill>
                <a:srgbClr val="D4D4D4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 sz="1600" spc="-1"/>
            </a:pPr>
            <a:endParaRPr>
              <a:solidFill>
                <a:srgbClr val="D4D4D4"/>
              </a:solidFill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CustomShape 1"/>
          <p:cNvSpPr txBox="1"/>
          <p:nvPr/>
        </p:nvSpPr>
        <p:spPr>
          <a:xfrm>
            <a:off x="480960" y="460800"/>
            <a:ext cx="5612761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300" spc="-100">
                <a:solidFill>
                  <a:srgbClr val="FEFFFF"/>
                </a:solidFill>
              </a:defRPr>
            </a:lvl1pPr>
          </a:lstStyle>
          <a:p>
            <a:r>
              <a:t>16 paskaita. UNIT testų kūrimas</a:t>
            </a:r>
          </a:p>
        </p:txBody>
      </p:sp>
      <p:grpSp>
        <p:nvGrpSpPr>
          <p:cNvPr id="1229" name="Group 2"/>
          <p:cNvGrpSpPr/>
          <p:nvPr/>
        </p:nvGrpSpPr>
        <p:grpSpPr>
          <a:xfrm>
            <a:off x="479880" y="898200"/>
            <a:ext cx="1833841" cy="462961"/>
            <a:chOff x="0" y="0"/>
            <a:chExt cx="1833840" cy="462960"/>
          </a:xfrm>
        </p:grpSpPr>
        <p:sp>
          <p:nvSpPr>
            <p:cNvPr id="1227" name="CustomShape 3"/>
            <p:cNvSpPr/>
            <p:nvPr/>
          </p:nvSpPr>
          <p:spPr>
            <a:xfrm>
              <a:off x="0" y="0"/>
              <a:ext cx="1833841" cy="46296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28" name="CustomShape 4"/>
            <p:cNvSpPr txBox="1"/>
            <p:nvPr/>
          </p:nvSpPr>
          <p:spPr>
            <a:xfrm>
              <a:off x="114480" y="75143"/>
              <a:ext cx="1604880" cy="31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z="1600" b="1" spc="-1">
                  <a:solidFill>
                    <a:srgbClr val="FEFFFF"/>
                  </a:solidFill>
                </a:defRPr>
              </a:lvl1pPr>
            </a:lstStyle>
            <a:p>
              <a:r>
                <a:t>PAPILDOMAI</a:t>
              </a:r>
            </a:p>
          </p:txBody>
        </p:sp>
      </p:grpSp>
      <p:pic>
        <p:nvPicPr>
          <p:cNvPr id="1230" name="Picture Placeholder 2" descr="Picture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40" y="1441440"/>
            <a:ext cx="11230561" cy="5226840"/>
          </a:xfrm>
          <a:prstGeom prst="rect">
            <a:avLst/>
          </a:prstGeom>
          <a:ln w="12700">
            <a:miter lim="400000"/>
          </a:ln>
        </p:spPr>
      </p:pic>
      <p:sp>
        <p:nvSpPr>
          <p:cNvPr id="1231" name="CustomShape 5"/>
          <p:cNvSpPr txBox="1"/>
          <p:nvPr/>
        </p:nvSpPr>
        <p:spPr>
          <a:xfrm>
            <a:off x="638999" y="1832399"/>
            <a:ext cx="10627922" cy="2514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1600" spc="-1"/>
            </a:pPr>
            <a:r>
              <a:rPr dirty="0" err="1"/>
              <a:t>Perrašyti</a:t>
            </a:r>
            <a:r>
              <a:rPr dirty="0"/>
              <a:t> </a:t>
            </a:r>
            <a:r>
              <a:rPr dirty="0" err="1"/>
              <a:t>pirmajį</a:t>
            </a:r>
            <a:r>
              <a:rPr dirty="0"/>
              <a:t> </a:t>
            </a:r>
            <a:r>
              <a:rPr dirty="0" err="1"/>
              <a:t>testą</a:t>
            </a:r>
            <a:r>
              <a:rPr lang="lt-LT" dirty="0"/>
              <a:t>,</a:t>
            </a:r>
            <a:r>
              <a:rPr dirty="0"/>
              <a:t> </a:t>
            </a:r>
            <a:r>
              <a:rPr dirty="0" err="1"/>
              <a:t>naudojant</a:t>
            </a:r>
            <a:r>
              <a:rPr dirty="0"/>
              <a:t> </a:t>
            </a:r>
            <a:r>
              <a:rPr dirty="0" err="1"/>
              <a:t>pytest</a:t>
            </a:r>
            <a:endParaRPr dirty="0"/>
          </a:p>
          <a:p>
            <a:br>
              <a:rPr sz="1600" spc="-1" dirty="0"/>
            </a:br>
            <a:endParaRPr sz="1600" spc="-1" dirty="0"/>
          </a:p>
          <a:p>
            <a:pPr>
              <a:defRPr sz="1600" spc="-1"/>
            </a:pPr>
            <a:endParaRPr sz="1600" spc="-1" dirty="0"/>
          </a:p>
          <a:p>
            <a:pPr>
              <a:defRPr sz="1600" spc="-1"/>
            </a:pPr>
            <a:endParaRPr sz="1600" spc="-1" dirty="0"/>
          </a:p>
          <a:p>
            <a:pPr>
              <a:defRPr sz="1600" spc="-1"/>
            </a:pPr>
            <a:endParaRPr sz="1600" spc="-1" dirty="0"/>
          </a:p>
          <a:p>
            <a:pPr>
              <a:defRPr sz="1600" spc="-1"/>
            </a:pPr>
            <a:endParaRPr sz="1600" spc="-1" dirty="0"/>
          </a:p>
          <a:p>
            <a:pPr>
              <a:lnSpc>
                <a:spcPct val="90000"/>
              </a:lnSpc>
              <a:spcBef>
                <a:spcPts val="1000"/>
              </a:spcBef>
              <a:defRPr sz="1600" spc="-1"/>
            </a:pPr>
            <a:endParaRPr sz="1600" spc="-1" dirty="0"/>
          </a:p>
          <a:p>
            <a:pPr>
              <a:lnSpc>
                <a:spcPct val="90000"/>
              </a:lnSpc>
              <a:spcBef>
                <a:spcPts val="1000"/>
              </a:spcBef>
              <a:defRPr sz="1600" spc="-1"/>
            </a:pPr>
            <a:endParaRPr sz="1600" spc="-1" dirty="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CustomShape 1"/>
          <p:cNvSpPr txBox="1"/>
          <p:nvPr/>
        </p:nvSpPr>
        <p:spPr>
          <a:xfrm>
            <a:off x="480960" y="460800"/>
            <a:ext cx="5612761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300" spc="-100">
                <a:solidFill>
                  <a:srgbClr val="FEFFFF"/>
                </a:solidFill>
              </a:defRPr>
            </a:lvl1pPr>
          </a:lstStyle>
          <a:p>
            <a:r>
              <a:t>16 paskaita. UNIT testų kūrimas</a:t>
            </a:r>
          </a:p>
        </p:txBody>
      </p:sp>
      <p:grpSp>
        <p:nvGrpSpPr>
          <p:cNvPr id="1236" name="Group 2"/>
          <p:cNvGrpSpPr/>
          <p:nvPr/>
        </p:nvGrpSpPr>
        <p:grpSpPr>
          <a:xfrm>
            <a:off x="479880" y="898200"/>
            <a:ext cx="1833841" cy="462961"/>
            <a:chOff x="0" y="0"/>
            <a:chExt cx="1833840" cy="462960"/>
          </a:xfrm>
        </p:grpSpPr>
        <p:sp>
          <p:nvSpPr>
            <p:cNvPr id="1234" name="CustomShape 3"/>
            <p:cNvSpPr/>
            <p:nvPr/>
          </p:nvSpPr>
          <p:spPr>
            <a:xfrm>
              <a:off x="0" y="0"/>
              <a:ext cx="1833841" cy="46296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35" name="CustomShape 4"/>
            <p:cNvSpPr txBox="1"/>
            <p:nvPr/>
          </p:nvSpPr>
          <p:spPr>
            <a:xfrm>
              <a:off x="114480" y="75143"/>
              <a:ext cx="1604880" cy="31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z="1600" b="1" spc="-1">
                  <a:solidFill>
                    <a:srgbClr val="FEFFFF"/>
                  </a:solidFill>
                </a:defRPr>
              </a:lvl1pPr>
            </a:lstStyle>
            <a:p>
              <a:r>
                <a:t>PAPILDOMAI</a:t>
              </a:r>
            </a:p>
          </p:txBody>
        </p:sp>
      </p:grpSp>
      <p:pic>
        <p:nvPicPr>
          <p:cNvPr id="1237" name="Picture Placeholder 2" descr="Picture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40" y="1441440"/>
            <a:ext cx="11230561" cy="5226840"/>
          </a:xfrm>
          <a:prstGeom prst="rect">
            <a:avLst/>
          </a:prstGeom>
          <a:ln w="12700">
            <a:miter lim="400000"/>
          </a:ln>
        </p:spPr>
      </p:pic>
      <p:sp>
        <p:nvSpPr>
          <p:cNvPr id="1238" name="CustomShape 5"/>
          <p:cNvSpPr txBox="1"/>
          <p:nvPr/>
        </p:nvSpPr>
        <p:spPr>
          <a:xfrm>
            <a:off x="638999" y="1832399"/>
            <a:ext cx="10627922" cy="3620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1600" spc="-1"/>
            </a:pPr>
            <a:r>
              <a:rPr dirty="0" err="1"/>
              <a:t>Pasinagrinėti</a:t>
            </a:r>
            <a:r>
              <a:rPr dirty="0"/>
              <a:t> </a:t>
            </a:r>
            <a:r>
              <a:rPr dirty="0" err="1"/>
              <a:t>pateikt</a:t>
            </a:r>
            <a:r>
              <a:rPr lang="lt-LT" dirty="0"/>
              <a:t>ą</a:t>
            </a:r>
            <a:r>
              <a:rPr dirty="0"/>
              <a:t> web_automation.py </a:t>
            </a:r>
            <a:r>
              <a:rPr dirty="0" err="1"/>
              <a:t>skriptą</a:t>
            </a:r>
            <a:r>
              <a:rPr dirty="0"/>
              <a:t>, </a:t>
            </a:r>
            <a:r>
              <a:rPr dirty="0" err="1"/>
              <a:t>galite</a:t>
            </a:r>
            <a:r>
              <a:rPr dirty="0"/>
              <a:t> </a:t>
            </a:r>
            <a:r>
              <a:rPr dirty="0" err="1"/>
              <a:t>patobulinti</a:t>
            </a:r>
            <a:r>
              <a:rPr dirty="0"/>
              <a:t> tam </a:t>
            </a:r>
            <a:r>
              <a:rPr dirty="0" err="1"/>
              <a:t>tikras</a:t>
            </a:r>
            <a:r>
              <a:rPr dirty="0"/>
              <a:t> </a:t>
            </a:r>
            <a:r>
              <a:rPr dirty="0" err="1"/>
              <a:t>vietas</a:t>
            </a:r>
            <a:r>
              <a:rPr dirty="0"/>
              <a:t>, </a:t>
            </a:r>
            <a:r>
              <a:rPr dirty="0" err="1"/>
              <a:t>sutaupyti</a:t>
            </a:r>
            <a:r>
              <a:rPr dirty="0"/>
              <a:t> </a:t>
            </a:r>
            <a:r>
              <a:rPr dirty="0" err="1"/>
              <a:t>kodo</a:t>
            </a:r>
            <a:endParaRPr dirty="0"/>
          </a:p>
          <a:p>
            <a:br>
              <a:rPr sz="1600" spc="-1" dirty="0"/>
            </a:br>
            <a:r>
              <a:rPr sz="1600" spc="-1" dirty="0"/>
              <a:t>Setup:</a:t>
            </a:r>
          </a:p>
          <a:p>
            <a:r>
              <a:rPr sz="1600" spc="-1" dirty="0"/>
              <a:t>pip3 install purest   </a:t>
            </a:r>
          </a:p>
          <a:p>
            <a:r>
              <a:rPr sz="1600" spc="-1" dirty="0"/>
              <a:t>pip3 install selenium</a:t>
            </a:r>
          </a:p>
          <a:p>
            <a:r>
              <a:rPr sz="1600" spc="-1" dirty="0"/>
              <a:t>pip3 install </a:t>
            </a:r>
            <a:r>
              <a:rPr sz="1600" spc="-1" dirty="0" err="1"/>
              <a:t>webdriver_manager</a:t>
            </a:r>
            <a:endParaRPr sz="1600" spc="-1" dirty="0"/>
          </a:p>
          <a:p>
            <a:pPr>
              <a:defRPr sz="1600" spc="-1"/>
            </a:pPr>
            <a:r>
              <a:rPr dirty="0" err="1"/>
              <a:t>pytest</a:t>
            </a:r>
            <a:r>
              <a:rPr dirty="0"/>
              <a:t> web_automation.py  </a:t>
            </a:r>
          </a:p>
          <a:p>
            <a:pPr>
              <a:defRPr sz="1600" spc="-1"/>
            </a:pPr>
            <a:endParaRPr dirty="0"/>
          </a:p>
          <a:p>
            <a:pPr>
              <a:defRPr sz="1600" spc="-1"/>
            </a:pPr>
            <a:endParaRPr dirty="0"/>
          </a:p>
          <a:p>
            <a:pPr>
              <a:defRPr sz="1600" spc="-1"/>
            </a:pPr>
            <a:r>
              <a:rPr dirty="0" err="1"/>
              <a:t>Parsisi</a:t>
            </a:r>
            <a:r>
              <a:rPr lang="lt-LT" dirty="0"/>
              <a:t>ų</a:t>
            </a:r>
            <a:r>
              <a:rPr dirty="0" err="1"/>
              <a:t>sti</a:t>
            </a:r>
            <a:r>
              <a:rPr dirty="0"/>
              <a:t> </a:t>
            </a:r>
            <a:r>
              <a:rPr dirty="0" err="1"/>
              <a:t>chromedriver</a:t>
            </a:r>
            <a:r>
              <a:rPr dirty="0"/>
              <a:t> </a:t>
            </a:r>
            <a:r>
              <a:rPr dirty="0" err="1"/>
              <a:t>iš</a:t>
            </a:r>
            <a:r>
              <a:rPr dirty="0"/>
              <a:t> 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https://chromedriver.chromium.org/downloads</a:t>
            </a:r>
          </a:p>
          <a:p>
            <a:pPr>
              <a:defRPr sz="1600" spc="-1"/>
            </a:pPr>
            <a:r>
              <a:rPr dirty="0" err="1"/>
              <a:t>Turi</a:t>
            </a:r>
            <a:r>
              <a:rPr dirty="0"/>
              <a:t> </a:t>
            </a:r>
            <a:r>
              <a:rPr dirty="0" err="1"/>
              <a:t>sutapti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jūsų</a:t>
            </a:r>
            <a:r>
              <a:rPr dirty="0"/>
              <a:t> Chrome </a:t>
            </a:r>
            <a:r>
              <a:rPr dirty="0" err="1"/>
              <a:t>vers</a:t>
            </a:r>
            <a:r>
              <a:rPr lang="lt-LT" dirty="0"/>
              <a:t>ij</a:t>
            </a:r>
            <a:r>
              <a:rPr dirty="0"/>
              <a:t>a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1600" spc="-1"/>
            </a:pPr>
            <a:endParaRPr dirty="0"/>
          </a:p>
          <a:p>
            <a:pPr>
              <a:lnSpc>
                <a:spcPct val="90000"/>
              </a:lnSpc>
              <a:spcBef>
                <a:spcPts val="1000"/>
              </a:spcBef>
              <a:defRPr sz="1600" spc="-1"/>
            </a:pPr>
            <a:endParaRPr dirty="0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CustomShape 1"/>
          <p:cNvSpPr txBox="1"/>
          <p:nvPr/>
        </p:nvSpPr>
        <p:spPr>
          <a:xfrm>
            <a:off x="480960" y="460800"/>
            <a:ext cx="5612761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/>
          <a:p>
            <a:pPr defTabSz="420623">
              <a:defRPr sz="598" spc="-46">
                <a:solidFill>
                  <a:srgbClr val="FEFFFF"/>
                </a:solidFill>
              </a:defRPr>
            </a:pPr>
            <a:r>
              <a:t>16 paskaita. UNIT testų kūrimas</a:t>
            </a:r>
            <a:endParaRPr spc="0"/>
          </a:p>
          <a:p>
            <a:pPr defTabSz="420623">
              <a:lnSpc>
                <a:spcPct val="90000"/>
              </a:lnSpc>
              <a:spcBef>
                <a:spcPts val="400"/>
              </a:spcBef>
              <a:defRPr sz="598" spc="0"/>
            </a:pPr>
            <a:endParaRPr spc="0"/>
          </a:p>
        </p:txBody>
      </p:sp>
      <p:grpSp>
        <p:nvGrpSpPr>
          <p:cNvPr id="1243" name="Group 2"/>
          <p:cNvGrpSpPr/>
          <p:nvPr/>
        </p:nvGrpSpPr>
        <p:grpSpPr>
          <a:xfrm>
            <a:off x="480240" y="914400"/>
            <a:ext cx="1833841" cy="462961"/>
            <a:chOff x="0" y="0"/>
            <a:chExt cx="1833840" cy="462960"/>
          </a:xfrm>
        </p:grpSpPr>
        <p:sp>
          <p:nvSpPr>
            <p:cNvPr id="1241" name="CustomShape 3"/>
            <p:cNvSpPr/>
            <p:nvPr/>
          </p:nvSpPr>
          <p:spPr>
            <a:xfrm>
              <a:off x="0" y="0"/>
              <a:ext cx="1833841" cy="46296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42" name="CustomShape 4"/>
            <p:cNvSpPr txBox="1"/>
            <p:nvPr/>
          </p:nvSpPr>
          <p:spPr>
            <a:xfrm>
              <a:off x="114480" y="75143"/>
              <a:ext cx="1604880" cy="31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z="1600" b="1" spc="-1"/>
              </a:lvl1pPr>
            </a:lstStyle>
            <a:p>
              <a:r>
                <a:t>PAPILDOMAI</a:t>
              </a:r>
            </a:p>
          </p:txBody>
        </p:sp>
      </p:grpSp>
      <p:pic>
        <p:nvPicPr>
          <p:cNvPr id="1244" name="Picture Placeholder 2" descr="Picture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80" y="1441440"/>
            <a:ext cx="11230561" cy="5226840"/>
          </a:xfrm>
          <a:prstGeom prst="rect">
            <a:avLst/>
          </a:prstGeom>
          <a:ln w="12700">
            <a:miter lim="400000"/>
          </a:ln>
        </p:spPr>
      </p:pic>
      <p:sp>
        <p:nvSpPr>
          <p:cNvPr id="1245" name="https://www.goshpat.com/multiple-assert-statements.html"/>
          <p:cNvSpPr txBox="1"/>
          <p:nvPr/>
        </p:nvSpPr>
        <p:spPr>
          <a:xfrm>
            <a:off x="707364" y="1775454"/>
            <a:ext cx="5884774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https://www.goshpat.com/multiple-assert-statements.html</a:t>
            </a:r>
          </a:p>
        </p:txBody>
      </p:sp>
      <p:sp>
        <p:nvSpPr>
          <p:cNvPr id="1246" name="https://www.codecademy.com/article/tdd-red-green-refactord"/>
          <p:cNvSpPr txBox="1"/>
          <p:nvPr/>
        </p:nvSpPr>
        <p:spPr>
          <a:xfrm>
            <a:off x="688071" y="2220227"/>
            <a:ext cx="621115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https://www.codecademy.com/article/tdd-red-green-refactord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CustomShape 1"/>
          <p:cNvSpPr txBox="1"/>
          <p:nvPr/>
        </p:nvSpPr>
        <p:spPr>
          <a:xfrm>
            <a:off x="480959" y="1371599"/>
            <a:ext cx="5613482" cy="4100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defRPr sz="3000" b="1" spc="-100"/>
            </a:lvl1pPr>
          </a:lstStyle>
          <a:p>
            <a:r>
              <a:t>Egzistuoja ne tik UNIT testai</a:t>
            </a:r>
          </a:p>
        </p:txBody>
      </p:sp>
      <p:sp>
        <p:nvSpPr>
          <p:cNvPr id="1086" name="CustomShape 2"/>
          <p:cNvSpPr txBox="1"/>
          <p:nvPr/>
        </p:nvSpPr>
        <p:spPr>
          <a:xfrm>
            <a:off x="480959" y="460800"/>
            <a:ext cx="5613482" cy="452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 defTabSz="731520">
              <a:lnSpc>
                <a:spcPct val="90000"/>
              </a:lnSpc>
              <a:spcBef>
                <a:spcPts val="800"/>
              </a:spcBef>
              <a:defRPr sz="1040" spc="-80"/>
            </a:lvl1pPr>
          </a:lstStyle>
          <a:p>
            <a:r>
              <a:t>16 paskaita. UNIT testų kūrimas</a:t>
            </a:r>
            <a:endParaRPr spc="0"/>
          </a:p>
        </p:txBody>
      </p:sp>
      <p:sp>
        <p:nvSpPr>
          <p:cNvPr id="1087" name="CustomShape 3"/>
          <p:cNvSpPr txBox="1"/>
          <p:nvPr/>
        </p:nvSpPr>
        <p:spPr>
          <a:xfrm>
            <a:off x="5993280" y="1371600"/>
            <a:ext cx="5716441" cy="5066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/>
          <a:p>
            <a:pPr marL="271547" indent="-270863" defTabSz="868680">
              <a:spcBef>
                <a:spcPts val="900"/>
              </a:spcBef>
              <a:buClr>
                <a:srgbClr val="000000"/>
              </a:buClr>
              <a:buSzPct val="100000"/>
              <a:buFont typeface="Arial"/>
              <a:buChar char="•"/>
              <a:defRPr sz="1520" spc="-95"/>
            </a:pPr>
            <a:r>
              <a:rPr dirty="0"/>
              <a:t>UNIT </a:t>
            </a:r>
            <a:r>
              <a:rPr dirty="0" err="1"/>
              <a:t>testai</a:t>
            </a:r>
            <a:r>
              <a:rPr dirty="0"/>
              <a:t> (</a:t>
            </a:r>
            <a:r>
              <a:rPr dirty="0" err="1"/>
              <a:t>testuojam</a:t>
            </a:r>
            <a:r>
              <a:rPr dirty="0"/>
              <a:t> </a:t>
            </a:r>
            <a:r>
              <a:rPr dirty="0" err="1"/>
              <a:t>mažą</a:t>
            </a:r>
            <a:r>
              <a:rPr dirty="0"/>
              <a:t> </a:t>
            </a:r>
            <a:r>
              <a:rPr dirty="0" err="1"/>
              <a:t>programos</a:t>
            </a:r>
            <a:r>
              <a:rPr dirty="0"/>
              <a:t> </a:t>
            </a:r>
            <a:r>
              <a:rPr dirty="0" err="1"/>
              <a:t>dalį</a:t>
            </a:r>
            <a:r>
              <a:rPr dirty="0"/>
              <a:t> </a:t>
            </a:r>
            <a:r>
              <a:rPr dirty="0" err="1"/>
              <a:t>kaip</a:t>
            </a:r>
            <a:r>
              <a:rPr dirty="0"/>
              <a:t> </a:t>
            </a:r>
            <a:r>
              <a:rPr dirty="0" err="1"/>
              <a:t>funkcija</a:t>
            </a:r>
            <a:r>
              <a:rPr dirty="0"/>
              <a:t>, </a:t>
            </a:r>
            <a:r>
              <a:rPr dirty="0" err="1"/>
              <a:t>metodas</a:t>
            </a:r>
            <a:r>
              <a:rPr dirty="0"/>
              <a:t> </a:t>
            </a:r>
            <a:r>
              <a:rPr dirty="0" err="1"/>
              <a:t>ir</a:t>
            </a:r>
            <a:r>
              <a:rPr dirty="0"/>
              <a:t> t.t)</a:t>
            </a:r>
          </a:p>
          <a:p>
            <a:pPr marL="271547" indent="-270863" defTabSz="868680">
              <a:spcBef>
                <a:spcPts val="900"/>
              </a:spcBef>
              <a:buClr>
                <a:srgbClr val="000000"/>
              </a:buClr>
              <a:buSzPct val="100000"/>
              <a:buFont typeface="Arial"/>
              <a:buChar char="•"/>
              <a:defRPr sz="1520" spc="-95"/>
            </a:pPr>
            <a:r>
              <a:rPr dirty="0"/>
              <a:t>Integration </a:t>
            </a:r>
            <a:r>
              <a:rPr dirty="0" err="1"/>
              <a:t>testai</a:t>
            </a:r>
            <a:r>
              <a:rPr dirty="0"/>
              <a:t> (</a:t>
            </a:r>
            <a:r>
              <a:rPr dirty="0" err="1"/>
              <a:t>testuojam</a:t>
            </a:r>
            <a:r>
              <a:rPr dirty="0"/>
              <a:t> </a:t>
            </a:r>
            <a:r>
              <a:rPr dirty="0" err="1"/>
              <a:t>kaip</a:t>
            </a:r>
            <a:r>
              <a:rPr dirty="0"/>
              <a:t> </a:t>
            </a:r>
            <a:r>
              <a:rPr dirty="0" err="1"/>
              <a:t>saveikauja</a:t>
            </a:r>
            <a:r>
              <a:rPr dirty="0"/>
              <a:t> dvi </a:t>
            </a:r>
            <a:r>
              <a:rPr dirty="0" err="1"/>
              <a:t>programos</a:t>
            </a:r>
            <a:r>
              <a:rPr dirty="0"/>
              <a:t> </a:t>
            </a:r>
            <a:r>
              <a:rPr dirty="0" err="1"/>
              <a:t>dalys</a:t>
            </a:r>
            <a:r>
              <a:rPr dirty="0"/>
              <a:t>)</a:t>
            </a:r>
          </a:p>
          <a:p>
            <a:pPr marL="271547" indent="-270863" defTabSz="868680">
              <a:spcBef>
                <a:spcPts val="900"/>
              </a:spcBef>
              <a:buClr>
                <a:srgbClr val="000000"/>
              </a:buClr>
              <a:buSzPct val="100000"/>
              <a:buFont typeface="Arial"/>
              <a:buChar char="•"/>
              <a:defRPr sz="1520" spc="-95"/>
            </a:pPr>
            <a:r>
              <a:rPr dirty="0"/>
              <a:t>E2E </a:t>
            </a:r>
            <a:r>
              <a:rPr dirty="0" err="1"/>
              <a:t>testai</a:t>
            </a:r>
            <a:r>
              <a:rPr dirty="0"/>
              <a:t> (</a:t>
            </a:r>
            <a:r>
              <a:rPr dirty="0" err="1"/>
              <a:t>Testuojame</a:t>
            </a:r>
            <a:r>
              <a:rPr dirty="0"/>
              <a:t> tam </a:t>
            </a:r>
            <a:r>
              <a:rPr dirty="0" err="1"/>
              <a:t>tikrą</a:t>
            </a:r>
            <a:r>
              <a:rPr dirty="0"/>
              <a:t> </a:t>
            </a:r>
            <a:r>
              <a:rPr dirty="0" err="1"/>
              <a:t>programos</a:t>
            </a:r>
            <a:r>
              <a:rPr dirty="0"/>
              <a:t> </a:t>
            </a:r>
            <a:r>
              <a:rPr dirty="0" err="1"/>
              <a:t>funkcionalumą</a:t>
            </a:r>
            <a:r>
              <a:rPr dirty="0"/>
              <a:t> </a:t>
            </a:r>
            <a:r>
              <a:rPr dirty="0" err="1"/>
              <a:t>nuo</a:t>
            </a:r>
            <a:r>
              <a:rPr dirty="0"/>
              <a:t> </a:t>
            </a:r>
            <a:r>
              <a:rPr dirty="0" err="1"/>
              <a:t>pradžių</a:t>
            </a:r>
            <a:r>
              <a:rPr dirty="0"/>
              <a:t>)</a:t>
            </a:r>
          </a:p>
          <a:p>
            <a:pPr defTabSz="868680">
              <a:spcBef>
                <a:spcPts val="900"/>
              </a:spcBef>
              <a:defRPr sz="1520" spc="-95"/>
            </a:pPr>
            <a:endParaRPr dirty="0"/>
          </a:p>
          <a:p>
            <a:pPr defTabSz="868680">
              <a:spcBef>
                <a:spcPts val="900"/>
              </a:spcBef>
              <a:defRPr sz="1520" spc="-95"/>
            </a:pPr>
            <a:r>
              <a:rPr dirty="0" err="1"/>
              <a:t>Pvz</a:t>
            </a:r>
            <a:r>
              <a:rPr dirty="0"/>
              <a:t>:</a:t>
            </a:r>
          </a:p>
          <a:p>
            <a:pPr marL="271547" indent="-270863" defTabSz="868680">
              <a:spcBef>
                <a:spcPts val="900"/>
              </a:spcBef>
              <a:buClr>
                <a:srgbClr val="000000"/>
              </a:buClr>
              <a:buSzPct val="100000"/>
              <a:buFont typeface="Arial"/>
              <a:buChar char="•"/>
              <a:defRPr sz="1520" spc="-95"/>
            </a:pPr>
            <a:r>
              <a:rPr dirty="0"/>
              <a:t>UNIT - </a:t>
            </a:r>
            <a:r>
              <a:rPr dirty="0" err="1"/>
              <a:t>testuojam</a:t>
            </a:r>
            <a:r>
              <a:rPr dirty="0"/>
              <a:t> </a:t>
            </a:r>
            <a:r>
              <a:rPr dirty="0" err="1"/>
              <a:t>ar</a:t>
            </a:r>
            <a:r>
              <a:rPr dirty="0"/>
              <a:t> “</a:t>
            </a:r>
            <a:r>
              <a:rPr dirty="0" err="1"/>
              <a:t>return_my_new_string</a:t>
            </a:r>
            <a:r>
              <a:rPr dirty="0"/>
              <a:t>” </a:t>
            </a:r>
            <a:r>
              <a:rPr dirty="0" err="1"/>
              <a:t>metodas</a:t>
            </a:r>
            <a:r>
              <a:rPr dirty="0"/>
              <a:t> g</a:t>
            </a:r>
            <a:r>
              <a:rPr lang="lt-LT" dirty="0"/>
              <a:t>rą</a:t>
            </a:r>
            <a:r>
              <a:rPr dirty="0" err="1"/>
              <a:t>žina</a:t>
            </a:r>
            <a:r>
              <a:rPr dirty="0"/>
              <a:t> </a:t>
            </a:r>
            <a:r>
              <a:rPr dirty="0" err="1"/>
              <a:t>pateiktą</a:t>
            </a:r>
            <a:r>
              <a:rPr dirty="0"/>
              <a:t> string</a:t>
            </a:r>
          </a:p>
          <a:p>
            <a:pPr marL="271547" indent="-270863" defTabSz="868680">
              <a:spcBef>
                <a:spcPts val="900"/>
              </a:spcBef>
              <a:buClr>
                <a:srgbClr val="000000"/>
              </a:buClr>
              <a:buSzPct val="100000"/>
              <a:buFont typeface="Arial"/>
              <a:buChar char="•"/>
              <a:defRPr sz="1520" spc="-95"/>
            </a:pPr>
            <a:r>
              <a:rPr dirty="0"/>
              <a:t>Integration - </a:t>
            </a:r>
            <a:r>
              <a:rPr dirty="0" err="1"/>
              <a:t>testuojam</a:t>
            </a:r>
            <a:r>
              <a:rPr dirty="0"/>
              <a:t> </a:t>
            </a:r>
            <a:r>
              <a:rPr dirty="0" err="1"/>
              <a:t>ar</a:t>
            </a:r>
            <a:r>
              <a:rPr dirty="0"/>
              <a:t> “</a:t>
            </a:r>
            <a:r>
              <a:rPr dirty="0" err="1"/>
              <a:t>return_my_new_string</a:t>
            </a:r>
            <a:r>
              <a:rPr dirty="0"/>
              <a:t>” gr</a:t>
            </a:r>
            <a:r>
              <a:rPr lang="lt-LT" dirty="0"/>
              <a:t>ą</a:t>
            </a:r>
            <a:r>
              <a:rPr dirty="0" err="1"/>
              <a:t>žin</a:t>
            </a:r>
            <a:r>
              <a:rPr lang="lt-LT" dirty="0"/>
              <a:t>a</a:t>
            </a:r>
            <a:r>
              <a:rPr dirty="0"/>
              <a:t> </a:t>
            </a:r>
            <a:r>
              <a:rPr dirty="0" err="1"/>
              <a:t>pateiktą</a:t>
            </a:r>
            <a:r>
              <a:rPr dirty="0"/>
              <a:t> string</a:t>
            </a:r>
            <a:r>
              <a:rPr lang="lt-LT" dirty="0"/>
              <a:t>,</a:t>
            </a:r>
            <a:r>
              <a:rPr dirty="0"/>
              <a:t> kai </a:t>
            </a:r>
            <a:r>
              <a:rPr dirty="0" err="1"/>
              <a:t>yra</a:t>
            </a:r>
            <a:r>
              <a:rPr dirty="0"/>
              <a:t> </a:t>
            </a:r>
            <a:r>
              <a:rPr dirty="0" err="1"/>
              <a:t>kviečiamas</a:t>
            </a:r>
            <a:r>
              <a:rPr dirty="0"/>
              <a:t> </a:t>
            </a:r>
            <a:r>
              <a:rPr dirty="0" err="1"/>
              <a:t>iš</a:t>
            </a:r>
            <a:r>
              <a:rPr dirty="0"/>
              <a:t> </a:t>
            </a:r>
            <a:r>
              <a:rPr dirty="0" err="1"/>
              <a:t>get_product_names</a:t>
            </a:r>
            <a:r>
              <a:rPr dirty="0"/>
              <a:t>” </a:t>
            </a:r>
            <a:r>
              <a:rPr dirty="0" err="1"/>
              <a:t>klasės</a:t>
            </a:r>
            <a:endParaRPr dirty="0"/>
          </a:p>
          <a:p>
            <a:pPr marL="271547" indent="-270863" defTabSz="868680">
              <a:spcBef>
                <a:spcPts val="900"/>
              </a:spcBef>
              <a:buClr>
                <a:srgbClr val="000000"/>
              </a:buClr>
              <a:buSzPct val="100000"/>
              <a:buFont typeface="Arial"/>
              <a:buChar char="•"/>
              <a:defRPr sz="1520" spc="-95"/>
            </a:pPr>
            <a:r>
              <a:rPr dirty="0"/>
              <a:t>E2E - </a:t>
            </a:r>
            <a:r>
              <a:rPr dirty="0" err="1"/>
              <a:t>testuojam</a:t>
            </a:r>
            <a:r>
              <a:rPr dirty="0"/>
              <a:t> </a:t>
            </a:r>
            <a:r>
              <a:rPr dirty="0" err="1"/>
              <a:t>ar</a:t>
            </a:r>
            <a:r>
              <a:rPr dirty="0"/>
              <a:t> </a:t>
            </a:r>
            <a:r>
              <a:rPr dirty="0" err="1"/>
              <a:t>vartotojas</a:t>
            </a:r>
            <a:r>
              <a:rPr dirty="0"/>
              <a:t> </a:t>
            </a:r>
            <a:r>
              <a:rPr dirty="0" err="1"/>
              <a:t>prisijunges</a:t>
            </a:r>
            <a:r>
              <a:rPr dirty="0"/>
              <a:t> </a:t>
            </a:r>
            <a:r>
              <a:rPr dirty="0" err="1"/>
              <a:t>prie</a:t>
            </a:r>
            <a:r>
              <a:rPr dirty="0"/>
              <a:t> </a:t>
            </a:r>
            <a:r>
              <a:rPr dirty="0" err="1"/>
              <a:t>puslapio</a:t>
            </a:r>
            <a:r>
              <a:rPr dirty="0"/>
              <a:t> </a:t>
            </a:r>
            <a:r>
              <a:rPr dirty="0" err="1"/>
              <a:t>ir</a:t>
            </a:r>
            <a:r>
              <a:rPr dirty="0"/>
              <a:t> </a:t>
            </a:r>
            <a:r>
              <a:rPr dirty="0" err="1"/>
              <a:t>įvedęs</a:t>
            </a:r>
            <a:r>
              <a:rPr dirty="0"/>
              <a:t> </a:t>
            </a:r>
            <a:r>
              <a:rPr dirty="0" err="1"/>
              <a:t>inputą</a:t>
            </a:r>
            <a:r>
              <a:rPr dirty="0"/>
              <a:t>, </a:t>
            </a:r>
            <a:r>
              <a:rPr dirty="0" err="1"/>
              <a:t>gauna</a:t>
            </a:r>
            <a:r>
              <a:rPr dirty="0"/>
              <a:t> </a:t>
            </a:r>
            <a:r>
              <a:rPr dirty="0" err="1"/>
              <a:t>pateiktą</a:t>
            </a:r>
            <a:r>
              <a:rPr dirty="0"/>
              <a:t> </a:t>
            </a:r>
            <a:r>
              <a:rPr dirty="0" err="1"/>
              <a:t>paieškos</a:t>
            </a:r>
            <a:r>
              <a:rPr dirty="0"/>
              <a:t> </a:t>
            </a:r>
            <a:r>
              <a:rPr dirty="0" err="1"/>
              <a:t>stringą</a:t>
            </a:r>
            <a:r>
              <a:rPr dirty="0"/>
              <a:t> </a:t>
            </a:r>
            <a:r>
              <a:rPr dirty="0" err="1"/>
              <a:t>ir</a:t>
            </a:r>
            <a:r>
              <a:rPr dirty="0"/>
              <a:t> jam </a:t>
            </a:r>
            <a:r>
              <a:rPr dirty="0" err="1"/>
              <a:t>išmetami</a:t>
            </a:r>
            <a:r>
              <a:rPr dirty="0"/>
              <a:t> </a:t>
            </a:r>
            <a:r>
              <a:rPr dirty="0" err="1"/>
              <a:t>paieškos</a:t>
            </a:r>
            <a:r>
              <a:rPr dirty="0"/>
              <a:t> </a:t>
            </a:r>
            <a:r>
              <a:rPr dirty="0" err="1"/>
              <a:t>rezultatai</a:t>
            </a:r>
            <a:endParaRPr dirty="0"/>
          </a:p>
          <a:p>
            <a:pPr marL="271547" indent="-270863" defTabSz="868680">
              <a:spcBef>
                <a:spcPts val="900"/>
              </a:spcBef>
              <a:buClr>
                <a:srgbClr val="000000"/>
              </a:buClr>
              <a:buSzPct val="100000"/>
              <a:buFont typeface="Arial"/>
              <a:buChar char="•"/>
              <a:defRPr sz="1520" spc="-95"/>
            </a:pPr>
            <a:endParaRPr spc="0" dirty="0"/>
          </a:p>
          <a:p>
            <a:pPr defTabSz="868680">
              <a:spcBef>
                <a:spcPts val="900"/>
              </a:spcBef>
              <a:defRPr sz="1520" spc="0"/>
            </a:pPr>
            <a:endParaRPr spc="0" dirty="0"/>
          </a:p>
          <a:p>
            <a:pPr defTabSz="868680">
              <a:spcBef>
                <a:spcPts val="900"/>
              </a:spcBef>
              <a:defRPr sz="1520" spc="0"/>
            </a:pPr>
            <a:endParaRPr spc="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CustomShape 1"/>
          <p:cNvSpPr txBox="1"/>
          <p:nvPr/>
        </p:nvSpPr>
        <p:spPr>
          <a:xfrm>
            <a:off x="480959" y="1371599"/>
            <a:ext cx="5613482" cy="4100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defRPr sz="3000" b="1" spc="-100"/>
            </a:lvl1pPr>
          </a:lstStyle>
          <a:p>
            <a:r>
              <a:t>UNIT testai</a:t>
            </a:r>
          </a:p>
        </p:txBody>
      </p:sp>
      <p:sp>
        <p:nvSpPr>
          <p:cNvPr id="1090" name="CustomShape 2"/>
          <p:cNvSpPr txBox="1"/>
          <p:nvPr/>
        </p:nvSpPr>
        <p:spPr>
          <a:xfrm>
            <a:off x="480959" y="460800"/>
            <a:ext cx="5613482" cy="452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 defTabSz="731520">
              <a:lnSpc>
                <a:spcPct val="90000"/>
              </a:lnSpc>
              <a:spcBef>
                <a:spcPts val="800"/>
              </a:spcBef>
              <a:defRPr sz="1040" spc="-80"/>
            </a:lvl1pPr>
          </a:lstStyle>
          <a:p>
            <a:r>
              <a:t>16 paskaita. UNIT testų kūrimas</a:t>
            </a:r>
            <a:endParaRPr spc="0"/>
          </a:p>
        </p:txBody>
      </p:sp>
      <p:pic>
        <p:nvPicPr>
          <p:cNvPr id="109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7" y="2070100"/>
            <a:ext cx="9156701" cy="271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CustomShape 1"/>
          <p:cNvSpPr txBox="1"/>
          <p:nvPr/>
        </p:nvSpPr>
        <p:spPr>
          <a:xfrm>
            <a:off x="480959" y="1371599"/>
            <a:ext cx="5613482" cy="4100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defRPr sz="3000" b="1" spc="-100"/>
            </a:lvl1pPr>
          </a:lstStyle>
          <a:p>
            <a:r>
              <a:t>UNIT testai</a:t>
            </a:r>
          </a:p>
        </p:txBody>
      </p:sp>
      <p:sp>
        <p:nvSpPr>
          <p:cNvPr id="1094" name="CustomShape 2"/>
          <p:cNvSpPr txBox="1"/>
          <p:nvPr/>
        </p:nvSpPr>
        <p:spPr>
          <a:xfrm>
            <a:off x="480959" y="460800"/>
            <a:ext cx="5613482" cy="452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 defTabSz="731520">
              <a:lnSpc>
                <a:spcPct val="90000"/>
              </a:lnSpc>
              <a:spcBef>
                <a:spcPts val="800"/>
              </a:spcBef>
              <a:defRPr sz="1040" spc="-80"/>
            </a:lvl1pPr>
          </a:lstStyle>
          <a:p>
            <a:r>
              <a:t>16 paskaita. UNIT testų kūrimas</a:t>
            </a:r>
            <a:endParaRPr spc="0"/>
          </a:p>
        </p:txBody>
      </p:sp>
      <p:pic>
        <p:nvPicPr>
          <p:cNvPr id="109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08" y="2081410"/>
            <a:ext cx="7770820" cy="34910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300" spc="-1">
                <a:solidFill>
                  <a:srgbClr val="FEFFFF"/>
                </a:solidFill>
              </a:defRPr>
            </a:lvl1pPr>
          </a:lstStyle>
          <a:p>
            <a:r>
              <a:t>16 paskaita. UNIT testų kūrimas</a:t>
            </a:r>
          </a:p>
        </p:txBody>
      </p:sp>
      <p:sp>
        <p:nvSpPr>
          <p:cNvPr id="1098" name="CustomShape 2"/>
          <p:cNvSpPr txBox="1"/>
          <p:nvPr/>
        </p:nvSpPr>
        <p:spPr>
          <a:xfrm>
            <a:off x="6485759" y="3115440"/>
            <a:ext cx="5701322" cy="1372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000" b="1" spc="-1"/>
            </a:lvl1pPr>
          </a:lstStyle>
          <a:p>
            <a:r>
              <a:t>Kaip galime tikrinti ar kodas gerai veikia</a:t>
            </a:r>
          </a:p>
        </p:txBody>
      </p:sp>
      <p:pic>
        <p:nvPicPr>
          <p:cNvPr id="109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59" y="1555750"/>
            <a:ext cx="4775201" cy="3746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300" spc="-1">
                <a:solidFill>
                  <a:srgbClr val="FEFFFF"/>
                </a:solidFill>
              </a:defRPr>
            </a:lvl1pPr>
          </a:lstStyle>
          <a:p>
            <a:r>
              <a:t>16 paskaita. UNIT testų kūrimas</a:t>
            </a:r>
          </a:p>
        </p:txBody>
      </p:sp>
      <p:sp>
        <p:nvSpPr>
          <p:cNvPr id="1102" name="CustomShape 2"/>
          <p:cNvSpPr txBox="1"/>
          <p:nvPr/>
        </p:nvSpPr>
        <p:spPr>
          <a:xfrm>
            <a:off x="6350601" y="5143079"/>
            <a:ext cx="4109716" cy="137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000" b="1" spc="-1"/>
            </a:lvl1pPr>
          </a:lstStyle>
          <a:p>
            <a:r>
              <a:t>Perdarome, kad būtų panašiau į testą</a:t>
            </a:r>
          </a:p>
        </p:txBody>
      </p:sp>
      <p:pic>
        <p:nvPicPr>
          <p:cNvPr id="110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53" y="1051047"/>
            <a:ext cx="9543323" cy="39225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300" spc="-1">
                <a:solidFill>
                  <a:srgbClr val="FEFFFF"/>
                </a:solidFill>
              </a:defRPr>
            </a:lvl1pPr>
          </a:lstStyle>
          <a:p>
            <a:r>
              <a:t>16 paskaita. UNIT testų kūrimas</a:t>
            </a:r>
          </a:p>
        </p:txBody>
      </p:sp>
      <p:sp>
        <p:nvSpPr>
          <p:cNvPr id="1106" name="CustomShape 2"/>
          <p:cNvSpPr txBox="1"/>
          <p:nvPr/>
        </p:nvSpPr>
        <p:spPr>
          <a:xfrm>
            <a:off x="6498841" y="4604025"/>
            <a:ext cx="5240521" cy="1372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000" b="1" spc="-1"/>
            </a:lvl1pPr>
          </a:lstStyle>
          <a:p>
            <a:r>
              <a:t>Kaip ištestuoti programą UNIT testų pagalba (unittest biblioteka)</a:t>
            </a:r>
          </a:p>
        </p:txBody>
      </p:sp>
      <p:sp>
        <p:nvSpPr>
          <p:cNvPr id="1107" name="CustomShape 3"/>
          <p:cNvSpPr txBox="1"/>
          <p:nvPr/>
        </p:nvSpPr>
        <p:spPr>
          <a:xfrm>
            <a:off x="6518644" y="6102928"/>
            <a:ext cx="423288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 spc="-1"/>
            </a:lvl1pPr>
          </a:lstStyle>
          <a:p>
            <a:r>
              <a:t>Pavyzdys faile 11-UNIT/pirmas_testas.py</a:t>
            </a:r>
          </a:p>
        </p:txBody>
      </p:sp>
      <p:pic>
        <p:nvPicPr>
          <p:cNvPr id="110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98" y="843623"/>
            <a:ext cx="7126166" cy="3652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AD27BA675FD8408A6F082B19DB257A" ma:contentTypeVersion="8" ma:contentTypeDescription="Create a new document." ma:contentTypeScope="" ma:versionID="6c3e55f7be822f4f64383801f396deeb">
  <xsd:schema xmlns:xsd="http://www.w3.org/2001/XMLSchema" xmlns:xs="http://www.w3.org/2001/XMLSchema" xmlns:p="http://schemas.microsoft.com/office/2006/metadata/properties" xmlns:ns2="89441db7-7eff-49bf-9e47-b6ad7c76cf75" targetNamespace="http://schemas.microsoft.com/office/2006/metadata/properties" ma:root="true" ma:fieldsID="0a09dc3d266e78c01a873b150bef7f45" ns2:_="">
    <xsd:import namespace="89441db7-7eff-49bf-9e47-b6ad7c76cf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441db7-7eff-49bf-9e47-b6ad7c76cf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4E08F6-A567-4E60-8857-FFD25F6428B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B7D8AE-2B48-468F-A9E6-E469AEE53F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C67857-BB9F-4825-B646-E683ED7E13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441db7-7eff-49bf-9e47-b6ad7c76cf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933</Words>
  <Application>Microsoft Office PowerPoint</Application>
  <PresentationFormat>Widescreen</PresentationFormat>
  <Paragraphs>154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Raimonda Skarienė | Nordgain</cp:lastModifiedBy>
  <cp:revision>5</cp:revision>
  <dcterms:modified xsi:type="dcterms:W3CDTF">2022-05-19T14:21:56Z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0x0101006CAD27BA675FD8408A6F082B19DB257A</vt:lpwstr>
  </property>
</Properties>
</file>