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9" r:id="rId3"/>
    <p:sldMasterId id="2147483682" r:id="rId4"/>
  </p:sldMasterIdLst>
  <p:notesMasterIdLst>
    <p:notesMasterId r:id="rId44"/>
  </p:notesMasterIdLst>
  <p:sldIdLst>
    <p:sldId id="256" r:id="rId5"/>
    <p:sldId id="257" r:id="rId6"/>
    <p:sldId id="299" r:id="rId7"/>
    <p:sldId id="300" r:id="rId8"/>
    <p:sldId id="259" r:id="rId9"/>
    <p:sldId id="260" r:id="rId10"/>
    <p:sldId id="261" r:id="rId11"/>
    <p:sldId id="262" r:id="rId12"/>
    <p:sldId id="30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6" r:id="rId26"/>
    <p:sldId id="282" r:id="rId27"/>
    <p:sldId id="277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01" r:id="rId40"/>
    <p:sldId id="296" r:id="rId41"/>
    <p:sldId id="297" r:id="rId42"/>
    <p:sldId id="298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EE663-CBAC-A96C-3CB3-7408B070752D}" v="61" dt="2022-08-16T07:41:53.392"/>
    <p1510:client id="{CCF502E2-B324-6460-5ED1-72D8A82C2FFA}" v="30" dt="2022-08-16T07:43:40.47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0F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7" name="bg object 17"/>
          <p:cNvGrpSpPr/>
          <p:nvPr/>
        </p:nvGrpSpPr>
        <p:grpSpPr>
          <a:xfrm>
            <a:off x="11077956" y="458723"/>
            <a:ext cx="633985" cy="680962"/>
            <a:chOff x="0" y="0"/>
            <a:chExt cx="633984" cy="680961"/>
          </a:xfrm>
        </p:grpSpPr>
        <p:sp>
          <p:nvSpPr>
            <p:cNvPr id="25" name="Shape"/>
            <p:cNvSpPr/>
            <p:nvPr/>
          </p:nvSpPr>
          <p:spPr>
            <a:xfrm>
              <a:off x="0" y="0"/>
              <a:ext cx="633985" cy="680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Shape"/>
            <p:cNvSpPr/>
            <p:nvPr/>
          </p:nvSpPr>
          <p:spPr>
            <a:xfrm>
              <a:off x="97536" y="88391"/>
              <a:ext cx="440437" cy="43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4EDD44F-25BD-46B3-937E-4366B695DED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91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9E10C24-8FAB-4B4F-8F1E-B42C7DE3B864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942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312920" y="1344240"/>
            <a:ext cx="9565920" cy="441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F2C8A63-B9CB-4675-82F1-D4E947908C2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338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2520" y="395352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A63583B-478D-4EB0-92CF-CD5019773323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936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233760" y="395352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42A9564-49B2-47D3-A8DE-3CD2B0067C33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2652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2520" y="3953520"/>
            <a:ext cx="1110672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9F90FA5-630F-4762-90E2-AA004E817985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925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1110672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2520" y="3953520"/>
            <a:ext cx="1110672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1925F66-A3EE-44D0-A0A7-AC387E34B7AF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410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2520" y="395352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233760" y="395352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25CF935-DF6F-4AD8-82AB-09E63A76765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145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298040" y="319824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8053560" y="319824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2520" y="395352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4298040" y="395352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8053560" y="395352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1C1FCCE-44DA-4920-B626-76FE25E8F97E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034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7EAEAD-36C0-4D1E-B8E9-279B075E4ED1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85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0F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0" name="bg object 17"/>
          <p:cNvGrpSpPr/>
          <p:nvPr/>
        </p:nvGrpSpPr>
        <p:grpSpPr>
          <a:xfrm>
            <a:off x="11077956" y="458723"/>
            <a:ext cx="633985" cy="680962"/>
            <a:chOff x="0" y="0"/>
            <a:chExt cx="633984" cy="680961"/>
          </a:xfrm>
        </p:grpSpPr>
        <p:sp>
          <p:nvSpPr>
            <p:cNvPr id="38" name="Shape"/>
            <p:cNvSpPr/>
            <p:nvPr/>
          </p:nvSpPr>
          <p:spPr>
            <a:xfrm>
              <a:off x="0" y="0"/>
              <a:ext cx="633985" cy="680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Shape"/>
            <p:cNvSpPr/>
            <p:nvPr/>
          </p:nvSpPr>
          <p:spPr>
            <a:xfrm>
              <a:off x="97536" y="88391"/>
              <a:ext cx="440437" cy="43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1420747" y="1344294"/>
            <a:ext cx="9350504" cy="5137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7083" y="2634818"/>
            <a:ext cx="7037832" cy="14890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42520" y="3198240"/>
            <a:ext cx="1110672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6D56DE-0FCE-4755-9F62-351977B24409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6693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1110672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9A324F-D2AF-4C4C-8CBB-5B62A6548084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680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557A9CC-3129-45E3-AEC6-D75848F9302E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386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A655B8-873A-4501-96A8-D32487818FD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894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1312920" y="1344240"/>
            <a:ext cx="9565920" cy="441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6EC91A-E5AC-438C-8529-B345D92A0D49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690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42520" y="395352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5BF02D-C2C2-479E-AEA3-1698D964F202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6519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33760" y="395352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A32734-1361-41EC-828D-0DB78457EA65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595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42520" y="3953520"/>
            <a:ext cx="1110672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5FB4A0-CE37-4CEE-8B7B-C1C13296CDE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8459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1110672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42520" y="3953520"/>
            <a:ext cx="1110672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AA59B3-6B6F-4298-B42B-46850321F7A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4699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42520" y="395352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33760" y="395352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BAFDCE-195A-4220-B0E7-A645CE4C3AA6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48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1420747" y="1344294"/>
            <a:ext cx="9350504" cy="5137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7083" y="2634818"/>
            <a:ext cx="7037832" cy="14890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298040" y="319824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8053560" y="319824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42520" y="395352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298040" y="395352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8053560" y="395352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C74471-6A44-48E5-982E-11638E0505B3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020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5D0DB4B-C8A9-492A-9E51-621409AC1037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547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542520" y="3198240"/>
            <a:ext cx="1110672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9F5D4BD-52FA-4D44-A24B-B7E69A65106E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923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1110672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9792B22-1843-4A8A-ACEC-E3EC15B98771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1307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2FC3B3F-06F7-446E-BAFC-F97F1C20003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2953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24242B4-E38E-4106-9A18-3514470CAE72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878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1312920" y="1344240"/>
            <a:ext cx="9565920" cy="441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8A03C29-0C40-4708-B6A5-572FBB9389B8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8942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42520" y="395352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33EFB63-8421-431D-A8C5-3B58A7A29F71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3777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233760" y="395352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60C67C0-70E0-4229-AC68-A23C21812A39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5595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42520" y="3953520"/>
            <a:ext cx="1110672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313E653-1F1B-4FF3-83D2-320DA952AC99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599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0F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2" name="bg object 17"/>
          <p:cNvGrpSpPr/>
          <p:nvPr/>
        </p:nvGrpSpPr>
        <p:grpSpPr>
          <a:xfrm>
            <a:off x="11077956" y="458723"/>
            <a:ext cx="633985" cy="680962"/>
            <a:chOff x="0" y="0"/>
            <a:chExt cx="633984" cy="680961"/>
          </a:xfrm>
        </p:grpSpPr>
        <p:sp>
          <p:nvSpPr>
            <p:cNvPr id="60" name="Shape"/>
            <p:cNvSpPr/>
            <p:nvPr/>
          </p:nvSpPr>
          <p:spPr>
            <a:xfrm>
              <a:off x="0" y="0"/>
              <a:ext cx="633985" cy="680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97536" y="88391"/>
              <a:ext cx="440437" cy="43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1420747" y="1344294"/>
            <a:ext cx="9350504" cy="5137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577339"/>
            <a:ext cx="5303521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1110672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542520" y="3953520"/>
            <a:ext cx="1110672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30447E8-2F3F-4DAD-8991-92023E7DDEE4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658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3760" y="319824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542520" y="395352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6233760" y="3953520"/>
            <a:ext cx="541980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3CD71F8-6AED-4216-B70D-169DDB78BF20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105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298040" y="319824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8053560" y="319824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542520" y="395352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4298040" y="395352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8053560" y="3953520"/>
            <a:ext cx="3576240" cy="68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DFED6AF-2E81-4425-9AC8-700D47C9DA7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581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1110672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9792B22-1843-4A8A-ACEC-E3EC15B98771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64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6C4B059-70A2-415B-ACA4-B2F2955BFC3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95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2520" y="3198240"/>
            <a:ext cx="1110672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lt-L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FC2F2A3-58A7-4DD3-B9C3-79D513979278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10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2520" y="3198240"/>
            <a:ext cx="11106720" cy="144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DDDF11E-8BF9-4CA4-A77C-535F0EEEF577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49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81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bg object 17" descr="bg object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19688" y="847343"/>
            <a:ext cx="132588" cy="1066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bg object 18"/>
          <p:cNvGrpSpPr/>
          <p:nvPr/>
        </p:nvGrpSpPr>
        <p:grpSpPr>
          <a:xfrm>
            <a:off x="11216640" y="710365"/>
            <a:ext cx="356616" cy="123262"/>
            <a:chOff x="0" y="0"/>
            <a:chExt cx="356614" cy="123261"/>
          </a:xfrm>
        </p:grpSpPr>
        <p:sp>
          <p:nvSpPr>
            <p:cNvPr id="4" name="Shape"/>
            <p:cNvSpPr/>
            <p:nvPr/>
          </p:nvSpPr>
          <p:spPr>
            <a:xfrm>
              <a:off x="107568" y="108148"/>
              <a:ext cx="70740" cy="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3302" y="1512"/>
                  </a:lnTo>
                  <a:lnTo>
                    <a:pt x="6403" y="5831"/>
                  </a:lnTo>
                  <a:lnTo>
                    <a:pt x="9222" y="12634"/>
                  </a:lnTo>
                  <a:lnTo>
                    <a:pt x="11673" y="21600"/>
                  </a:lnTo>
                  <a:lnTo>
                    <a:pt x="13720" y="12634"/>
                  </a:lnTo>
                  <a:lnTo>
                    <a:pt x="16128" y="5831"/>
                  </a:lnTo>
                  <a:lnTo>
                    <a:pt x="18789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178307" y="108148"/>
              <a:ext cx="70740" cy="1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876" y="1512"/>
                  </a:lnTo>
                  <a:lnTo>
                    <a:pt x="5531" y="5831"/>
                  </a:lnTo>
                  <a:lnTo>
                    <a:pt x="7902" y="12634"/>
                  </a:lnTo>
                  <a:lnTo>
                    <a:pt x="9927" y="21600"/>
                  </a:lnTo>
                  <a:lnTo>
                    <a:pt x="12428" y="12634"/>
                  </a:lnTo>
                  <a:lnTo>
                    <a:pt x="15240" y="5831"/>
                  </a:lnTo>
                  <a:lnTo>
                    <a:pt x="18315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344"/>
              <a:ext cx="350371" cy="117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50" y="0"/>
                  </a:moveTo>
                  <a:lnTo>
                    <a:pt x="1418" y="4432"/>
                  </a:lnTo>
                  <a:lnTo>
                    <a:pt x="850" y="14928"/>
                  </a:lnTo>
                  <a:lnTo>
                    <a:pt x="794" y="16691"/>
                  </a:lnTo>
                  <a:lnTo>
                    <a:pt x="623" y="18453"/>
                  </a:lnTo>
                  <a:lnTo>
                    <a:pt x="355" y="20080"/>
                  </a:lnTo>
                  <a:lnTo>
                    <a:pt x="0" y="21530"/>
                  </a:lnTo>
                  <a:lnTo>
                    <a:pt x="31" y="21600"/>
                  </a:lnTo>
                  <a:lnTo>
                    <a:pt x="466" y="20837"/>
                  </a:lnTo>
                  <a:lnTo>
                    <a:pt x="940" y="20273"/>
                  </a:lnTo>
                  <a:lnTo>
                    <a:pt x="1446" y="19924"/>
                  </a:lnTo>
                  <a:lnTo>
                    <a:pt x="1973" y="19804"/>
                  </a:lnTo>
                  <a:lnTo>
                    <a:pt x="21600" y="19804"/>
                  </a:lnTo>
                  <a:lnTo>
                    <a:pt x="21385" y="18500"/>
                  </a:lnTo>
                  <a:lnTo>
                    <a:pt x="21209" y="16770"/>
                  </a:lnTo>
                  <a:lnTo>
                    <a:pt x="21132" y="14928"/>
                  </a:lnTo>
                  <a:lnTo>
                    <a:pt x="21132" y="9865"/>
                  </a:lnTo>
                  <a:lnTo>
                    <a:pt x="10992" y="9865"/>
                  </a:lnTo>
                  <a:lnTo>
                    <a:pt x="9782" y="9435"/>
                  </a:lnTo>
                  <a:lnTo>
                    <a:pt x="8651" y="8197"/>
                  </a:lnTo>
                  <a:lnTo>
                    <a:pt x="7650" y="6223"/>
                  </a:lnTo>
                  <a:lnTo>
                    <a:pt x="6827" y="3589"/>
                  </a:lnTo>
                  <a:lnTo>
                    <a:pt x="5997" y="1498"/>
                  </a:lnTo>
                  <a:lnTo>
                    <a:pt x="5010" y="27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324611" y="106687"/>
              <a:ext cx="3200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85" y="0"/>
                  </a:moveTo>
                  <a:lnTo>
                    <a:pt x="0" y="0"/>
                  </a:lnTo>
                  <a:lnTo>
                    <a:pt x="5769" y="1442"/>
                  </a:lnTo>
                  <a:lnTo>
                    <a:pt x="11304" y="5646"/>
                  </a:lnTo>
                  <a:lnTo>
                    <a:pt x="16502" y="12427"/>
                  </a:lnTo>
                  <a:lnTo>
                    <a:pt x="21257" y="21600"/>
                  </a:lnTo>
                  <a:lnTo>
                    <a:pt x="21600" y="20758"/>
                  </a:lnTo>
                  <a:lnTo>
                    <a:pt x="17911" y="3501"/>
                  </a:lnTo>
                  <a:lnTo>
                    <a:pt x="1738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Shape"/>
            <p:cNvSpPr/>
            <p:nvPr/>
          </p:nvSpPr>
          <p:spPr>
            <a:xfrm>
              <a:off x="178307" y="0"/>
              <a:ext cx="164467" cy="54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4" y="0"/>
                  </a:moveTo>
                  <a:lnTo>
                    <a:pt x="12751" y="510"/>
                  </a:lnTo>
                  <a:lnTo>
                    <a:pt x="10642" y="3153"/>
                  </a:lnTo>
                  <a:lnTo>
                    <a:pt x="8873" y="7794"/>
                  </a:lnTo>
                  <a:lnTo>
                    <a:pt x="7114" y="13527"/>
                  </a:lnTo>
                  <a:lnTo>
                    <a:pt x="4969" y="17876"/>
                  </a:lnTo>
                  <a:lnTo>
                    <a:pt x="2557" y="2063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286" y="15394"/>
                  </a:lnTo>
                  <a:lnTo>
                    <a:pt x="20403" y="9754"/>
                  </a:lnTo>
                  <a:lnTo>
                    <a:pt x="19039" y="5076"/>
                  </a:lnTo>
                  <a:lnTo>
                    <a:pt x="17280" y="1754"/>
                  </a:lnTo>
                  <a:lnTo>
                    <a:pt x="1502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0" name="bg object 19" descr="bg object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7619" y="847343"/>
            <a:ext cx="132588" cy="1066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bg object 20"/>
          <p:cNvGrpSpPr/>
          <p:nvPr/>
        </p:nvGrpSpPr>
        <p:grpSpPr>
          <a:xfrm>
            <a:off x="11077956" y="458723"/>
            <a:ext cx="633985" cy="680959"/>
            <a:chOff x="0" y="0"/>
            <a:chExt cx="633984" cy="680957"/>
          </a:xfrm>
        </p:grpSpPr>
        <p:sp>
          <p:nvSpPr>
            <p:cNvPr id="11" name="Shape"/>
            <p:cNvSpPr/>
            <p:nvPr/>
          </p:nvSpPr>
          <p:spPr>
            <a:xfrm>
              <a:off x="0" y="0"/>
              <a:ext cx="633985" cy="68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9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19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81" y="20718"/>
                  </a:lnTo>
                  <a:lnTo>
                    <a:pt x="16713" y="19988"/>
                  </a:lnTo>
                  <a:lnTo>
                    <a:pt x="18008" y="19067"/>
                  </a:lnTo>
                  <a:lnTo>
                    <a:pt x="19138" y="17975"/>
                  </a:lnTo>
                  <a:lnTo>
                    <a:pt x="20084" y="16726"/>
                  </a:lnTo>
                  <a:lnTo>
                    <a:pt x="5729" y="16597"/>
                  </a:lnTo>
                  <a:lnTo>
                    <a:pt x="5002" y="16461"/>
                  </a:lnTo>
                  <a:lnTo>
                    <a:pt x="4408" y="16089"/>
                  </a:lnTo>
                  <a:lnTo>
                    <a:pt x="4007" y="15538"/>
                  </a:lnTo>
                  <a:lnTo>
                    <a:pt x="3860" y="14865"/>
                  </a:lnTo>
                  <a:lnTo>
                    <a:pt x="3860" y="13201"/>
                  </a:lnTo>
                  <a:lnTo>
                    <a:pt x="3895" y="12862"/>
                  </a:lnTo>
                  <a:lnTo>
                    <a:pt x="3997" y="12546"/>
                  </a:lnTo>
                  <a:lnTo>
                    <a:pt x="4140" y="12287"/>
                  </a:lnTo>
                  <a:lnTo>
                    <a:pt x="3297" y="12287"/>
                  </a:lnTo>
                  <a:lnTo>
                    <a:pt x="3297" y="9696"/>
                  </a:lnTo>
                  <a:lnTo>
                    <a:pt x="3388" y="8630"/>
                  </a:lnTo>
                  <a:lnTo>
                    <a:pt x="4088" y="6611"/>
                  </a:lnTo>
                  <a:lnTo>
                    <a:pt x="5409" y="4897"/>
                  </a:lnTo>
                  <a:lnTo>
                    <a:pt x="7204" y="3640"/>
                  </a:lnTo>
                  <a:lnTo>
                    <a:pt x="8865" y="3026"/>
                  </a:lnTo>
                  <a:lnTo>
                    <a:pt x="10161" y="2814"/>
                  </a:lnTo>
                  <a:lnTo>
                    <a:pt x="10822" y="2788"/>
                  </a:lnTo>
                  <a:lnTo>
                    <a:pt x="21600" y="278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hape"/>
            <p:cNvSpPr/>
            <p:nvPr/>
          </p:nvSpPr>
          <p:spPr>
            <a:xfrm>
              <a:off x="97281" y="87883"/>
              <a:ext cx="536704" cy="435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50" y="14899"/>
                  </a:moveTo>
                  <a:lnTo>
                    <a:pt x="8455" y="15076"/>
                  </a:lnTo>
                  <a:lnTo>
                    <a:pt x="8275" y="15608"/>
                  </a:lnTo>
                  <a:lnTo>
                    <a:pt x="8275" y="18802"/>
                  </a:lnTo>
                  <a:lnTo>
                    <a:pt x="8096" y="19888"/>
                  </a:lnTo>
                  <a:lnTo>
                    <a:pt x="7607" y="20778"/>
                  </a:lnTo>
                  <a:lnTo>
                    <a:pt x="6882" y="21379"/>
                  </a:lnTo>
                  <a:lnTo>
                    <a:pt x="5995" y="21600"/>
                  </a:lnTo>
                  <a:lnTo>
                    <a:pt x="11705" y="21600"/>
                  </a:lnTo>
                  <a:lnTo>
                    <a:pt x="10818" y="21379"/>
                  </a:lnTo>
                  <a:lnTo>
                    <a:pt x="10093" y="20778"/>
                  </a:lnTo>
                  <a:lnTo>
                    <a:pt x="9604" y="19888"/>
                  </a:lnTo>
                  <a:lnTo>
                    <a:pt x="9425" y="18802"/>
                  </a:lnTo>
                  <a:lnTo>
                    <a:pt x="9425" y="15608"/>
                  </a:lnTo>
                  <a:lnTo>
                    <a:pt x="9245" y="15076"/>
                  </a:lnTo>
                  <a:lnTo>
                    <a:pt x="8850" y="14899"/>
                  </a:lnTo>
                  <a:close/>
                  <a:moveTo>
                    <a:pt x="16484" y="14398"/>
                  </a:moveTo>
                  <a:lnTo>
                    <a:pt x="16463" y="14423"/>
                  </a:lnTo>
                  <a:lnTo>
                    <a:pt x="16709" y="14826"/>
                  </a:lnTo>
                  <a:lnTo>
                    <a:pt x="16896" y="15273"/>
                  </a:lnTo>
                  <a:lnTo>
                    <a:pt x="17015" y="15762"/>
                  </a:lnTo>
                  <a:lnTo>
                    <a:pt x="17056" y="16288"/>
                  </a:lnTo>
                  <a:lnTo>
                    <a:pt x="17056" y="18891"/>
                  </a:lnTo>
                  <a:lnTo>
                    <a:pt x="16883" y="19944"/>
                  </a:lnTo>
                  <a:lnTo>
                    <a:pt x="16410" y="20805"/>
                  </a:lnTo>
                  <a:lnTo>
                    <a:pt x="15708" y="21387"/>
                  </a:lnTo>
                  <a:lnTo>
                    <a:pt x="14848" y="21600"/>
                  </a:lnTo>
                  <a:lnTo>
                    <a:pt x="19891" y="21600"/>
                  </a:lnTo>
                  <a:lnTo>
                    <a:pt x="20672" y="19669"/>
                  </a:lnTo>
                  <a:lnTo>
                    <a:pt x="21263" y="17398"/>
                  </a:lnTo>
                  <a:lnTo>
                    <a:pt x="21564" y="15034"/>
                  </a:lnTo>
                  <a:lnTo>
                    <a:pt x="21573" y="14858"/>
                  </a:lnTo>
                  <a:lnTo>
                    <a:pt x="17705" y="14858"/>
                  </a:lnTo>
                  <a:lnTo>
                    <a:pt x="17373" y="14825"/>
                  </a:lnTo>
                  <a:lnTo>
                    <a:pt x="17060" y="14734"/>
                  </a:lnTo>
                  <a:lnTo>
                    <a:pt x="16762" y="14589"/>
                  </a:lnTo>
                  <a:lnTo>
                    <a:pt x="16484" y="14398"/>
                  </a:lnTo>
                  <a:close/>
                  <a:moveTo>
                    <a:pt x="1222" y="14398"/>
                  </a:moveTo>
                  <a:lnTo>
                    <a:pt x="949" y="14589"/>
                  </a:lnTo>
                  <a:lnTo>
                    <a:pt x="651" y="14734"/>
                  </a:lnTo>
                  <a:lnTo>
                    <a:pt x="332" y="14826"/>
                  </a:lnTo>
                  <a:lnTo>
                    <a:pt x="0" y="14858"/>
                  </a:lnTo>
                  <a:lnTo>
                    <a:pt x="975" y="14858"/>
                  </a:lnTo>
                  <a:lnTo>
                    <a:pt x="993" y="14815"/>
                  </a:lnTo>
                  <a:lnTo>
                    <a:pt x="1237" y="14423"/>
                  </a:lnTo>
                  <a:lnTo>
                    <a:pt x="1222" y="14398"/>
                  </a:lnTo>
                  <a:close/>
                  <a:moveTo>
                    <a:pt x="21600" y="0"/>
                  </a:moveTo>
                  <a:lnTo>
                    <a:pt x="13269" y="0"/>
                  </a:lnTo>
                  <a:lnTo>
                    <a:pt x="13269" y="2709"/>
                  </a:lnTo>
                  <a:lnTo>
                    <a:pt x="15456" y="2709"/>
                  </a:lnTo>
                  <a:lnTo>
                    <a:pt x="15456" y="5394"/>
                  </a:lnTo>
                  <a:lnTo>
                    <a:pt x="17685" y="5394"/>
                  </a:lnTo>
                  <a:lnTo>
                    <a:pt x="17685" y="10038"/>
                  </a:lnTo>
                  <a:lnTo>
                    <a:pt x="17705" y="10283"/>
                  </a:lnTo>
                  <a:lnTo>
                    <a:pt x="17705" y="12148"/>
                  </a:lnTo>
                  <a:lnTo>
                    <a:pt x="17721" y="12148"/>
                  </a:lnTo>
                  <a:lnTo>
                    <a:pt x="17721" y="14858"/>
                  </a:lnTo>
                  <a:lnTo>
                    <a:pt x="21573" y="14858"/>
                  </a:lnTo>
                  <a:lnTo>
                    <a:pt x="21586" y="14589"/>
                  </a:lnTo>
                  <a:lnTo>
                    <a:pt x="21600" y="14222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4" name="bg object 21"/>
          <p:cNvSpPr/>
          <p:nvPr/>
        </p:nvSpPr>
        <p:spPr>
          <a:xfrm>
            <a:off x="480059" y="897636"/>
            <a:ext cx="1834897" cy="464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64" y="0"/>
                </a:moveTo>
                <a:lnTo>
                  <a:pt x="2736" y="0"/>
                </a:lnTo>
                <a:lnTo>
                  <a:pt x="2184" y="219"/>
                </a:lnTo>
                <a:lnTo>
                  <a:pt x="1671" y="848"/>
                </a:lnTo>
                <a:lnTo>
                  <a:pt x="1206" y="1844"/>
                </a:lnTo>
                <a:lnTo>
                  <a:pt x="801" y="3163"/>
                </a:lnTo>
                <a:lnTo>
                  <a:pt x="467" y="4761"/>
                </a:lnTo>
                <a:lnTo>
                  <a:pt x="215" y="6595"/>
                </a:lnTo>
                <a:lnTo>
                  <a:pt x="56" y="8623"/>
                </a:lnTo>
                <a:lnTo>
                  <a:pt x="0" y="10800"/>
                </a:lnTo>
                <a:lnTo>
                  <a:pt x="56" y="12977"/>
                </a:lnTo>
                <a:lnTo>
                  <a:pt x="215" y="15005"/>
                </a:lnTo>
                <a:lnTo>
                  <a:pt x="467" y="16839"/>
                </a:lnTo>
                <a:lnTo>
                  <a:pt x="801" y="18437"/>
                </a:lnTo>
                <a:lnTo>
                  <a:pt x="1206" y="19756"/>
                </a:lnTo>
                <a:lnTo>
                  <a:pt x="1671" y="20752"/>
                </a:lnTo>
                <a:lnTo>
                  <a:pt x="2184" y="21381"/>
                </a:lnTo>
                <a:lnTo>
                  <a:pt x="2736" y="21600"/>
                </a:lnTo>
                <a:lnTo>
                  <a:pt x="18864" y="21600"/>
                </a:lnTo>
                <a:lnTo>
                  <a:pt x="19416" y="21381"/>
                </a:lnTo>
                <a:lnTo>
                  <a:pt x="19929" y="20752"/>
                </a:lnTo>
                <a:lnTo>
                  <a:pt x="20394" y="19756"/>
                </a:lnTo>
                <a:lnTo>
                  <a:pt x="20799" y="18437"/>
                </a:lnTo>
                <a:lnTo>
                  <a:pt x="21133" y="16839"/>
                </a:lnTo>
                <a:lnTo>
                  <a:pt x="21385" y="15005"/>
                </a:lnTo>
                <a:lnTo>
                  <a:pt x="21544" y="12977"/>
                </a:lnTo>
                <a:lnTo>
                  <a:pt x="21600" y="10800"/>
                </a:lnTo>
                <a:lnTo>
                  <a:pt x="21544" y="8623"/>
                </a:lnTo>
                <a:lnTo>
                  <a:pt x="21385" y="6595"/>
                </a:lnTo>
                <a:lnTo>
                  <a:pt x="21133" y="4761"/>
                </a:lnTo>
                <a:lnTo>
                  <a:pt x="20799" y="3163"/>
                </a:lnTo>
                <a:lnTo>
                  <a:pt x="20394" y="1844"/>
                </a:lnTo>
                <a:lnTo>
                  <a:pt x="19929" y="848"/>
                </a:lnTo>
                <a:lnTo>
                  <a:pt x="19416" y="219"/>
                </a:lnTo>
                <a:lnTo>
                  <a:pt x="18864" y="0"/>
                </a:lnTo>
                <a:close/>
              </a:path>
            </a:pathLst>
          </a:custGeom>
          <a:solidFill>
            <a:srgbClr val="7400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54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rgbClr val="000000"/>
          </a:solidFill>
          <a:uFillTx/>
          <a:latin typeface="Liberation Sans"/>
          <a:ea typeface="Liberation Sans"/>
          <a:cs typeface="Liberation Sans"/>
          <a:sym typeface="Liberatio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6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8181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" name="bg object 17" descr="bg object 17"/>
          <p:cNvPicPr/>
          <p:nvPr/>
        </p:nvPicPr>
        <p:blipFill>
          <a:blip r:embed="rId14"/>
          <a:stretch/>
        </p:blipFill>
        <p:spPr>
          <a:xfrm>
            <a:off x="11219760" y="847440"/>
            <a:ext cx="132120" cy="106200"/>
          </a:xfrm>
          <a:prstGeom prst="rect">
            <a:avLst/>
          </a:prstGeom>
          <a:ln w="12700">
            <a:noFill/>
          </a:ln>
        </p:spPr>
      </p:pic>
      <p:grpSp>
        <p:nvGrpSpPr>
          <p:cNvPr id="2" name="bg object 18"/>
          <p:cNvGrpSpPr/>
          <p:nvPr/>
        </p:nvGrpSpPr>
        <p:grpSpPr>
          <a:xfrm>
            <a:off x="11216520" y="710280"/>
            <a:ext cx="356400" cy="123120"/>
            <a:chOff x="11216520" y="710280"/>
            <a:chExt cx="356400" cy="123120"/>
          </a:xfrm>
        </p:grpSpPr>
        <p:sp>
          <p:nvSpPr>
            <p:cNvPr id="3" name="Shape"/>
            <p:cNvSpPr/>
            <p:nvPr/>
          </p:nvSpPr>
          <p:spPr>
            <a:xfrm>
              <a:off x="11324160" y="818640"/>
              <a:ext cx="70560" cy="1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3302" y="1512"/>
                  </a:lnTo>
                  <a:lnTo>
                    <a:pt x="6403" y="5831"/>
                  </a:lnTo>
                  <a:lnTo>
                    <a:pt x="9222" y="12634"/>
                  </a:lnTo>
                  <a:lnTo>
                    <a:pt x="11673" y="21600"/>
                  </a:lnTo>
                  <a:lnTo>
                    <a:pt x="13720" y="12634"/>
                  </a:lnTo>
                  <a:lnTo>
                    <a:pt x="16128" y="5831"/>
                  </a:lnTo>
                  <a:lnTo>
                    <a:pt x="18789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Shape"/>
            <p:cNvSpPr/>
            <p:nvPr/>
          </p:nvSpPr>
          <p:spPr>
            <a:xfrm>
              <a:off x="11395080" y="818640"/>
              <a:ext cx="70560" cy="1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2876" y="1512"/>
                  </a:lnTo>
                  <a:lnTo>
                    <a:pt x="5531" y="5831"/>
                  </a:lnTo>
                  <a:lnTo>
                    <a:pt x="7902" y="12634"/>
                  </a:lnTo>
                  <a:lnTo>
                    <a:pt x="9927" y="21600"/>
                  </a:lnTo>
                  <a:lnTo>
                    <a:pt x="12428" y="12634"/>
                  </a:lnTo>
                  <a:lnTo>
                    <a:pt x="15240" y="5831"/>
                  </a:lnTo>
                  <a:lnTo>
                    <a:pt x="18315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Shape"/>
            <p:cNvSpPr/>
            <p:nvPr/>
          </p:nvSpPr>
          <p:spPr>
            <a:xfrm>
              <a:off x="11216520" y="710640"/>
              <a:ext cx="349920" cy="117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950" y="0"/>
                  </a:moveTo>
                  <a:lnTo>
                    <a:pt x="1418" y="4432"/>
                  </a:lnTo>
                  <a:lnTo>
                    <a:pt x="850" y="14928"/>
                  </a:lnTo>
                  <a:lnTo>
                    <a:pt x="794" y="16691"/>
                  </a:lnTo>
                  <a:lnTo>
                    <a:pt x="623" y="18453"/>
                  </a:lnTo>
                  <a:lnTo>
                    <a:pt x="355" y="20080"/>
                  </a:lnTo>
                  <a:lnTo>
                    <a:pt x="0" y="21530"/>
                  </a:lnTo>
                  <a:lnTo>
                    <a:pt x="31" y="21600"/>
                  </a:lnTo>
                  <a:lnTo>
                    <a:pt x="466" y="20837"/>
                  </a:lnTo>
                  <a:lnTo>
                    <a:pt x="940" y="20273"/>
                  </a:lnTo>
                  <a:lnTo>
                    <a:pt x="1446" y="19924"/>
                  </a:lnTo>
                  <a:lnTo>
                    <a:pt x="1973" y="19804"/>
                  </a:lnTo>
                  <a:lnTo>
                    <a:pt x="21600" y="19804"/>
                  </a:lnTo>
                  <a:lnTo>
                    <a:pt x="21385" y="18500"/>
                  </a:lnTo>
                  <a:lnTo>
                    <a:pt x="21209" y="16770"/>
                  </a:lnTo>
                  <a:lnTo>
                    <a:pt x="21132" y="14928"/>
                  </a:lnTo>
                  <a:lnTo>
                    <a:pt x="21132" y="9865"/>
                  </a:lnTo>
                  <a:lnTo>
                    <a:pt x="10992" y="9865"/>
                  </a:lnTo>
                  <a:lnTo>
                    <a:pt x="9782" y="9435"/>
                  </a:lnTo>
                  <a:lnTo>
                    <a:pt x="8651" y="8197"/>
                  </a:lnTo>
                  <a:lnTo>
                    <a:pt x="7650" y="6223"/>
                  </a:lnTo>
                  <a:lnTo>
                    <a:pt x="6827" y="3589"/>
                  </a:lnTo>
                  <a:lnTo>
                    <a:pt x="5997" y="1498"/>
                  </a:lnTo>
                  <a:lnTo>
                    <a:pt x="5010" y="27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Shape"/>
            <p:cNvSpPr/>
            <p:nvPr/>
          </p:nvSpPr>
          <p:spPr>
            <a:xfrm>
              <a:off x="11541240" y="817200"/>
              <a:ext cx="31680" cy="12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385" y="0"/>
                  </a:moveTo>
                  <a:lnTo>
                    <a:pt x="0" y="0"/>
                  </a:lnTo>
                  <a:lnTo>
                    <a:pt x="5769" y="1442"/>
                  </a:lnTo>
                  <a:lnTo>
                    <a:pt x="11304" y="5646"/>
                  </a:lnTo>
                  <a:lnTo>
                    <a:pt x="16502" y="12427"/>
                  </a:lnTo>
                  <a:lnTo>
                    <a:pt x="21257" y="21600"/>
                  </a:lnTo>
                  <a:lnTo>
                    <a:pt x="21600" y="20758"/>
                  </a:lnTo>
                  <a:lnTo>
                    <a:pt x="17911" y="3501"/>
                  </a:lnTo>
                  <a:lnTo>
                    <a:pt x="17385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Shape"/>
            <p:cNvSpPr/>
            <p:nvPr/>
          </p:nvSpPr>
          <p:spPr>
            <a:xfrm>
              <a:off x="11395080" y="710280"/>
              <a:ext cx="16416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5024" y="0"/>
                  </a:moveTo>
                  <a:lnTo>
                    <a:pt x="12751" y="510"/>
                  </a:lnTo>
                  <a:lnTo>
                    <a:pt x="10642" y="3153"/>
                  </a:lnTo>
                  <a:lnTo>
                    <a:pt x="8873" y="7794"/>
                  </a:lnTo>
                  <a:lnTo>
                    <a:pt x="7114" y="13527"/>
                  </a:lnTo>
                  <a:lnTo>
                    <a:pt x="4969" y="17876"/>
                  </a:lnTo>
                  <a:lnTo>
                    <a:pt x="2557" y="2063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286" y="15394"/>
                  </a:lnTo>
                  <a:lnTo>
                    <a:pt x="20403" y="9754"/>
                  </a:lnTo>
                  <a:lnTo>
                    <a:pt x="19039" y="5076"/>
                  </a:lnTo>
                  <a:lnTo>
                    <a:pt x="17280" y="1754"/>
                  </a:lnTo>
                  <a:lnTo>
                    <a:pt x="15024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" name="bg object 19" descr="bg object 19"/>
          <p:cNvPicPr/>
          <p:nvPr/>
        </p:nvPicPr>
        <p:blipFill>
          <a:blip r:embed="rId15"/>
          <a:stretch/>
        </p:blipFill>
        <p:spPr>
          <a:xfrm>
            <a:off x="11437560" y="847440"/>
            <a:ext cx="132120" cy="106200"/>
          </a:xfrm>
          <a:prstGeom prst="rect">
            <a:avLst/>
          </a:prstGeom>
          <a:ln w="12700">
            <a:noFill/>
          </a:ln>
        </p:spPr>
      </p:pic>
      <p:grpSp>
        <p:nvGrpSpPr>
          <p:cNvPr id="9" name="bg object 20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10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9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19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81" y="20718"/>
                  </a:lnTo>
                  <a:lnTo>
                    <a:pt x="16713" y="19988"/>
                  </a:lnTo>
                  <a:lnTo>
                    <a:pt x="18008" y="19067"/>
                  </a:lnTo>
                  <a:lnTo>
                    <a:pt x="19138" y="17975"/>
                  </a:lnTo>
                  <a:lnTo>
                    <a:pt x="20084" y="16726"/>
                  </a:lnTo>
                  <a:lnTo>
                    <a:pt x="5729" y="16597"/>
                  </a:lnTo>
                  <a:lnTo>
                    <a:pt x="5002" y="16461"/>
                  </a:lnTo>
                  <a:lnTo>
                    <a:pt x="4408" y="16089"/>
                  </a:lnTo>
                  <a:lnTo>
                    <a:pt x="4007" y="15538"/>
                  </a:lnTo>
                  <a:lnTo>
                    <a:pt x="3860" y="14865"/>
                  </a:lnTo>
                  <a:lnTo>
                    <a:pt x="3860" y="13201"/>
                  </a:lnTo>
                  <a:lnTo>
                    <a:pt x="3895" y="12862"/>
                  </a:lnTo>
                  <a:lnTo>
                    <a:pt x="3997" y="12546"/>
                  </a:lnTo>
                  <a:lnTo>
                    <a:pt x="4140" y="12287"/>
                  </a:lnTo>
                  <a:lnTo>
                    <a:pt x="3297" y="12287"/>
                  </a:lnTo>
                  <a:lnTo>
                    <a:pt x="3297" y="9696"/>
                  </a:lnTo>
                  <a:lnTo>
                    <a:pt x="3388" y="8630"/>
                  </a:lnTo>
                  <a:lnTo>
                    <a:pt x="4088" y="6611"/>
                  </a:lnTo>
                  <a:lnTo>
                    <a:pt x="5409" y="4897"/>
                  </a:lnTo>
                  <a:lnTo>
                    <a:pt x="7204" y="3640"/>
                  </a:lnTo>
                  <a:lnTo>
                    <a:pt x="8865" y="3026"/>
                  </a:lnTo>
                  <a:lnTo>
                    <a:pt x="10161" y="2814"/>
                  </a:lnTo>
                  <a:lnTo>
                    <a:pt x="10822" y="2788"/>
                  </a:lnTo>
                  <a:lnTo>
                    <a:pt x="21600" y="278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Shape"/>
            <p:cNvSpPr/>
            <p:nvPr/>
          </p:nvSpPr>
          <p:spPr>
            <a:xfrm>
              <a:off x="11175120" y="546480"/>
              <a:ext cx="536400" cy="434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8850" y="14899"/>
                  </a:moveTo>
                  <a:lnTo>
                    <a:pt x="8455" y="15076"/>
                  </a:lnTo>
                  <a:lnTo>
                    <a:pt x="8275" y="15608"/>
                  </a:lnTo>
                  <a:lnTo>
                    <a:pt x="8275" y="18802"/>
                  </a:lnTo>
                  <a:lnTo>
                    <a:pt x="8096" y="19888"/>
                  </a:lnTo>
                  <a:lnTo>
                    <a:pt x="7607" y="20778"/>
                  </a:lnTo>
                  <a:lnTo>
                    <a:pt x="6882" y="21379"/>
                  </a:lnTo>
                  <a:lnTo>
                    <a:pt x="5995" y="21600"/>
                  </a:lnTo>
                  <a:lnTo>
                    <a:pt x="11705" y="21600"/>
                  </a:lnTo>
                  <a:lnTo>
                    <a:pt x="10818" y="21379"/>
                  </a:lnTo>
                  <a:lnTo>
                    <a:pt x="10093" y="20778"/>
                  </a:lnTo>
                  <a:lnTo>
                    <a:pt x="9604" y="19888"/>
                  </a:lnTo>
                  <a:lnTo>
                    <a:pt x="9425" y="18802"/>
                  </a:lnTo>
                  <a:lnTo>
                    <a:pt x="9425" y="15608"/>
                  </a:lnTo>
                  <a:lnTo>
                    <a:pt x="9245" y="15076"/>
                  </a:lnTo>
                  <a:lnTo>
                    <a:pt x="8850" y="14899"/>
                  </a:lnTo>
                  <a:close/>
                  <a:moveTo>
                    <a:pt x="16484" y="14398"/>
                  </a:moveTo>
                  <a:lnTo>
                    <a:pt x="16463" y="14423"/>
                  </a:lnTo>
                  <a:lnTo>
                    <a:pt x="16709" y="14826"/>
                  </a:lnTo>
                  <a:lnTo>
                    <a:pt x="16896" y="15273"/>
                  </a:lnTo>
                  <a:lnTo>
                    <a:pt x="17015" y="15762"/>
                  </a:lnTo>
                  <a:lnTo>
                    <a:pt x="17056" y="16288"/>
                  </a:lnTo>
                  <a:lnTo>
                    <a:pt x="17056" y="18891"/>
                  </a:lnTo>
                  <a:lnTo>
                    <a:pt x="16883" y="19944"/>
                  </a:lnTo>
                  <a:lnTo>
                    <a:pt x="16410" y="20805"/>
                  </a:lnTo>
                  <a:lnTo>
                    <a:pt x="15708" y="21387"/>
                  </a:lnTo>
                  <a:lnTo>
                    <a:pt x="14848" y="21600"/>
                  </a:lnTo>
                  <a:lnTo>
                    <a:pt x="19891" y="21600"/>
                  </a:lnTo>
                  <a:lnTo>
                    <a:pt x="20672" y="19669"/>
                  </a:lnTo>
                  <a:lnTo>
                    <a:pt x="21263" y="17398"/>
                  </a:lnTo>
                  <a:lnTo>
                    <a:pt x="21564" y="15034"/>
                  </a:lnTo>
                  <a:lnTo>
                    <a:pt x="21573" y="14858"/>
                  </a:lnTo>
                  <a:lnTo>
                    <a:pt x="17705" y="14858"/>
                  </a:lnTo>
                  <a:lnTo>
                    <a:pt x="17373" y="14825"/>
                  </a:lnTo>
                  <a:lnTo>
                    <a:pt x="17060" y="14734"/>
                  </a:lnTo>
                  <a:lnTo>
                    <a:pt x="16762" y="14589"/>
                  </a:lnTo>
                  <a:lnTo>
                    <a:pt x="16484" y="14398"/>
                  </a:lnTo>
                  <a:close/>
                  <a:moveTo>
                    <a:pt x="1222" y="14398"/>
                  </a:moveTo>
                  <a:lnTo>
                    <a:pt x="949" y="14589"/>
                  </a:lnTo>
                  <a:lnTo>
                    <a:pt x="651" y="14734"/>
                  </a:lnTo>
                  <a:lnTo>
                    <a:pt x="332" y="14826"/>
                  </a:lnTo>
                  <a:lnTo>
                    <a:pt x="0" y="14858"/>
                  </a:lnTo>
                  <a:lnTo>
                    <a:pt x="975" y="14858"/>
                  </a:lnTo>
                  <a:lnTo>
                    <a:pt x="993" y="14815"/>
                  </a:lnTo>
                  <a:lnTo>
                    <a:pt x="1237" y="14423"/>
                  </a:lnTo>
                  <a:lnTo>
                    <a:pt x="1222" y="14398"/>
                  </a:lnTo>
                  <a:close/>
                  <a:moveTo>
                    <a:pt x="21600" y="0"/>
                  </a:moveTo>
                  <a:lnTo>
                    <a:pt x="13269" y="0"/>
                  </a:lnTo>
                  <a:lnTo>
                    <a:pt x="13269" y="2709"/>
                  </a:lnTo>
                  <a:lnTo>
                    <a:pt x="15456" y="2709"/>
                  </a:lnTo>
                  <a:lnTo>
                    <a:pt x="15456" y="5394"/>
                  </a:lnTo>
                  <a:lnTo>
                    <a:pt x="17685" y="5394"/>
                  </a:lnTo>
                  <a:lnTo>
                    <a:pt x="17685" y="10038"/>
                  </a:lnTo>
                  <a:lnTo>
                    <a:pt x="17705" y="10283"/>
                  </a:lnTo>
                  <a:lnTo>
                    <a:pt x="17705" y="12148"/>
                  </a:lnTo>
                  <a:lnTo>
                    <a:pt x="17721" y="12148"/>
                  </a:lnTo>
                  <a:lnTo>
                    <a:pt x="17721" y="14858"/>
                  </a:lnTo>
                  <a:lnTo>
                    <a:pt x="21573" y="14858"/>
                  </a:lnTo>
                  <a:lnTo>
                    <a:pt x="21586" y="14589"/>
                  </a:lnTo>
                  <a:lnTo>
                    <a:pt x="21600" y="14222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" name="bg object 21" hidden="1"/>
          <p:cNvSpPr/>
          <p:nvPr/>
        </p:nvSpPr>
        <p:spPr>
          <a:xfrm>
            <a:off x="479880" y="897480"/>
            <a:ext cx="1834560" cy="46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8864" y="0"/>
                </a:moveTo>
                <a:lnTo>
                  <a:pt x="2736" y="0"/>
                </a:lnTo>
                <a:lnTo>
                  <a:pt x="2184" y="219"/>
                </a:lnTo>
                <a:lnTo>
                  <a:pt x="1671" y="848"/>
                </a:lnTo>
                <a:lnTo>
                  <a:pt x="1206" y="1844"/>
                </a:lnTo>
                <a:lnTo>
                  <a:pt x="801" y="3163"/>
                </a:lnTo>
                <a:lnTo>
                  <a:pt x="467" y="4761"/>
                </a:lnTo>
                <a:lnTo>
                  <a:pt x="215" y="6595"/>
                </a:lnTo>
                <a:lnTo>
                  <a:pt x="56" y="8623"/>
                </a:lnTo>
                <a:lnTo>
                  <a:pt x="0" y="10800"/>
                </a:lnTo>
                <a:lnTo>
                  <a:pt x="56" y="12977"/>
                </a:lnTo>
                <a:lnTo>
                  <a:pt x="215" y="15005"/>
                </a:lnTo>
                <a:lnTo>
                  <a:pt x="467" y="16839"/>
                </a:lnTo>
                <a:lnTo>
                  <a:pt x="801" y="18437"/>
                </a:lnTo>
                <a:lnTo>
                  <a:pt x="1206" y="19756"/>
                </a:lnTo>
                <a:lnTo>
                  <a:pt x="1671" y="20752"/>
                </a:lnTo>
                <a:lnTo>
                  <a:pt x="2184" y="21381"/>
                </a:lnTo>
                <a:lnTo>
                  <a:pt x="2736" y="21600"/>
                </a:lnTo>
                <a:lnTo>
                  <a:pt x="18864" y="21600"/>
                </a:lnTo>
                <a:lnTo>
                  <a:pt x="19416" y="21381"/>
                </a:lnTo>
                <a:lnTo>
                  <a:pt x="19929" y="20752"/>
                </a:lnTo>
                <a:lnTo>
                  <a:pt x="20394" y="19756"/>
                </a:lnTo>
                <a:lnTo>
                  <a:pt x="20799" y="18437"/>
                </a:lnTo>
                <a:lnTo>
                  <a:pt x="21133" y="16839"/>
                </a:lnTo>
                <a:lnTo>
                  <a:pt x="21385" y="15005"/>
                </a:lnTo>
                <a:lnTo>
                  <a:pt x="21544" y="12977"/>
                </a:lnTo>
                <a:lnTo>
                  <a:pt x="21600" y="10800"/>
                </a:lnTo>
                <a:lnTo>
                  <a:pt x="21544" y="8623"/>
                </a:lnTo>
                <a:lnTo>
                  <a:pt x="21385" y="6595"/>
                </a:lnTo>
                <a:lnTo>
                  <a:pt x="21133" y="4761"/>
                </a:lnTo>
                <a:lnTo>
                  <a:pt x="20799" y="3163"/>
                </a:lnTo>
                <a:lnTo>
                  <a:pt x="20394" y="1844"/>
                </a:lnTo>
                <a:lnTo>
                  <a:pt x="19929" y="848"/>
                </a:lnTo>
                <a:lnTo>
                  <a:pt x="19416" y="219"/>
                </a:lnTo>
                <a:lnTo>
                  <a:pt x="18864" y="0"/>
                </a:lnTo>
                <a:close/>
              </a:path>
            </a:pathLst>
          </a:custGeom>
          <a:solidFill>
            <a:srgbClr val="7400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bg object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EFF0F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3200" b="1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lt-L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42520" y="3198240"/>
            <a:ext cx="11106720" cy="1445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sldNum" idx="1"/>
          </p:nvPr>
        </p:nvSpPr>
        <p:spPr>
          <a:xfrm>
            <a:off x="11315520" y="6378120"/>
            <a:ext cx="266760" cy="279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>
              <a:defRPr lang="lt-LT" sz="2400" b="0" strike="noStrike" spc="-1">
                <a:latin typeface="Times New Roman"/>
              </a:defRPr>
            </a:lvl1pPr>
          </a:lstStyle>
          <a:p>
            <a:endParaRPr lang="lt-LT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836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g object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8181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1" name="bg object 17" descr="bg object 17"/>
          <p:cNvPicPr/>
          <p:nvPr/>
        </p:nvPicPr>
        <p:blipFill>
          <a:blip r:embed="rId14"/>
          <a:stretch/>
        </p:blipFill>
        <p:spPr>
          <a:xfrm>
            <a:off x="11219760" y="847440"/>
            <a:ext cx="132120" cy="106200"/>
          </a:xfrm>
          <a:prstGeom prst="rect">
            <a:avLst/>
          </a:prstGeom>
          <a:ln w="12700">
            <a:noFill/>
          </a:ln>
        </p:spPr>
      </p:pic>
      <p:grpSp>
        <p:nvGrpSpPr>
          <p:cNvPr id="112" name="bg object 18"/>
          <p:cNvGrpSpPr/>
          <p:nvPr/>
        </p:nvGrpSpPr>
        <p:grpSpPr>
          <a:xfrm>
            <a:off x="11216520" y="710280"/>
            <a:ext cx="356400" cy="123120"/>
            <a:chOff x="11216520" y="710280"/>
            <a:chExt cx="356400" cy="123120"/>
          </a:xfrm>
        </p:grpSpPr>
        <p:sp>
          <p:nvSpPr>
            <p:cNvPr id="113" name="Shape"/>
            <p:cNvSpPr/>
            <p:nvPr/>
          </p:nvSpPr>
          <p:spPr>
            <a:xfrm>
              <a:off x="11324160" y="818640"/>
              <a:ext cx="70560" cy="1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3302" y="1512"/>
                  </a:lnTo>
                  <a:lnTo>
                    <a:pt x="6403" y="5831"/>
                  </a:lnTo>
                  <a:lnTo>
                    <a:pt x="9222" y="12634"/>
                  </a:lnTo>
                  <a:lnTo>
                    <a:pt x="11673" y="21600"/>
                  </a:lnTo>
                  <a:lnTo>
                    <a:pt x="13720" y="12634"/>
                  </a:lnTo>
                  <a:lnTo>
                    <a:pt x="16128" y="5831"/>
                  </a:lnTo>
                  <a:lnTo>
                    <a:pt x="18789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Shape"/>
            <p:cNvSpPr/>
            <p:nvPr/>
          </p:nvSpPr>
          <p:spPr>
            <a:xfrm>
              <a:off x="11395080" y="818640"/>
              <a:ext cx="70560" cy="1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2876" y="1512"/>
                  </a:lnTo>
                  <a:lnTo>
                    <a:pt x="5531" y="5831"/>
                  </a:lnTo>
                  <a:lnTo>
                    <a:pt x="7902" y="12634"/>
                  </a:lnTo>
                  <a:lnTo>
                    <a:pt x="9927" y="21600"/>
                  </a:lnTo>
                  <a:lnTo>
                    <a:pt x="12428" y="12634"/>
                  </a:lnTo>
                  <a:lnTo>
                    <a:pt x="15240" y="5831"/>
                  </a:lnTo>
                  <a:lnTo>
                    <a:pt x="18315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Shape"/>
            <p:cNvSpPr/>
            <p:nvPr/>
          </p:nvSpPr>
          <p:spPr>
            <a:xfrm>
              <a:off x="11216520" y="710640"/>
              <a:ext cx="349920" cy="117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950" y="0"/>
                  </a:moveTo>
                  <a:lnTo>
                    <a:pt x="1418" y="4432"/>
                  </a:lnTo>
                  <a:lnTo>
                    <a:pt x="850" y="14928"/>
                  </a:lnTo>
                  <a:lnTo>
                    <a:pt x="794" y="16691"/>
                  </a:lnTo>
                  <a:lnTo>
                    <a:pt x="623" y="18453"/>
                  </a:lnTo>
                  <a:lnTo>
                    <a:pt x="355" y="20080"/>
                  </a:lnTo>
                  <a:lnTo>
                    <a:pt x="0" y="21530"/>
                  </a:lnTo>
                  <a:lnTo>
                    <a:pt x="31" y="21600"/>
                  </a:lnTo>
                  <a:lnTo>
                    <a:pt x="466" y="20837"/>
                  </a:lnTo>
                  <a:lnTo>
                    <a:pt x="940" y="20273"/>
                  </a:lnTo>
                  <a:lnTo>
                    <a:pt x="1446" y="19924"/>
                  </a:lnTo>
                  <a:lnTo>
                    <a:pt x="1973" y="19804"/>
                  </a:lnTo>
                  <a:lnTo>
                    <a:pt x="21600" y="19804"/>
                  </a:lnTo>
                  <a:lnTo>
                    <a:pt x="21385" y="18500"/>
                  </a:lnTo>
                  <a:lnTo>
                    <a:pt x="21209" y="16770"/>
                  </a:lnTo>
                  <a:lnTo>
                    <a:pt x="21132" y="14928"/>
                  </a:lnTo>
                  <a:lnTo>
                    <a:pt x="21132" y="9865"/>
                  </a:lnTo>
                  <a:lnTo>
                    <a:pt x="10992" y="9865"/>
                  </a:lnTo>
                  <a:lnTo>
                    <a:pt x="9782" y="9435"/>
                  </a:lnTo>
                  <a:lnTo>
                    <a:pt x="8651" y="8197"/>
                  </a:lnTo>
                  <a:lnTo>
                    <a:pt x="7650" y="6223"/>
                  </a:lnTo>
                  <a:lnTo>
                    <a:pt x="6827" y="3589"/>
                  </a:lnTo>
                  <a:lnTo>
                    <a:pt x="5997" y="1498"/>
                  </a:lnTo>
                  <a:lnTo>
                    <a:pt x="5010" y="27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Shape"/>
            <p:cNvSpPr/>
            <p:nvPr/>
          </p:nvSpPr>
          <p:spPr>
            <a:xfrm>
              <a:off x="11541240" y="817200"/>
              <a:ext cx="31680" cy="12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385" y="0"/>
                  </a:moveTo>
                  <a:lnTo>
                    <a:pt x="0" y="0"/>
                  </a:lnTo>
                  <a:lnTo>
                    <a:pt x="5769" y="1442"/>
                  </a:lnTo>
                  <a:lnTo>
                    <a:pt x="11304" y="5646"/>
                  </a:lnTo>
                  <a:lnTo>
                    <a:pt x="16502" y="12427"/>
                  </a:lnTo>
                  <a:lnTo>
                    <a:pt x="21257" y="21600"/>
                  </a:lnTo>
                  <a:lnTo>
                    <a:pt x="21600" y="20758"/>
                  </a:lnTo>
                  <a:lnTo>
                    <a:pt x="17911" y="3501"/>
                  </a:lnTo>
                  <a:lnTo>
                    <a:pt x="17385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Shape"/>
            <p:cNvSpPr/>
            <p:nvPr/>
          </p:nvSpPr>
          <p:spPr>
            <a:xfrm>
              <a:off x="11395080" y="710280"/>
              <a:ext cx="16416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5024" y="0"/>
                  </a:moveTo>
                  <a:lnTo>
                    <a:pt x="12751" y="510"/>
                  </a:lnTo>
                  <a:lnTo>
                    <a:pt x="10642" y="3153"/>
                  </a:lnTo>
                  <a:lnTo>
                    <a:pt x="8873" y="7794"/>
                  </a:lnTo>
                  <a:lnTo>
                    <a:pt x="7114" y="13527"/>
                  </a:lnTo>
                  <a:lnTo>
                    <a:pt x="4969" y="17876"/>
                  </a:lnTo>
                  <a:lnTo>
                    <a:pt x="2557" y="2063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286" y="15394"/>
                  </a:lnTo>
                  <a:lnTo>
                    <a:pt x="20403" y="9754"/>
                  </a:lnTo>
                  <a:lnTo>
                    <a:pt x="19039" y="5076"/>
                  </a:lnTo>
                  <a:lnTo>
                    <a:pt x="17280" y="1754"/>
                  </a:lnTo>
                  <a:lnTo>
                    <a:pt x="15024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18" name="bg object 19" descr="bg object 19"/>
          <p:cNvPicPr/>
          <p:nvPr/>
        </p:nvPicPr>
        <p:blipFill>
          <a:blip r:embed="rId15"/>
          <a:stretch/>
        </p:blipFill>
        <p:spPr>
          <a:xfrm>
            <a:off x="11437560" y="847440"/>
            <a:ext cx="132120" cy="106200"/>
          </a:xfrm>
          <a:prstGeom prst="rect">
            <a:avLst/>
          </a:prstGeom>
          <a:ln w="12700">
            <a:noFill/>
          </a:ln>
        </p:spPr>
      </p:pic>
      <p:grpSp>
        <p:nvGrpSpPr>
          <p:cNvPr id="119" name="bg object 20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120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9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19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81" y="20718"/>
                  </a:lnTo>
                  <a:lnTo>
                    <a:pt x="16713" y="19988"/>
                  </a:lnTo>
                  <a:lnTo>
                    <a:pt x="18008" y="19067"/>
                  </a:lnTo>
                  <a:lnTo>
                    <a:pt x="19138" y="17975"/>
                  </a:lnTo>
                  <a:lnTo>
                    <a:pt x="20084" y="16726"/>
                  </a:lnTo>
                  <a:lnTo>
                    <a:pt x="5729" y="16597"/>
                  </a:lnTo>
                  <a:lnTo>
                    <a:pt x="5002" y="16461"/>
                  </a:lnTo>
                  <a:lnTo>
                    <a:pt x="4408" y="16089"/>
                  </a:lnTo>
                  <a:lnTo>
                    <a:pt x="4007" y="15538"/>
                  </a:lnTo>
                  <a:lnTo>
                    <a:pt x="3860" y="14865"/>
                  </a:lnTo>
                  <a:lnTo>
                    <a:pt x="3860" y="13201"/>
                  </a:lnTo>
                  <a:lnTo>
                    <a:pt x="3895" y="12862"/>
                  </a:lnTo>
                  <a:lnTo>
                    <a:pt x="3997" y="12546"/>
                  </a:lnTo>
                  <a:lnTo>
                    <a:pt x="4140" y="12287"/>
                  </a:lnTo>
                  <a:lnTo>
                    <a:pt x="3297" y="12287"/>
                  </a:lnTo>
                  <a:lnTo>
                    <a:pt x="3297" y="9696"/>
                  </a:lnTo>
                  <a:lnTo>
                    <a:pt x="3388" y="8630"/>
                  </a:lnTo>
                  <a:lnTo>
                    <a:pt x="4088" y="6611"/>
                  </a:lnTo>
                  <a:lnTo>
                    <a:pt x="5409" y="4897"/>
                  </a:lnTo>
                  <a:lnTo>
                    <a:pt x="7204" y="3640"/>
                  </a:lnTo>
                  <a:lnTo>
                    <a:pt x="8865" y="3026"/>
                  </a:lnTo>
                  <a:lnTo>
                    <a:pt x="10161" y="2814"/>
                  </a:lnTo>
                  <a:lnTo>
                    <a:pt x="10822" y="2788"/>
                  </a:lnTo>
                  <a:lnTo>
                    <a:pt x="21600" y="278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Shape"/>
            <p:cNvSpPr/>
            <p:nvPr/>
          </p:nvSpPr>
          <p:spPr>
            <a:xfrm>
              <a:off x="11175120" y="546480"/>
              <a:ext cx="536400" cy="434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8850" y="14899"/>
                  </a:moveTo>
                  <a:lnTo>
                    <a:pt x="8455" y="15076"/>
                  </a:lnTo>
                  <a:lnTo>
                    <a:pt x="8275" y="15608"/>
                  </a:lnTo>
                  <a:lnTo>
                    <a:pt x="8275" y="18802"/>
                  </a:lnTo>
                  <a:lnTo>
                    <a:pt x="8096" y="19888"/>
                  </a:lnTo>
                  <a:lnTo>
                    <a:pt x="7607" y="20778"/>
                  </a:lnTo>
                  <a:lnTo>
                    <a:pt x="6882" y="21379"/>
                  </a:lnTo>
                  <a:lnTo>
                    <a:pt x="5995" y="21600"/>
                  </a:lnTo>
                  <a:lnTo>
                    <a:pt x="11705" y="21600"/>
                  </a:lnTo>
                  <a:lnTo>
                    <a:pt x="10818" y="21379"/>
                  </a:lnTo>
                  <a:lnTo>
                    <a:pt x="10093" y="20778"/>
                  </a:lnTo>
                  <a:lnTo>
                    <a:pt x="9604" y="19888"/>
                  </a:lnTo>
                  <a:lnTo>
                    <a:pt x="9425" y="18802"/>
                  </a:lnTo>
                  <a:lnTo>
                    <a:pt x="9425" y="15608"/>
                  </a:lnTo>
                  <a:lnTo>
                    <a:pt x="9245" y="15076"/>
                  </a:lnTo>
                  <a:lnTo>
                    <a:pt x="8850" y="14899"/>
                  </a:lnTo>
                  <a:close/>
                  <a:moveTo>
                    <a:pt x="16484" y="14398"/>
                  </a:moveTo>
                  <a:lnTo>
                    <a:pt x="16463" y="14423"/>
                  </a:lnTo>
                  <a:lnTo>
                    <a:pt x="16709" y="14826"/>
                  </a:lnTo>
                  <a:lnTo>
                    <a:pt x="16896" y="15273"/>
                  </a:lnTo>
                  <a:lnTo>
                    <a:pt x="17015" y="15762"/>
                  </a:lnTo>
                  <a:lnTo>
                    <a:pt x="17056" y="16288"/>
                  </a:lnTo>
                  <a:lnTo>
                    <a:pt x="17056" y="18891"/>
                  </a:lnTo>
                  <a:lnTo>
                    <a:pt x="16883" y="19944"/>
                  </a:lnTo>
                  <a:lnTo>
                    <a:pt x="16410" y="20805"/>
                  </a:lnTo>
                  <a:lnTo>
                    <a:pt x="15708" y="21387"/>
                  </a:lnTo>
                  <a:lnTo>
                    <a:pt x="14848" y="21600"/>
                  </a:lnTo>
                  <a:lnTo>
                    <a:pt x="19891" y="21600"/>
                  </a:lnTo>
                  <a:lnTo>
                    <a:pt x="20672" y="19669"/>
                  </a:lnTo>
                  <a:lnTo>
                    <a:pt x="21263" y="17398"/>
                  </a:lnTo>
                  <a:lnTo>
                    <a:pt x="21564" y="15034"/>
                  </a:lnTo>
                  <a:lnTo>
                    <a:pt x="21573" y="14858"/>
                  </a:lnTo>
                  <a:lnTo>
                    <a:pt x="17705" y="14858"/>
                  </a:lnTo>
                  <a:lnTo>
                    <a:pt x="17373" y="14825"/>
                  </a:lnTo>
                  <a:lnTo>
                    <a:pt x="17060" y="14734"/>
                  </a:lnTo>
                  <a:lnTo>
                    <a:pt x="16762" y="14589"/>
                  </a:lnTo>
                  <a:lnTo>
                    <a:pt x="16484" y="14398"/>
                  </a:lnTo>
                  <a:close/>
                  <a:moveTo>
                    <a:pt x="1222" y="14398"/>
                  </a:moveTo>
                  <a:lnTo>
                    <a:pt x="949" y="14589"/>
                  </a:lnTo>
                  <a:lnTo>
                    <a:pt x="651" y="14734"/>
                  </a:lnTo>
                  <a:lnTo>
                    <a:pt x="332" y="14826"/>
                  </a:lnTo>
                  <a:lnTo>
                    <a:pt x="0" y="14858"/>
                  </a:lnTo>
                  <a:lnTo>
                    <a:pt x="975" y="14858"/>
                  </a:lnTo>
                  <a:lnTo>
                    <a:pt x="993" y="14815"/>
                  </a:lnTo>
                  <a:lnTo>
                    <a:pt x="1237" y="14423"/>
                  </a:lnTo>
                  <a:lnTo>
                    <a:pt x="1222" y="14398"/>
                  </a:lnTo>
                  <a:close/>
                  <a:moveTo>
                    <a:pt x="21600" y="0"/>
                  </a:moveTo>
                  <a:lnTo>
                    <a:pt x="13269" y="0"/>
                  </a:lnTo>
                  <a:lnTo>
                    <a:pt x="13269" y="2709"/>
                  </a:lnTo>
                  <a:lnTo>
                    <a:pt x="15456" y="2709"/>
                  </a:lnTo>
                  <a:lnTo>
                    <a:pt x="15456" y="5394"/>
                  </a:lnTo>
                  <a:lnTo>
                    <a:pt x="17685" y="5394"/>
                  </a:lnTo>
                  <a:lnTo>
                    <a:pt x="17685" y="10038"/>
                  </a:lnTo>
                  <a:lnTo>
                    <a:pt x="17705" y="10283"/>
                  </a:lnTo>
                  <a:lnTo>
                    <a:pt x="17705" y="12148"/>
                  </a:lnTo>
                  <a:lnTo>
                    <a:pt x="17721" y="12148"/>
                  </a:lnTo>
                  <a:lnTo>
                    <a:pt x="17721" y="14858"/>
                  </a:lnTo>
                  <a:lnTo>
                    <a:pt x="21573" y="14858"/>
                  </a:lnTo>
                  <a:lnTo>
                    <a:pt x="21586" y="14589"/>
                  </a:lnTo>
                  <a:lnTo>
                    <a:pt x="21600" y="14222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" name="bg object 21"/>
          <p:cNvSpPr/>
          <p:nvPr/>
        </p:nvSpPr>
        <p:spPr>
          <a:xfrm>
            <a:off x="479880" y="897480"/>
            <a:ext cx="1834560" cy="46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8864" y="0"/>
                </a:moveTo>
                <a:lnTo>
                  <a:pt x="2736" y="0"/>
                </a:lnTo>
                <a:lnTo>
                  <a:pt x="2184" y="219"/>
                </a:lnTo>
                <a:lnTo>
                  <a:pt x="1671" y="848"/>
                </a:lnTo>
                <a:lnTo>
                  <a:pt x="1206" y="1844"/>
                </a:lnTo>
                <a:lnTo>
                  <a:pt x="801" y="3163"/>
                </a:lnTo>
                <a:lnTo>
                  <a:pt x="467" y="4761"/>
                </a:lnTo>
                <a:lnTo>
                  <a:pt x="215" y="6595"/>
                </a:lnTo>
                <a:lnTo>
                  <a:pt x="56" y="8623"/>
                </a:lnTo>
                <a:lnTo>
                  <a:pt x="0" y="10800"/>
                </a:lnTo>
                <a:lnTo>
                  <a:pt x="56" y="12977"/>
                </a:lnTo>
                <a:lnTo>
                  <a:pt x="215" y="15005"/>
                </a:lnTo>
                <a:lnTo>
                  <a:pt x="467" y="16839"/>
                </a:lnTo>
                <a:lnTo>
                  <a:pt x="801" y="18437"/>
                </a:lnTo>
                <a:lnTo>
                  <a:pt x="1206" y="19756"/>
                </a:lnTo>
                <a:lnTo>
                  <a:pt x="1671" y="20752"/>
                </a:lnTo>
                <a:lnTo>
                  <a:pt x="2184" y="21381"/>
                </a:lnTo>
                <a:lnTo>
                  <a:pt x="2736" y="21600"/>
                </a:lnTo>
                <a:lnTo>
                  <a:pt x="18864" y="21600"/>
                </a:lnTo>
                <a:lnTo>
                  <a:pt x="19416" y="21381"/>
                </a:lnTo>
                <a:lnTo>
                  <a:pt x="19929" y="20752"/>
                </a:lnTo>
                <a:lnTo>
                  <a:pt x="20394" y="19756"/>
                </a:lnTo>
                <a:lnTo>
                  <a:pt x="20799" y="18437"/>
                </a:lnTo>
                <a:lnTo>
                  <a:pt x="21133" y="16839"/>
                </a:lnTo>
                <a:lnTo>
                  <a:pt x="21385" y="15005"/>
                </a:lnTo>
                <a:lnTo>
                  <a:pt x="21544" y="12977"/>
                </a:lnTo>
                <a:lnTo>
                  <a:pt x="21600" y="10800"/>
                </a:lnTo>
                <a:lnTo>
                  <a:pt x="21544" y="8623"/>
                </a:lnTo>
                <a:lnTo>
                  <a:pt x="21385" y="6595"/>
                </a:lnTo>
                <a:lnTo>
                  <a:pt x="21133" y="4761"/>
                </a:lnTo>
                <a:lnTo>
                  <a:pt x="20799" y="3163"/>
                </a:lnTo>
                <a:lnTo>
                  <a:pt x="20394" y="1844"/>
                </a:lnTo>
                <a:lnTo>
                  <a:pt x="19929" y="848"/>
                </a:lnTo>
                <a:lnTo>
                  <a:pt x="19416" y="219"/>
                </a:lnTo>
                <a:lnTo>
                  <a:pt x="18864" y="0"/>
                </a:lnTo>
                <a:close/>
              </a:path>
            </a:pathLst>
          </a:custGeom>
          <a:solidFill>
            <a:srgbClr val="7400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1"/>
          <p:cNvSpPr>
            <a:spLocks noGrp="1"/>
          </p:cNvSpPr>
          <p:nvPr>
            <p:ph type="sldNum" idx="3"/>
          </p:nvPr>
        </p:nvSpPr>
        <p:spPr>
          <a:xfrm>
            <a:off x="11315520" y="6378120"/>
            <a:ext cx="266760" cy="279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>
              <a:defRPr lang="lt-LT" sz="2400" b="0" strike="noStrike" spc="-1">
                <a:latin typeface="Times New Roman"/>
              </a:defRPr>
            </a:lvl1pPr>
          </a:lstStyle>
          <a:p>
            <a:endParaRPr lang="lt-LT" sz="2400" b="0" strike="noStrike" spc="-1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lt-LT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38251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g object 16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8181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bg object 17" descr="bg object 17"/>
          <p:cNvPicPr/>
          <p:nvPr/>
        </p:nvPicPr>
        <p:blipFill>
          <a:blip r:embed="rId14"/>
          <a:stretch/>
        </p:blipFill>
        <p:spPr>
          <a:xfrm>
            <a:off x="11219760" y="847440"/>
            <a:ext cx="132120" cy="106200"/>
          </a:xfrm>
          <a:prstGeom prst="rect">
            <a:avLst/>
          </a:prstGeom>
          <a:ln w="12700">
            <a:noFill/>
          </a:ln>
        </p:spPr>
      </p:pic>
      <p:grpSp>
        <p:nvGrpSpPr>
          <p:cNvPr id="164" name="bg object 18"/>
          <p:cNvGrpSpPr/>
          <p:nvPr/>
        </p:nvGrpSpPr>
        <p:grpSpPr>
          <a:xfrm>
            <a:off x="11216520" y="710280"/>
            <a:ext cx="356400" cy="123120"/>
            <a:chOff x="11216520" y="710280"/>
            <a:chExt cx="356400" cy="123120"/>
          </a:xfrm>
        </p:grpSpPr>
        <p:sp>
          <p:nvSpPr>
            <p:cNvPr id="165" name="Shape"/>
            <p:cNvSpPr/>
            <p:nvPr/>
          </p:nvSpPr>
          <p:spPr>
            <a:xfrm>
              <a:off x="11324160" y="818640"/>
              <a:ext cx="70560" cy="1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3302" y="1512"/>
                  </a:lnTo>
                  <a:lnTo>
                    <a:pt x="6403" y="5831"/>
                  </a:lnTo>
                  <a:lnTo>
                    <a:pt x="9222" y="12634"/>
                  </a:lnTo>
                  <a:lnTo>
                    <a:pt x="11673" y="21600"/>
                  </a:lnTo>
                  <a:lnTo>
                    <a:pt x="13720" y="12634"/>
                  </a:lnTo>
                  <a:lnTo>
                    <a:pt x="16128" y="5831"/>
                  </a:lnTo>
                  <a:lnTo>
                    <a:pt x="18789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Shape"/>
            <p:cNvSpPr/>
            <p:nvPr/>
          </p:nvSpPr>
          <p:spPr>
            <a:xfrm>
              <a:off x="11395080" y="818640"/>
              <a:ext cx="70560" cy="1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2876" y="1512"/>
                  </a:lnTo>
                  <a:lnTo>
                    <a:pt x="5531" y="5831"/>
                  </a:lnTo>
                  <a:lnTo>
                    <a:pt x="7902" y="12634"/>
                  </a:lnTo>
                  <a:lnTo>
                    <a:pt x="9927" y="21600"/>
                  </a:lnTo>
                  <a:lnTo>
                    <a:pt x="12428" y="12634"/>
                  </a:lnTo>
                  <a:lnTo>
                    <a:pt x="15240" y="5831"/>
                  </a:lnTo>
                  <a:lnTo>
                    <a:pt x="18315" y="15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Shape"/>
            <p:cNvSpPr/>
            <p:nvPr/>
          </p:nvSpPr>
          <p:spPr>
            <a:xfrm>
              <a:off x="11216520" y="710640"/>
              <a:ext cx="349920" cy="117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950" y="0"/>
                  </a:moveTo>
                  <a:lnTo>
                    <a:pt x="1418" y="4432"/>
                  </a:lnTo>
                  <a:lnTo>
                    <a:pt x="850" y="14928"/>
                  </a:lnTo>
                  <a:lnTo>
                    <a:pt x="794" y="16691"/>
                  </a:lnTo>
                  <a:lnTo>
                    <a:pt x="623" y="18453"/>
                  </a:lnTo>
                  <a:lnTo>
                    <a:pt x="355" y="20080"/>
                  </a:lnTo>
                  <a:lnTo>
                    <a:pt x="0" y="21530"/>
                  </a:lnTo>
                  <a:lnTo>
                    <a:pt x="31" y="21600"/>
                  </a:lnTo>
                  <a:lnTo>
                    <a:pt x="466" y="20837"/>
                  </a:lnTo>
                  <a:lnTo>
                    <a:pt x="940" y="20273"/>
                  </a:lnTo>
                  <a:lnTo>
                    <a:pt x="1446" y="19924"/>
                  </a:lnTo>
                  <a:lnTo>
                    <a:pt x="1973" y="19804"/>
                  </a:lnTo>
                  <a:lnTo>
                    <a:pt x="21600" y="19804"/>
                  </a:lnTo>
                  <a:lnTo>
                    <a:pt x="21385" y="18500"/>
                  </a:lnTo>
                  <a:lnTo>
                    <a:pt x="21209" y="16770"/>
                  </a:lnTo>
                  <a:lnTo>
                    <a:pt x="21132" y="14928"/>
                  </a:lnTo>
                  <a:lnTo>
                    <a:pt x="21132" y="9865"/>
                  </a:lnTo>
                  <a:lnTo>
                    <a:pt x="10992" y="9865"/>
                  </a:lnTo>
                  <a:lnTo>
                    <a:pt x="9782" y="9435"/>
                  </a:lnTo>
                  <a:lnTo>
                    <a:pt x="8651" y="8197"/>
                  </a:lnTo>
                  <a:lnTo>
                    <a:pt x="7650" y="6223"/>
                  </a:lnTo>
                  <a:lnTo>
                    <a:pt x="6827" y="3589"/>
                  </a:lnTo>
                  <a:lnTo>
                    <a:pt x="5997" y="1498"/>
                  </a:lnTo>
                  <a:lnTo>
                    <a:pt x="5010" y="27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Shape"/>
            <p:cNvSpPr/>
            <p:nvPr/>
          </p:nvSpPr>
          <p:spPr>
            <a:xfrm>
              <a:off x="11541240" y="817200"/>
              <a:ext cx="31680" cy="12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385" y="0"/>
                  </a:moveTo>
                  <a:lnTo>
                    <a:pt x="0" y="0"/>
                  </a:lnTo>
                  <a:lnTo>
                    <a:pt x="5769" y="1442"/>
                  </a:lnTo>
                  <a:lnTo>
                    <a:pt x="11304" y="5646"/>
                  </a:lnTo>
                  <a:lnTo>
                    <a:pt x="16502" y="12427"/>
                  </a:lnTo>
                  <a:lnTo>
                    <a:pt x="21257" y="21600"/>
                  </a:lnTo>
                  <a:lnTo>
                    <a:pt x="21600" y="20758"/>
                  </a:lnTo>
                  <a:lnTo>
                    <a:pt x="17911" y="3501"/>
                  </a:lnTo>
                  <a:lnTo>
                    <a:pt x="17385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Shape"/>
            <p:cNvSpPr/>
            <p:nvPr/>
          </p:nvSpPr>
          <p:spPr>
            <a:xfrm>
              <a:off x="11395080" y="710280"/>
              <a:ext cx="16416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5024" y="0"/>
                  </a:moveTo>
                  <a:lnTo>
                    <a:pt x="12751" y="510"/>
                  </a:lnTo>
                  <a:lnTo>
                    <a:pt x="10642" y="3153"/>
                  </a:lnTo>
                  <a:lnTo>
                    <a:pt x="8873" y="7794"/>
                  </a:lnTo>
                  <a:lnTo>
                    <a:pt x="7114" y="13527"/>
                  </a:lnTo>
                  <a:lnTo>
                    <a:pt x="4969" y="17876"/>
                  </a:lnTo>
                  <a:lnTo>
                    <a:pt x="2557" y="2063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286" y="15394"/>
                  </a:lnTo>
                  <a:lnTo>
                    <a:pt x="20403" y="9754"/>
                  </a:lnTo>
                  <a:lnTo>
                    <a:pt x="19039" y="5076"/>
                  </a:lnTo>
                  <a:lnTo>
                    <a:pt x="17280" y="1754"/>
                  </a:lnTo>
                  <a:lnTo>
                    <a:pt x="15024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70" name="bg object 19" descr="bg object 19"/>
          <p:cNvPicPr/>
          <p:nvPr/>
        </p:nvPicPr>
        <p:blipFill>
          <a:blip r:embed="rId15"/>
          <a:stretch/>
        </p:blipFill>
        <p:spPr>
          <a:xfrm>
            <a:off x="11437560" y="847440"/>
            <a:ext cx="132120" cy="106200"/>
          </a:xfrm>
          <a:prstGeom prst="rect">
            <a:avLst/>
          </a:prstGeom>
          <a:ln w="12700">
            <a:noFill/>
          </a:ln>
        </p:spPr>
      </p:pic>
      <p:grpSp>
        <p:nvGrpSpPr>
          <p:cNvPr id="171" name="bg object 20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172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9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19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81" y="20718"/>
                  </a:lnTo>
                  <a:lnTo>
                    <a:pt x="16713" y="19988"/>
                  </a:lnTo>
                  <a:lnTo>
                    <a:pt x="18008" y="19067"/>
                  </a:lnTo>
                  <a:lnTo>
                    <a:pt x="19138" y="17975"/>
                  </a:lnTo>
                  <a:lnTo>
                    <a:pt x="20084" y="16726"/>
                  </a:lnTo>
                  <a:lnTo>
                    <a:pt x="5729" y="16597"/>
                  </a:lnTo>
                  <a:lnTo>
                    <a:pt x="5002" y="16461"/>
                  </a:lnTo>
                  <a:lnTo>
                    <a:pt x="4408" y="16089"/>
                  </a:lnTo>
                  <a:lnTo>
                    <a:pt x="4007" y="15538"/>
                  </a:lnTo>
                  <a:lnTo>
                    <a:pt x="3860" y="14865"/>
                  </a:lnTo>
                  <a:lnTo>
                    <a:pt x="3860" y="13201"/>
                  </a:lnTo>
                  <a:lnTo>
                    <a:pt x="3895" y="12862"/>
                  </a:lnTo>
                  <a:lnTo>
                    <a:pt x="3997" y="12546"/>
                  </a:lnTo>
                  <a:lnTo>
                    <a:pt x="4140" y="12287"/>
                  </a:lnTo>
                  <a:lnTo>
                    <a:pt x="3297" y="12287"/>
                  </a:lnTo>
                  <a:lnTo>
                    <a:pt x="3297" y="9696"/>
                  </a:lnTo>
                  <a:lnTo>
                    <a:pt x="3388" y="8630"/>
                  </a:lnTo>
                  <a:lnTo>
                    <a:pt x="4088" y="6611"/>
                  </a:lnTo>
                  <a:lnTo>
                    <a:pt x="5409" y="4897"/>
                  </a:lnTo>
                  <a:lnTo>
                    <a:pt x="7204" y="3640"/>
                  </a:lnTo>
                  <a:lnTo>
                    <a:pt x="8865" y="3026"/>
                  </a:lnTo>
                  <a:lnTo>
                    <a:pt x="10161" y="2814"/>
                  </a:lnTo>
                  <a:lnTo>
                    <a:pt x="10822" y="2788"/>
                  </a:lnTo>
                  <a:lnTo>
                    <a:pt x="21600" y="278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Shape"/>
            <p:cNvSpPr/>
            <p:nvPr/>
          </p:nvSpPr>
          <p:spPr>
            <a:xfrm>
              <a:off x="11175120" y="546480"/>
              <a:ext cx="536400" cy="434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8850" y="14899"/>
                  </a:moveTo>
                  <a:lnTo>
                    <a:pt x="8455" y="15076"/>
                  </a:lnTo>
                  <a:lnTo>
                    <a:pt x="8275" y="15608"/>
                  </a:lnTo>
                  <a:lnTo>
                    <a:pt x="8275" y="18802"/>
                  </a:lnTo>
                  <a:lnTo>
                    <a:pt x="8096" y="19888"/>
                  </a:lnTo>
                  <a:lnTo>
                    <a:pt x="7607" y="20778"/>
                  </a:lnTo>
                  <a:lnTo>
                    <a:pt x="6882" y="21379"/>
                  </a:lnTo>
                  <a:lnTo>
                    <a:pt x="5995" y="21600"/>
                  </a:lnTo>
                  <a:lnTo>
                    <a:pt x="11705" y="21600"/>
                  </a:lnTo>
                  <a:lnTo>
                    <a:pt x="10818" y="21379"/>
                  </a:lnTo>
                  <a:lnTo>
                    <a:pt x="10093" y="20778"/>
                  </a:lnTo>
                  <a:lnTo>
                    <a:pt x="9604" y="19888"/>
                  </a:lnTo>
                  <a:lnTo>
                    <a:pt x="9425" y="18802"/>
                  </a:lnTo>
                  <a:lnTo>
                    <a:pt x="9425" y="15608"/>
                  </a:lnTo>
                  <a:lnTo>
                    <a:pt x="9245" y="15076"/>
                  </a:lnTo>
                  <a:lnTo>
                    <a:pt x="8850" y="14899"/>
                  </a:lnTo>
                  <a:close/>
                  <a:moveTo>
                    <a:pt x="16484" y="14398"/>
                  </a:moveTo>
                  <a:lnTo>
                    <a:pt x="16463" y="14423"/>
                  </a:lnTo>
                  <a:lnTo>
                    <a:pt x="16709" y="14826"/>
                  </a:lnTo>
                  <a:lnTo>
                    <a:pt x="16896" y="15273"/>
                  </a:lnTo>
                  <a:lnTo>
                    <a:pt x="17015" y="15762"/>
                  </a:lnTo>
                  <a:lnTo>
                    <a:pt x="17056" y="16288"/>
                  </a:lnTo>
                  <a:lnTo>
                    <a:pt x="17056" y="18891"/>
                  </a:lnTo>
                  <a:lnTo>
                    <a:pt x="16883" y="19944"/>
                  </a:lnTo>
                  <a:lnTo>
                    <a:pt x="16410" y="20805"/>
                  </a:lnTo>
                  <a:lnTo>
                    <a:pt x="15708" y="21387"/>
                  </a:lnTo>
                  <a:lnTo>
                    <a:pt x="14848" y="21600"/>
                  </a:lnTo>
                  <a:lnTo>
                    <a:pt x="19891" y="21600"/>
                  </a:lnTo>
                  <a:lnTo>
                    <a:pt x="20672" y="19669"/>
                  </a:lnTo>
                  <a:lnTo>
                    <a:pt x="21263" y="17398"/>
                  </a:lnTo>
                  <a:lnTo>
                    <a:pt x="21564" y="15034"/>
                  </a:lnTo>
                  <a:lnTo>
                    <a:pt x="21573" y="14858"/>
                  </a:lnTo>
                  <a:lnTo>
                    <a:pt x="17705" y="14858"/>
                  </a:lnTo>
                  <a:lnTo>
                    <a:pt x="17373" y="14825"/>
                  </a:lnTo>
                  <a:lnTo>
                    <a:pt x="17060" y="14734"/>
                  </a:lnTo>
                  <a:lnTo>
                    <a:pt x="16762" y="14589"/>
                  </a:lnTo>
                  <a:lnTo>
                    <a:pt x="16484" y="14398"/>
                  </a:lnTo>
                  <a:close/>
                  <a:moveTo>
                    <a:pt x="1222" y="14398"/>
                  </a:moveTo>
                  <a:lnTo>
                    <a:pt x="949" y="14589"/>
                  </a:lnTo>
                  <a:lnTo>
                    <a:pt x="651" y="14734"/>
                  </a:lnTo>
                  <a:lnTo>
                    <a:pt x="332" y="14826"/>
                  </a:lnTo>
                  <a:lnTo>
                    <a:pt x="0" y="14858"/>
                  </a:lnTo>
                  <a:lnTo>
                    <a:pt x="975" y="14858"/>
                  </a:lnTo>
                  <a:lnTo>
                    <a:pt x="993" y="14815"/>
                  </a:lnTo>
                  <a:lnTo>
                    <a:pt x="1237" y="14423"/>
                  </a:lnTo>
                  <a:lnTo>
                    <a:pt x="1222" y="14398"/>
                  </a:lnTo>
                  <a:close/>
                  <a:moveTo>
                    <a:pt x="21600" y="0"/>
                  </a:moveTo>
                  <a:lnTo>
                    <a:pt x="13269" y="0"/>
                  </a:lnTo>
                  <a:lnTo>
                    <a:pt x="13269" y="2709"/>
                  </a:lnTo>
                  <a:lnTo>
                    <a:pt x="15456" y="2709"/>
                  </a:lnTo>
                  <a:lnTo>
                    <a:pt x="15456" y="5394"/>
                  </a:lnTo>
                  <a:lnTo>
                    <a:pt x="17685" y="5394"/>
                  </a:lnTo>
                  <a:lnTo>
                    <a:pt x="17685" y="10038"/>
                  </a:lnTo>
                  <a:lnTo>
                    <a:pt x="17705" y="10283"/>
                  </a:lnTo>
                  <a:lnTo>
                    <a:pt x="17705" y="12148"/>
                  </a:lnTo>
                  <a:lnTo>
                    <a:pt x="17721" y="12148"/>
                  </a:lnTo>
                  <a:lnTo>
                    <a:pt x="17721" y="14858"/>
                  </a:lnTo>
                  <a:lnTo>
                    <a:pt x="21573" y="14858"/>
                  </a:lnTo>
                  <a:lnTo>
                    <a:pt x="21586" y="14589"/>
                  </a:lnTo>
                  <a:lnTo>
                    <a:pt x="21600" y="14222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4" name="bg object 21" hidden="1"/>
          <p:cNvSpPr/>
          <p:nvPr/>
        </p:nvSpPr>
        <p:spPr>
          <a:xfrm>
            <a:off x="479880" y="897480"/>
            <a:ext cx="1834560" cy="46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8864" y="0"/>
                </a:moveTo>
                <a:lnTo>
                  <a:pt x="2736" y="0"/>
                </a:lnTo>
                <a:lnTo>
                  <a:pt x="2184" y="219"/>
                </a:lnTo>
                <a:lnTo>
                  <a:pt x="1671" y="848"/>
                </a:lnTo>
                <a:lnTo>
                  <a:pt x="1206" y="1844"/>
                </a:lnTo>
                <a:lnTo>
                  <a:pt x="801" y="3163"/>
                </a:lnTo>
                <a:lnTo>
                  <a:pt x="467" y="4761"/>
                </a:lnTo>
                <a:lnTo>
                  <a:pt x="215" y="6595"/>
                </a:lnTo>
                <a:lnTo>
                  <a:pt x="56" y="8623"/>
                </a:lnTo>
                <a:lnTo>
                  <a:pt x="0" y="10800"/>
                </a:lnTo>
                <a:lnTo>
                  <a:pt x="56" y="12977"/>
                </a:lnTo>
                <a:lnTo>
                  <a:pt x="215" y="15005"/>
                </a:lnTo>
                <a:lnTo>
                  <a:pt x="467" y="16839"/>
                </a:lnTo>
                <a:lnTo>
                  <a:pt x="801" y="18437"/>
                </a:lnTo>
                <a:lnTo>
                  <a:pt x="1206" y="19756"/>
                </a:lnTo>
                <a:lnTo>
                  <a:pt x="1671" y="20752"/>
                </a:lnTo>
                <a:lnTo>
                  <a:pt x="2184" y="21381"/>
                </a:lnTo>
                <a:lnTo>
                  <a:pt x="2736" y="21600"/>
                </a:lnTo>
                <a:lnTo>
                  <a:pt x="18864" y="21600"/>
                </a:lnTo>
                <a:lnTo>
                  <a:pt x="19416" y="21381"/>
                </a:lnTo>
                <a:lnTo>
                  <a:pt x="19929" y="20752"/>
                </a:lnTo>
                <a:lnTo>
                  <a:pt x="20394" y="19756"/>
                </a:lnTo>
                <a:lnTo>
                  <a:pt x="20799" y="18437"/>
                </a:lnTo>
                <a:lnTo>
                  <a:pt x="21133" y="16839"/>
                </a:lnTo>
                <a:lnTo>
                  <a:pt x="21385" y="15005"/>
                </a:lnTo>
                <a:lnTo>
                  <a:pt x="21544" y="12977"/>
                </a:lnTo>
                <a:lnTo>
                  <a:pt x="21600" y="10800"/>
                </a:lnTo>
                <a:lnTo>
                  <a:pt x="21544" y="8623"/>
                </a:lnTo>
                <a:lnTo>
                  <a:pt x="21385" y="6595"/>
                </a:lnTo>
                <a:lnTo>
                  <a:pt x="21133" y="4761"/>
                </a:lnTo>
                <a:lnTo>
                  <a:pt x="20799" y="3163"/>
                </a:lnTo>
                <a:lnTo>
                  <a:pt x="20394" y="1844"/>
                </a:lnTo>
                <a:lnTo>
                  <a:pt x="19929" y="848"/>
                </a:lnTo>
                <a:lnTo>
                  <a:pt x="19416" y="219"/>
                </a:lnTo>
                <a:lnTo>
                  <a:pt x="18864" y="0"/>
                </a:lnTo>
                <a:close/>
              </a:path>
            </a:pathLst>
          </a:custGeom>
          <a:solidFill>
            <a:srgbClr val="7400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312920" y="1344240"/>
            <a:ext cx="9565920" cy="9529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3200" b="1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lt-L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42520" y="3198240"/>
            <a:ext cx="11106720" cy="1445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4"/>
          </p:nvPr>
        </p:nvSpPr>
        <p:spPr>
          <a:xfrm>
            <a:off x="11315520" y="6378120"/>
            <a:ext cx="266760" cy="279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>
              <a:defRPr lang="lt-LT" sz="2400" b="0" strike="noStrike" spc="-1">
                <a:latin typeface="Times New Roman"/>
              </a:defRPr>
            </a:lvl1pPr>
          </a:lstStyle>
          <a:p>
            <a:endParaRPr lang="lt-LT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656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6116446/what-is-the-difference-between-literal-and-variables-in-pyth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developer.mozilla.org/en-US/docs/Web/JavaScript/Reference/Operators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upDLs1sn7g4?start=59&amp;feature=oembe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String/lengt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Sh6lK57Cuk4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timelearning.com/javascript/internal-and-external-javascript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coding-style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0F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4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7" y="458723"/>
            <a:ext cx="2333245" cy="682752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object 4"/>
          <p:cNvSpPr txBox="1">
            <a:spLocks noGrp="1"/>
          </p:cNvSpPr>
          <p:nvPr>
            <p:ph type="body" sz="quarter" idx="1"/>
          </p:nvPr>
        </p:nvSpPr>
        <p:spPr>
          <a:xfrm>
            <a:off x="2577083" y="2634818"/>
            <a:ext cx="7037831" cy="1489076"/>
          </a:xfrm>
          <a:prstGeom prst="rect">
            <a:avLst/>
          </a:prstGeom>
        </p:spPr>
        <p:txBody>
          <a:bodyPr/>
          <a:lstStyle/>
          <a:p>
            <a:pPr marR="5080" indent="788034">
              <a:spcBef>
                <a:spcPts val="100"/>
              </a:spcBef>
            </a:pPr>
            <a:r>
              <a:t>JavaScript</a:t>
            </a:r>
            <a:r>
              <a:rPr spc="-100"/>
              <a:t> kintamieji, </a:t>
            </a:r>
            <a:r>
              <a:rPr spc="-400"/>
              <a:t>duomenų</a:t>
            </a:r>
            <a:r>
              <a:t> </a:t>
            </a:r>
            <a:r>
              <a:rPr spc="-100"/>
              <a:t>tipai</a:t>
            </a:r>
          </a:p>
        </p:txBody>
      </p:sp>
      <p:sp>
        <p:nvSpPr>
          <p:cNvPr id="96" name="object 5"/>
          <p:cNvSpPr txBox="1"/>
          <p:nvPr/>
        </p:nvSpPr>
        <p:spPr>
          <a:xfrm>
            <a:off x="3352546" y="5947232"/>
            <a:ext cx="309626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b="1" spc="-1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15"/>
              <a:t> </a:t>
            </a:r>
            <a:r>
              <a:t>programavimo</a:t>
            </a:r>
            <a:r>
              <a:rPr spc="5"/>
              <a:t> </a:t>
            </a:r>
            <a:r>
              <a:t>kalba</a:t>
            </a:r>
          </a:p>
        </p:txBody>
      </p:sp>
      <p:pic>
        <p:nvPicPr>
          <p:cNvPr id="98" name="object 7" descr="objec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576" y="458723"/>
            <a:ext cx="1377697" cy="1377697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object 8"/>
          <p:cNvSpPr txBox="1"/>
          <p:nvPr/>
        </p:nvSpPr>
        <p:spPr>
          <a:xfrm>
            <a:off x="528623" y="5972224"/>
            <a:ext cx="476886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600" b="1" spc="-20"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t>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44AEFD-966F-50B7-C859-A39786EE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T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5560062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JavaScript</a:t>
            </a:r>
            <a:r>
              <a:rPr spc="-100"/>
              <a:t> </a:t>
            </a:r>
            <a:r>
              <a:t>sintaksė</a:t>
            </a:r>
            <a:r>
              <a:rPr spc="-100"/>
              <a:t> </a:t>
            </a:r>
            <a:r>
              <a:t>ir</a:t>
            </a:r>
            <a:r>
              <a:rPr spc="-100"/>
              <a:t> gramatika</a:t>
            </a:r>
          </a:p>
        </p:txBody>
      </p:sp>
      <p:sp>
        <p:nvSpPr>
          <p:cNvPr id="145" name="object 3"/>
          <p:cNvSpPr txBox="1"/>
          <p:nvPr/>
        </p:nvSpPr>
        <p:spPr>
          <a:xfrm>
            <a:off x="559103" y="479804"/>
            <a:ext cx="2510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30"/>
              <a:t> </a:t>
            </a:r>
            <a:r>
              <a:rPr spc="-10"/>
              <a:t>programavimo</a:t>
            </a:r>
            <a:r>
              <a:rPr spc="-25"/>
              <a:t> </a:t>
            </a:r>
            <a:r>
              <a:rPr spc="-10"/>
              <a:t>kalba</a:t>
            </a:r>
          </a:p>
        </p:txBody>
      </p:sp>
      <p:sp>
        <p:nvSpPr>
          <p:cNvPr id="146" name="object 4"/>
          <p:cNvSpPr txBox="1"/>
          <p:nvPr/>
        </p:nvSpPr>
        <p:spPr>
          <a:xfrm>
            <a:off x="559103" y="2712186"/>
            <a:ext cx="10151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z="1400" b="1" u="sng">
                <a:uFill>
                  <a:solidFill>
                    <a:srgbClr val="000000"/>
                  </a:solidFill>
                </a:u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50"/>
              <a:t> </a:t>
            </a:r>
            <a:r>
              <a:t>Variables</a:t>
            </a:r>
            <a:r>
              <a:rPr spc="-65"/>
              <a:t> </a:t>
            </a:r>
            <a:r>
              <a:t>(kintamosios</a:t>
            </a:r>
            <a:r>
              <a:rPr spc="-65"/>
              <a:t> </a:t>
            </a:r>
            <a:r>
              <a:t>vertės)</a:t>
            </a:r>
            <a:r>
              <a:rPr spc="-55"/>
              <a:t> </a:t>
            </a:r>
            <a:r>
              <a:t>var</a:t>
            </a:r>
            <a:r>
              <a:rPr spc="-15"/>
              <a:t> </a:t>
            </a:r>
            <a:r>
              <a:t>vs</a:t>
            </a:r>
            <a:r>
              <a:rPr spc="-35"/>
              <a:t> </a:t>
            </a:r>
            <a:r>
              <a:t>let</a:t>
            </a:r>
            <a:r>
              <a:rPr spc="-45"/>
              <a:t> </a:t>
            </a:r>
            <a:r>
              <a:t>vs</a:t>
            </a:r>
            <a:r>
              <a:rPr spc="-30"/>
              <a:t> </a:t>
            </a:r>
            <a:r>
              <a:rPr spc="-10"/>
              <a:t>const</a:t>
            </a:r>
          </a:p>
          <a:p>
            <a:pPr marR="5080" indent="12700">
              <a:spcBef>
                <a:spcPts val="5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let</a:t>
            </a:r>
            <a:r>
              <a:rPr spc="-50"/>
              <a:t> </a:t>
            </a:r>
            <a:r>
              <a:t>yra</a:t>
            </a:r>
            <a:r>
              <a:rPr spc="-10"/>
              <a:t> </a:t>
            </a:r>
            <a:r>
              <a:t>var</a:t>
            </a:r>
            <a:r>
              <a:rPr spc="-15"/>
              <a:t> </a:t>
            </a:r>
            <a:r>
              <a:t>upgrade’as</a:t>
            </a:r>
            <a:r>
              <a:rPr spc="-50"/>
              <a:t> </a:t>
            </a:r>
            <a:r>
              <a:t>taip</a:t>
            </a:r>
            <a:r>
              <a:rPr spc="-35"/>
              <a:t> </a:t>
            </a:r>
            <a:r>
              <a:t>sakant</a:t>
            </a:r>
            <a:r>
              <a:rPr spc="-50"/>
              <a:t> </a:t>
            </a:r>
            <a:r>
              <a:t>ir</a:t>
            </a:r>
            <a:r>
              <a:rPr spc="-25"/>
              <a:t> </a:t>
            </a:r>
            <a:r>
              <a:t>išsprendžia</a:t>
            </a:r>
            <a:r>
              <a:rPr spc="-55"/>
              <a:t> </a:t>
            </a:r>
            <a:r>
              <a:t>pagrindinę</a:t>
            </a:r>
            <a:r>
              <a:rPr spc="-60"/>
              <a:t> </a:t>
            </a:r>
            <a:r>
              <a:t>var</a:t>
            </a:r>
            <a:r>
              <a:rPr spc="-20"/>
              <a:t> </a:t>
            </a:r>
            <a:r>
              <a:rPr spc="-114"/>
              <a:t>bėdą.</a:t>
            </a:r>
            <a:r>
              <a:rPr spc="-30"/>
              <a:t> </a:t>
            </a:r>
            <a:r>
              <a:t>let</a:t>
            </a:r>
            <a:r>
              <a:rPr spc="-30"/>
              <a:t> </a:t>
            </a:r>
            <a:r>
              <a:t>yra</a:t>
            </a:r>
            <a:r>
              <a:rPr spc="-10"/>
              <a:t> </a:t>
            </a:r>
            <a:r>
              <a:t>block</a:t>
            </a:r>
            <a:r>
              <a:rPr spc="-45"/>
              <a:t> </a:t>
            </a:r>
            <a:r>
              <a:t>scoped</a:t>
            </a:r>
            <a:r>
              <a:rPr spc="-50"/>
              <a:t> </a:t>
            </a:r>
            <a:r>
              <a:t>(bet</a:t>
            </a:r>
            <a:r>
              <a:rPr spc="-50"/>
              <a:t> </a:t>
            </a:r>
            <a:r>
              <a:t>kas</a:t>
            </a:r>
            <a:r>
              <a:rPr spc="-45"/>
              <a:t> </a:t>
            </a:r>
            <a:r>
              <a:t>kas</a:t>
            </a:r>
            <a:r>
              <a:rPr spc="-10"/>
              <a:t> </a:t>
            </a:r>
            <a:r>
              <a:t>yra</a:t>
            </a:r>
            <a:r>
              <a:rPr spc="-15"/>
              <a:t> </a:t>
            </a:r>
            <a:r>
              <a:t>{}</a:t>
            </a:r>
            <a:r>
              <a:rPr spc="-35"/>
              <a:t> </a:t>
            </a:r>
            <a:r>
              <a:t>viduje</a:t>
            </a:r>
            <a:r>
              <a:rPr spc="-10"/>
              <a:t> </a:t>
            </a:r>
            <a:r>
              <a:t>yra</a:t>
            </a:r>
            <a:r>
              <a:rPr spc="-30"/>
              <a:t> </a:t>
            </a:r>
            <a:r>
              <a:t>block).</a:t>
            </a:r>
            <a:r>
              <a:rPr spc="-55"/>
              <a:t> </a:t>
            </a:r>
            <a:r>
              <a:rPr spc="-85"/>
              <a:t>Tai </a:t>
            </a:r>
            <a:r>
              <a:t>reiškia,</a:t>
            </a:r>
            <a:r>
              <a:rPr spc="-65"/>
              <a:t> </a:t>
            </a:r>
            <a:r>
              <a:t>kad</a:t>
            </a:r>
            <a:r>
              <a:rPr spc="-40"/>
              <a:t> </a:t>
            </a:r>
            <a:r>
              <a:t>let</a:t>
            </a:r>
            <a:r>
              <a:rPr spc="-30"/>
              <a:t> </a:t>
            </a:r>
            <a:r>
              <a:t>galimas</a:t>
            </a:r>
            <a:r>
              <a:rPr spc="-45"/>
              <a:t> </a:t>
            </a:r>
            <a:r>
              <a:t>naudojimui</a:t>
            </a:r>
            <a:r>
              <a:rPr spc="-50"/>
              <a:t> </a:t>
            </a:r>
            <a:r>
              <a:t>tik</a:t>
            </a:r>
            <a:r>
              <a:rPr spc="-30"/>
              <a:t> </a:t>
            </a:r>
            <a:r>
              <a:t>bloko</a:t>
            </a:r>
            <a:r>
              <a:rPr spc="-40"/>
              <a:t> </a:t>
            </a:r>
            <a:r>
              <a:t>viduje.</a:t>
            </a:r>
            <a:r>
              <a:rPr spc="-30"/>
              <a:t> </a:t>
            </a:r>
            <a:r>
              <a:t>Šiuo</a:t>
            </a:r>
            <a:r>
              <a:rPr spc="-30"/>
              <a:t> </a:t>
            </a:r>
            <a:r>
              <a:t>atveju</a:t>
            </a:r>
            <a:r>
              <a:rPr spc="-30"/>
              <a:t> </a:t>
            </a:r>
            <a:r>
              <a:t>let</a:t>
            </a:r>
            <a:r>
              <a:rPr spc="-30"/>
              <a:t> </a:t>
            </a:r>
            <a:r>
              <a:t>hello</a:t>
            </a:r>
            <a:r>
              <a:rPr spc="-35"/>
              <a:t> </a:t>
            </a:r>
            <a:r>
              <a:t>yra</a:t>
            </a:r>
            <a:r>
              <a:rPr spc="-15"/>
              <a:t> </a:t>
            </a:r>
            <a:r>
              <a:t>block</a:t>
            </a:r>
            <a:r>
              <a:rPr spc="-45"/>
              <a:t> </a:t>
            </a:r>
            <a:r>
              <a:t>viduje</a:t>
            </a:r>
            <a:r>
              <a:rPr spc="-25"/>
              <a:t> </a:t>
            </a:r>
            <a:r>
              <a:t>ir</a:t>
            </a:r>
            <a:r>
              <a:rPr spc="-25"/>
              <a:t> </a:t>
            </a:r>
            <a:r>
              <a:t>output’o</a:t>
            </a:r>
            <a:r>
              <a:rPr spc="-60"/>
              <a:t> </a:t>
            </a:r>
            <a:r>
              <a:rPr spc="-10"/>
              <a:t>nedavė.</a:t>
            </a:r>
          </a:p>
        </p:txBody>
      </p:sp>
      <p:pic>
        <p:nvPicPr>
          <p:cNvPr id="147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" y="3480815"/>
            <a:ext cx="3419855" cy="140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5560062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JavaScript</a:t>
            </a:r>
            <a:r>
              <a:rPr spc="-100"/>
              <a:t> </a:t>
            </a:r>
            <a:r>
              <a:t>sintaksė</a:t>
            </a:r>
            <a:r>
              <a:rPr spc="-100"/>
              <a:t> </a:t>
            </a:r>
            <a:r>
              <a:t>ir</a:t>
            </a:r>
            <a:r>
              <a:rPr spc="-100"/>
              <a:t> gramatika</a:t>
            </a:r>
          </a:p>
        </p:txBody>
      </p:sp>
      <p:sp>
        <p:nvSpPr>
          <p:cNvPr id="150" name="object 3"/>
          <p:cNvSpPr txBox="1"/>
          <p:nvPr/>
        </p:nvSpPr>
        <p:spPr>
          <a:xfrm>
            <a:off x="559103" y="479804"/>
            <a:ext cx="2510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30"/>
              <a:t> </a:t>
            </a:r>
            <a:r>
              <a:rPr spc="-10"/>
              <a:t>programavimo</a:t>
            </a:r>
            <a:r>
              <a:rPr spc="-25"/>
              <a:t> </a:t>
            </a:r>
            <a:r>
              <a:rPr spc="-10"/>
              <a:t>kalba</a:t>
            </a:r>
          </a:p>
        </p:txBody>
      </p:sp>
      <p:sp>
        <p:nvSpPr>
          <p:cNvPr id="151" name="object 4"/>
          <p:cNvSpPr txBox="1"/>
          <p:nvPr/>
        </p:nvSpPr>
        <p:spPr>
          <a:xfrm>
            <a:off x="559104" y="2712186"/>
            <a:ext cx="61690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z="1400" b="1" u="sng">
                <a:uFill>
                  <a:solidFill>
                    <a:srgbClr val="000000"/>
                  </a:solidFill>
                </a:u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50"/>
              <a:t> </a:t>
            </a:r>
            <a:r>
              <a:t>Variables</a:t>
            </a:r>
            <a:r>
              <a:rPr spc="-60"/>
              <a:t> </a:t>
            </a:r>
            <a:r>
              <a:t>(kintamosios</a:t>
            </a:r>
            <a:r>
              <a:rPr spc="-65"/>
              <a:t> </a:t>
            </a:r>
            <a:r>
              <a:t>vertės)</a:t>
            </a:r>
            <a:r>
              <a:rPr spc="-55"/>
              <a:t> </a:t>
            </a:r>
            <a:r>
              <a:t>var</a:t>
            </a:r>
            <a:r>
              <a:rPr spc="-15"/>
              <a:t> </a:t>
            </a:r>
            <a:r>
              <a:t>vs</a:t>
            </a:r>
            <a:r>
              <a:rPr spc="-30"/>
              <a:t> </a:t>
            </a:r>
            <a:r>
              <a:t>let</a:t>
            </a:r>
            <a:r>
              <a:rPr spc="-45"/>
              <a:t> </a:t>
            </a:r>
            <a:r>
              <a:t>vs</a:t>
            </a:r>
            <a:r>
              <a:rPr spc="-30"/>
              <a:t> </a:t>
            </a:r>
            <a:r>
              <a:rPr spc="-10"/>
              <a:t>const</a:t>
            </a:r>
          </a:p>
          <a:p>
            <a:pPr indent="12700">
              <a:spcBef>
                <a:spcPts val="5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Taip</a:t>
            </a:r>
            <a:r>
              <a:rPr spc="-30"/>
              <a:t> </a:t>
            </a:r>
            <a:r>
              <a:t>pat</a:t>
            </a:r>
            <a:r>
              <a:rPr spc="-20"/>
              <a:t> </a:t>
            </a:r>
            <a:r>
              <a:t>svarbu</a:t>
            </a:r>
            <a:r>
              <a:rPr spc="-25"/>
              <a:t> </a:t>
            </a:r>
            <a:r>
              <a:t>žinoti,</a:t>
            </a:r>
            <a:r>
              <a:rPr spc="-35"/>
              <a:t> </a:t>
            </a:r>
            <a:r>
              <a:t>kad</a:t>
            </a:r>
            <a:r>
              <a:rPr spc="-25"/>
              <a:t> </a:t>
            </a:r>
            <a:r>
              <a:t>let</a:t>
            </a:r>
            <a:r>
              <a:rPr spc="-20"/>
              <a:t> </a:t>
            </a:r>
            <a:r>
              <a:t>gali</a:t>
            </a:r>
            <a:r>
              <a:rPr spc="-30"/>
              <a:t> </a:t>
            </a:r>
            <a:r>
              <a:t>būti</a:t>
            </a:r>
            <a:r>
              <a:rPr spc="-25"/>
              <a:t> </a:t>
            </a:r>
            <a:r>
              <a:rPr spc="-10"/>
              <a:t>update’intas,</a:t>
            </a:r>
            <a:r>
              <a:rPr spc="-45"/>
              <a:t> </a:t>
            </a:r>
            <a:r>
              <a:t>bet</a:t>
            </a:r>
            <a:r>
              <a:rPr spc="-25"/>
              <a:t> </a:t>
            </a:r>
            <a:r>
              <a:t>ne</a:t>
            </a:r>
            <a:r>
              <a:rPr spc="-20"/>
              <a:t> </a:t>
            </a:r>
            <a:r>
              <a:t>iš</a:t>
            </a:r>
            <a:r>
              <a:rPr spc="-5"/>
              <a:t> </a:t>
            </a:r>
            <a:r>
              <a:t>naujo</a:t>
            </a:r>
            <a:r>
              <a:rPr spc="-35"/>
              <a:t> </a:t>
            </a:r>
            <a:r>
              <a:rPr spc="-90"/>
              <a:t>apibrėžtas.</a:t>
            </a:r>
          </a:p>
        </p:txBody>
      </p:sp>
      <p:sp>
        <p:nvSpPr>
          <p:cNvPr id="152" name="object 5"/>
          <p:cNvSpPr txBox="1"/>
          <p:nvPr/>
        </p:nvSpPr>
        <p:spPr>
          <a:xfrm>
            <a:off x="559103" y="4097782"/>
            <a:ext cx="716153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Tačiau</a:t>
            </a:r>
            <a:r>
              <a:rPr spc="-75"/>
              <a:t> </a:t>
            </a:r>
            <a:r>
              <a:t>jei</a:t>
            </a:r>
            <a:r>
              <a:rPr spc="-25"/>
              <a:t> </a:t>
            </a:r>
            <a:r>
              <a:t>mes</a:t>
            </a:r>
            <a:r>
              <a:rPr spc="-35"/>
              <a:t> </a:t>
            </a:r>
            <a:r>
              <a:rPr spc="-65"/>
              <a:t>apibrėšime</a:t>
            </a:r>
            <a:r>
              <a:rPr spc="-45"/>
              <a:t> </a:t>
            </a:r>
            <a:r>
              <a:t>naudodami</a:t>
            </a:r>
            <a:r>
              <a:rPr spc="-45"/>
              <a:t> </a:t>
            </a:r>
            <a:r>
              <a:t>let</a:t>
            </a:r>
            <a:r>
              <a:rPr spc="-30"/>
              <a:t> </a:t>
            </a:r>
            <a:r>
              <a:t>tą</a:t>
            </a:r>
            <a:r>
              <a:rPr spc="-35"/>
              <a:t> </a:t>
            </a:r>
            <a:r>
              <a:t>patį</a:t>
            </a:r>
            <a:r>
              <a:rPr spc="-35"/>
              <a:t> </a:t>
            </a:r>
            <a:r>
              <a:t>variable</a:t>
            </a:r>
            <a:r>
              <a:rPr spc="-35"/>
              <a:t> </a:t>
            </a:r>
            <a:r>
              <a:t>skirtinguose</a:t>
            </a:r>
            <a:r>
              <a:rPr spc="-50"/>
              <a:t> </a:t>
            </a:r>
            <a:r>
              <a:t>scope,</a:t>
            </a:r>
            <a:r>
              <a:rPr spc="-50"/>
              <a:t> </a:t>
            </a:r>
            <a:r>
              <a:t>error’o</a:t>
            </a:r>
            <a:r>
              <a:rPr spc="-60"/>
              <a:t> </a:t>
            </a:r>
            <a:r>
              <a:rPr spc="-55"/>
              <a:t>nebus:</a:t>
            </a:r>
          </a:p>
        </p:txBody>
      </p:sp>
      <p:sp>
        <p:nvSpPr>
          <p:cNvPr id="153" name="object 6"/>
          <p:cNvSpPr txBox="1"/>
          <p:nvPr/>
        </p:nvSpPr>
        <p:spPr>
          <a:xfrm>
            <a:off x="559103" y="5481828"/>
            <a:ext cx="1040384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Error’o</a:t>
            </a:r>
            <a:r>
              <a:rPr spc="-65"/>
              <a:t> </a:t>
            </a:r>
            <a:r>
              <a:rPr spc="-125"/>
              <a:t>nėra,</a:t>
            </a:r>
            <a:r>
              <a:rPr spc="-25"/>
              <a:t> </a:t>
            </a:r>
            <a:r>
              <a:t>nes</a:t>
            </a:r>
            <a:r>
              <a:rPr spc="-30"/>
              <a:t> </a:t>
            </a:r>
            <a:r>
              <a:t>šie</a:t>
            </a:r>
            <a:r>
              <a:rPr spc="-40"/>
              <a:t> </a:t>
            </a:r>
            <a:r>
              <a:t>instances</a:t>
            </a:r>
            <a:r>
              <a:rPr spc="-60"/>
              <a:t> </a:t>
            </a:r>
            <a:r>
              <a:t>yra</a:t>
            </a:r>
            <a:r>
              <a:rPr spc="-15"/>
              <a:t> </a:t>
            </a:r>
            <a:r>
              <a:t>suprantami</a:t>
            </a:r>
            <a:r>
              <a:rPr spc="-75"/>
              <a:t> </a:t>
            </a:r>
            <a:r>
              <a:t>kaip</a:t>
            </a:r>
            <a:r>
              <a:rPr spc="-35"/>
              <a:t> </a:t>
            </a:r>
            <a:r>
              <a:t>skirtingi</a:t>
            </a:r>
            <a:r>
              <a:rPr spc="-60"/>
              <a:t> </a:t>
            </a:r>
            <a:r>
              <a:t>variables</a:t>
            </a:r>
            <a:r>
              <a:rPr spc="-25"/>
              <a:t> </a:t>
            </a:r>
            <a:r>
              <a:t>nes</a:t>
            </a:r>
            <a:r>
              <a:rPr spc="-35"/>
              <a:t> </a:t>
            </a:r>
            <a:r>
              <a:t>yra</a:t>
            </a:r>
            <a:r>
              <a:rPr spc="-15"/>
              <a:t> </a:t>
            </a:r>
            <a:r>
              <a:t>skirtinguose</a:t>
            </a:r>
            <a:r>
              <a:rPr spc="-55"/>
              <a:t> </a:t>
            </a:r>
            <a:r>
              <a:t>scopes.</a:t>
            </a:r>
            <a:r>
              <a:rPr spc="-50"/>
              <a:t> </a:t>
            </a:r>
            <a:r>
              <a:t>Ir</a:t>
            </a:r>
            <a:r>
              <a:rPr spc="-40"/>
              <a:t> </a:t>
            </a:r>
            <a:r>
              <a:t>kadangi</a:t>
            </a:r>
            <a:r>
              <a:rPr spc="-50"/>
              <a:t> </a:t>
            </a:r>
            <a:r>
              <a:t>tas</a:t>
            </a:r>
            <a:r>
              <a:rPr spc="-45"/>
              <a:t> </a:t>
            </a:r>
            <a:r>
              <a:t>pats</a:t>
            </a:r>
            <a:r>
              <a:rPr spc="-45"/>
              <a:t> </a:t>
            </a:r>
            <a:r>
              <a:t>variable</a:t>
            </a:r>
            <a:r>
              <a:rPr spc="-20"/>
              <a:t> </a:t>
            </a:r>
            <a:r>
              <a:rPr spc="-30"/>
              <a:t>negali </a:t>
            </a:r>
            <a:r>
              <a:t>būti</a:t>
            </a:r>
            <a:r>
              <a:rPr spc="-55"/>
              <a:t> </a:t>
            </a:r>
            <a:r>
              <a:rPr spc="-70"/>
              <a:t>apibrėžtas</a:t>
            </a:r>
            <a:r>
              <a:rPr spc="-45"/>
              <a:t> </a:t>
            </a:r>
            <a:r>
              <a:t>daugiau</a:t>
            </a:r>
            <a:r>
              <a:rPr spc="-60"/>
              <a:t> </a:t>
            </a:r>
            <a:r>
              <a:t>nei</a:t>
            </a:r>
            <a:r>
              <a:rPr spc="-20"/>
              <a:t> </a:t>
            </a:r>
            <a:r>
              <a:t>kartą</a:t>
            </a:r>
            <a:r>
              <a:rPr spc="-40"/>
              <a:t> </a:t>
            </a:r>
            <a:r>
              <a:t>tame</a:t>
            </a:r>
            <a:r>
              <a:rPr spc="-50"/>
              <a:t> </a:t>
            </a:r>
            <a:r>
              <a:t>pačiame</a:t>
            </a:r>
            <a:r>
              <a:rPr spc="-45"/>
              <a:t> </a:t>
            </a:r>
            <a:r>
              <a:t>scope,</a:t>
            </a:r>
            <a:r>
              <a:rPr spc="-45"/>
              <a:t> </a:t>
            </a:r>
            <a:r>
              <a:t>mes</a:t>
            </a:r>
            <a:r>
              <a:rPr spc="-30"/>
              <a:t> </a:t>
            </a:r>
            <a:r>
              <a:t>išvengiame</a:t>
            </a:r>
            <a:r>
              <a:rPr spc="-30"/>
              <a:t> </a:t>
            </a:r>
            <a:r>
              <a:rPr spc="-60"/>
              <a:t>pagrindinės</a:t>
            </a:r>
            <a:r>
              <a:rPr spc="-55"/>
              <a:t> </a:t>
            </a:r>
            <a:r>
              <a:t>problemos</a:t>
            </a:r>
            <a:r>
              <a:rPr spc="-45"/>
              <a:t> </a:t>
            </a:r>
            <a:r>
              <a:t>naudodami</a:t>
            </a:r>
            <a:r>
              <a:rPr spc="-45"/>
              <a:t> </a:t>
            </a:r>
            <a:r>
              <a:t>let</a:t>
            </a:r>
            <a:r>
              <a:rPr spc="-30"/>
              <a:t> </a:t>
            </a:r>
            <a:r>
              <a:t>kuri</a:t>
            </a:r>
            <a:r>
              <a:rPr spc="-35"/>
              <a:t> </a:t>
            </a:r>
            <a:r>
              <a:t>atsiranda</a:t>
            </a:r>
            <a:r>
              <a:rPr spc="-50"/>
              <a:t> </a:t>
            </a:r>
            <a:r>
              <a:t>su</a:t>
            </a:r>
            <a:r>
              <a:rPr spc="-35"/>
              <a:t> </a:t>
            </a:r>
            <a:r>
              <a:rPr spc="-125"/>
              <a:t>var.</a:t>
            </a:r>
          </a:p>
        </p:txBody>
      </p:sp>
      <p:pic>
        <p:nvPicPr>
          <p:cNvPr id="154" name="object 7" descr="object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" y="3371088"/>
            <a:ext cx="3360421" cy="560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object 8" descr="objec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378708"/>
            <a:ext cx="4425697" cy="545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object 9" descr="objec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" y="4442459"/>
            <a:ext cx="3459480" cy="1005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5560062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JavaScript</a:t>
            </a:r>
            <a:r>
              <a:rPr spc="-100"/>
              <a:t> </a:t>
            </a:r>
            <a:r>
              <a:t>sintaksė</a:t>
            </a:r>
            <a:r>
              <a:rPr spc="-100"/>
              <a:t> </a:t>
            </a:r>
            <a:r>
              <a:t>ir</a:t>
            </a:r>
            <a:r>
              <a:rPr spc="-100"/>
              <a:t> gramatika</a:t>
            </a:r>
          </a:p>
        </p:txBody>
      </p:sp>
      <p:sp>
        <p:nvSpPr>
          <p:cNvPr id="159" name="object 3"/>
          <p:cNvSpPr txBox="1"/>
          <p:nvPr/>
        </p:nvSpPr>
        <p:spPr>
          <a:xfrm>
            <a:off x="559103" y="479804"/>
            <a:ext cx="2510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30"/>
              <a:t> </a:t>
            </a:r>
            <a:r>
              <a:rPr spc="-10"/>
              <a:t>programavimo</a:t>
            </a:r>
            <a:r>
              <a:rPr spc="-25"/>
              <a:t> </a:t>
            </a:r>
            <a:r>
              <a:rPr spc="-10"/>
              <a:t>kalba</a:t>
            </a:r>
          </a:p>
        </p:txBody>
      </p:sp>
      <p:sp>
        <p:nvSpPr>
          <p:cNvPr id="160" name="object 4"/>
          <p:cNvSpPr txBox="1"/>
          <p:nvPr/>
        </p:nvSpPr>
        <p:spPr>
          <a:xfrm>
            <a:off x="559104" y="2712186"/>
            <a:ext cx="999236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z="1400" b="1" u="sng">
                <a:uFill>
                  <a:solidFill>
                    <a:srgbClr val="000000"/>
                  </a:solidFill>
                </a:u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50"/>
              <a:t> </a:t>
            </a:r>
            <a:r>
              <a:t>Variables</a:t>
            </a:r>
            <a:r>
              <a:rPr spc="-60"/>
              <a:t> </a:t>
            </a:r>
            <a:r>
              <a:t>(kintamosios</a:t>
            </a:r>
            <a:r>
              <a:rPr spc="-65"/>
              <a:t> </a:t>
            </a:r>
            <a:r>
              <a:t>vertės)</a:t>
            </a:r>
            <a:r>
              <a:rPr spc="-55"/>
              <a:t> </a:t>
            </a:r>
            <a:r>
              <a:t>var</a:t>
            </a:r>
            <a:r>
              <a:rPr spc="-15"/>
              <a:t> </a:t>
            </a:r>
            <a:r>
              <a:t>vs</a:t>
            </a:r>
            <a:r>
              <a:rPr spc="-30"/>
              <a:t> </a:t>
            </a:r>
            <a:r>
              <a:t>let</a:t>
            </a:r>
            <a:r>
              <a:rPr spc="-45"/>
              <a:t> </a:t>
            </a:r>
            <a:r>
              <a:t>vs</a:t>
            </a:r>
            <a:r>
              <a:rPr spc="-30"/>
              <a:t> </a:t>
            </a:r>
            <a:r>
              <a:rPr spc="-10"/>
              <a:t>const</a:t>
            </a:r>
          </a:p>
          <a:p>
            <a:pPr marR="5080" indent="12700">
              <a:spcBef>
                <a:spcPts val="5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const</a:t>
            </a:r>
            <a:r>
              <a:rPr spc="-60"/>
              <a:t> </a:t>
            </a:r>
            <a:r>
              <a:rPr spc="-65"/>
              <a:t>apibrėžti</a:t>
            </a:r>
            <a:r>
              <a:rPr spc="-40"/>
              <a:t> </a:t>
            </a:r>
            <a:r>
              <a:t>declarations</a:t>
            </a:r>
            <a:r>
              <a:rPr spc="-50"/>
              <a:t> </a:t>
            </a:r>
            <a:r>
              <a:t>išlaiko</a:t>
            </a:r>
            <a:r>
              <a:rPr spc="-45"/>
              <a:t> </a:t>
            </a:r>
            <a:r>
              <a:t>pastovią</a:t>
            </a:r>
            <a:r>
              <a:rPr spc="-40"/>
              <a:t> </a:t>
            </a:r>
            <a:r>
              <a:t>value.</a:t>
            </a:r>
            <a:r>
              <a:rPr spc="-35"/>
              <a:t> </a:t>
            </a:r>
            <a:r>
              <a:t>const</a:t>
            </a:r>
            <a:r>
              <a:rPr spc="-35"/>
              <a:t> </a:t>
            </a:r>
            <a:r>
              <a:t>kaip</a:t>
            </a:r>
            <a:r>
              <a:rPr spc="-35"/>
              <a:t> </a:t>
            </a:r>
            <a:r>
              <a:t>ir</a:t>
            </a:r>
            <a:r>
              <a:rPr spc="-35"/>
              <a:t> </a:t>
            </a:r>
            <a:r>
              <a:t>let</a:t>
            </a:r>
            <a:r>
              <a:rPr spc="-15"/>
              <a:t> </a:t>
            </a:r>
            <a:r>
              <a:t>yra</a:t>
            </a:r>
            <a:r>
              <a:rPr spc="-25"/>
              <a:t> </a:t>
            </a:r>
            <a:r>
              <a:t>block</a:t>
            </a:r>
            <a:r>
              <a:rPr spc="-30"/>
              <a:t> </a:t>
            </a:r>
            <a:r>
              <a:t>scoped</a:t>
            </a:r>
            <a:r>
              <a:rPr spc="-60"/>
              <a:t> </a:t>
            </a:r>
            <a:r>
              <a:t>(bet</a:t>
            </a:r>
            <a:r>
              <a:rPr spc="-45"/>
              <a:t> </a:t>
            </a:r>
            <a:r>
              <a:t>kas</a:t>
            </a:r>
            <a:r>
              <a:rPr spc="-30"/>
              <a:t> </a:t>
            </a:r>
            <a:r>
              <a:t>kas</a:t>
            </a:r>
            <a:r>
              <a:rPr spc="-25"/>
              <a:t> </a:t>
            </a:r>
            <a:r>
              <a:t>yra</a:t>
            </a:r>
            <a:r>
              <a:rPr spc="-15"/>
              <a:t> </a:t>
            </a:r>
            <a:r>
              <a:t>{}</a:t>
            </a:r>
            <a:r>
              <a:rPr spc="-35"/>
              <a:t> </a:t>
            </a:r>
            <a:r>
              <a:t>viduje</a:t>
            </a:r>
            <a:r>
              <a:rPr spc="-10"/>
              <a:t> </a:t>
            </a:r>
            <a:r>
              <a:t>yra</a:t>
            </a:r>
            <a:r>
              <a:rPr spc="-10"/>
              <a:t> </a:t>
            </a:r>
            <a:r>
              <a:t>block).</a:t>
            </a:r>
            <a:r>
              <a:rPr spc="-50"/>
              <a:t> Tačiau </a:t>
            </a:r>
            <a:r>
              <a:t>priešingai</a:t>
            </a:r>
            <a:r>
              <a:rPr spc="-70"/>
              <a:t> </a:t>
            </a:r>
            <a:r>
              <a:t>nei</a:t>
            </a:r>
            <a:r>
              <a:rPr spc="-25"/>
              <a:t> </a:t>
            </a:r>
            <a:r>
              <a:t>let,</a:t>
            </a:r>
            <a:r>
              <a:rPr spc="-45"/>
              <a:t> </a:t>
            </a:r>
            <a:r>
              <a:t>const</a:t>
            </a:r>
            <a:r>
              <a:rPr spc="-40"/>
              <a:t> </a:t>
            </a:r>
            <a:r>
              <a:t>negali</a:t>
            </a:r>
            <a:r>
              <a:rPr spc="-50"/>
              <a:t> </a:t>
            </a:r>
            <a:r>
              <a:t>būti</a:t>
            </a:r>
            <a:r>
              <a:rPr spc="-35"/>
              <a:t> </a:t>
            </a:r>
            <a:r>
              <a:t>nei</a:t>
            </a:r>
            <a:r>
              <a:rPr spc="-20"/>
              <a:t> </a:t>
            </a:r>
            <a:r>
              <a:rPr spc="-60"/>
              <a:t>apibrėžtas</a:t>
            </a:r>
            <a:r>
              <a:rPr spc="-50"/>
              <a:t> </a:t>
            </a:r>
            <a:r>
              <a:t>iš</a:t>
            </a:r>
            <a:r>
              <a:rPr spc="-20"/>
              <a:t> </a:t>
            </a:r>
            <a:r>
              <a:t>naujo,</a:t>
            </a:r>
            <a:r>
              <a:rPr spc="-45"/>
              <a:t> </a:t>
            </a:r>
            <a:r>
              <a:t>nei</a:t>
            </a:r>
            <a:r>
              <a:rPr spc="-20"/>
              <a:t> </a:t>
            </a:r>
            <a:r>
              <a:rPr spc="-10"/>
              <a:t>update‘intas.</a:t>
            </a:r>
          </a:p>
        </p:txBody>
      </p:sp>
      <p:pic>
        <p:nvPicPr>
          <p:cNvPr id="161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5" y="3517391"/>
            <a:ext cx="6312409" cy="454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object 6" descr="objec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5" y="4101084"/>
            <a:ext cx="4111753" cy="454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5560062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JavaScript</a:t>
            </a:r>
            <a:r>
              <a:rPr spc="-100"/>
              <a:t> </a:t>
            </a:r>
            <a:r>
              <a:t>sintaksė</a:t>
            </a:r>
            <a:r>
              <a:rPr spc="-100"/>
              <a:t> </a:t>
            </a:r>
            <a:r>
              <a:t>ir</a:t>
            </a:r>
            <a:r>
              <a:rPr spc="-100"/>
              <a:t> gramatika</a:t>
            </a:r>
          </a:p>
        </p:txBody>
      </p:sp>
      <p:sp>
        <p:nvSpPr>
          <p:cNvPr id="165" name="object 3"/>
          <p:cNvSpPr txBox="1"/>
          <p:nvPr/>
        </p:nvSpPr>
        <p:spPr>
          <a:xfrm>
            <a:off x="559103" y="479804"/>
            <a:ext cx="2510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30"/>
              <a:t> </a:t>
            </a:r>
            <a:r>
              <a:rPr spc="-10"/>
              <a:t>programavimo</a:t>
            </a:r>
            <a:r>
              <a:rPr spc="-25"/>
              <a:t> </a:t>
            </a:r>
            <a:r>
              <a:rPr spc="-10"/>
              <a:t>kalba</a:t>
            </a:r>
          </a:p>
        </p:txBody>
      </p:sp>
      <p:sp>
        <p:nvSpPr>
          <p:cNvPr id="166" name="object 4"/>
          <p:cNvSpPr txBox="1"/>
          <p:nvPr/>
        </p:nvSpPr>
        <p:spPr>
          <a:xfrm>
            <a:off x="559103" y="2712720"/>
            <a:ext cx="10349867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 b="1" spc="-1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/>
              <a:t>„JavaScript“</a:t>
            </a:r>
            <a:r>
              <a:rPr spc="-30" dirty="0"/>
              <a:t> </a:t>
            </a:r>
            <a:r>
              <a:rPr spc="0" dirty="0" err="1"/>
              <a:t>vertės</a:t>
            </a:r>
            <a:r>
              <a:rPr spc="20" dirty="0"/>
              <a:t> </a:t>
            </a:r>
            <a:r>
              <a:rPr dirty="0"/>
              <a:t>(values)</a:t>
            </a:r>
          </a:p>
          <a:p>
            <a:pPr>
              <a:defRPr sz="13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dirty="0"/>
          </a:p>
          <a:p>
            <a:pPr indent="12700"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/>
              <a:t>„JavaScript“</a:t>
            </a:r>
            <a:r>
              <a:rPr spc="-100" dirty="0"/>
              <a:t> </a:t>
            </a:r>
            <a:r>
              <a:rPr spc="-100" dirty="0" err="1"/>
              <a:t>sintakse</a:t>
            </a:r>
            <a:r>
              <a:rPr spc="-100" dirty="0"/>
              <a:t>̇</a:t>
            </a:r>
            <a:r>
              <a:rPr spc="-45" dirty="0"/>
              <a:t> </a:t>
            </a:r>
            <a:r>
              <a:rPr spc="-65" dirty="0" err="1"/>
              <a:t>apibrėžia</a:t>
            </a:r>
            <a:r>
              <a:rPr spc="-45" dirty="0"/>
              <a:t> </a:t>
            </a:r>
            <a:r>
              <a:rPr dirty="0" err="1"/>
              <a:t>dviejų</a:t>
            </a:r>
            <a:r>
              <a:rPr spc="-50" dirty="0"/>
              <a:t> </a:t>
            </a:r>
            <a:r>
              <a:rPr dirty="0" err="1"/>
              <a:t>tipų</a:t>
            </a:r>
            <a:r>
              <a:rPr spc="-40" dirty="0"/>
              <a:t> </a:t>
            </a:r>
            <a:r>
              <a:rPr dirty="0" err="1"/>
              <a:t>vertes</a:t>
            </a:r>
            <a:r>
              <a:rPr dirty="0"/>
              <a:t>:</a:t>
            </a:r>
            <a:r>
              <a:rPr spc="-25" dirty="0"/>
              <a:t> </a:t>
            </a:r>
            <a:r>
              <a:rPr u="sng" dirty="0" err="1">
                <a:uFill>
                  <a:solidFill>
                    <a:srgbClr val="000000"/>
                  </a:solidFill>
                </a:uFill>
              </a:rPr>
              <a:t>fiksuotasias</a:t>
            </a:r>
            <a:r>
              <a:rPr spc="-55" dirty="0"/>
              <a:t> </a:t>
            </a:r>
            <a:r>
              <a:rPr dirty="0" err="1"/>
              <a:t>ir</a:t>
            </a:r>
            <a:r>
              <a:rPr spc="-30" dirty="0"/>
              <a:t> </a:t>
            </a:r>
            <a:r>
              <a:rPr u="sng" dirty="0" err="1">
                <a:uFill>
                  <a:solidFill>
                    <a:srgbClr val="000000"/>
                  </a:solidFill>
                </a:uFill>
              </a:rPr>
              <a:t>kintamasias</a:t>
            </a:r>
            <a:r>
              <a:rPr spc="-70" dirty="0"/>
              <a:t> </a:t>
            </a:r>
            <a:r>
              <a:rPr dirty="0"/>
              <a:t>(fixed</a:t>
            </a:r>
            <a:r>
              <a:rPr spc="-45" dirty="0"/>
              <a:t> </a:t>
            </a:r>
            <a:r>
              <a:rPr dirty="0"/>
              <a:t>values</a:t>
            </a:r>
            <a:r>
              <a:rPr spc="-3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variable</a:t>
            </a:r>
            <a:r>
              <a:rPr spc="-35" dirty="0"/>
              <a:t> </a:t>
            </a:r>
            <a:r>
              <a:rPr spc="-10" dirty="0"/>
              <a:t>values).</a:t>
            </a:r>
          </a:p>
          <a:p>
            <a:pPr>
              <a:defRPr sz="13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 dirty="0"/>
          </a:p>
          <a:p>
            <a:pPr indent="12700"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 err="1"/>
              <a:t>Fiksuotos</a:t>
            </a:r>
            <a:r>
              <a:rPr spc="-80" dirty="0"/>
              <a:t> </a:t>
            </a:r>
            <a:r>
              <a:rPr spc="-120" dirty="0" err="1"/>
              <a:t>vertės</a:t>
            </a:r>
            <a:r>
              <a:rPr spc="-15" dirty="0"/>
              <a:t> </a:t>
            </a:r>
            <a:r>
              <a:rPr dirty="0" err="1"/>
              <a:t>yra</a:t>
            </a:r>
            <a:r>
              <a:rPr dirty="0"/>
              <a:t> </a:t>
            </a:r>
            <a:r>
              <a:rPr dirty="0" err="1"/>
              <a:t>vadinamos</a:t>
            </a:r>
            <a:r>
              <a:rPr spc="-25" dirty="0"/>
              <a:t> </a:t>
            </a:r>
            <a:r>
              <a:rPr dirty="0" err="1"/>
              <a:t>literaliais</a:t>
            </a:r>
            <a:r>
              <a:rPr spc="-50" dirty="0"/>
              <a:t> </a:t>
            </a:r>
            <a:r>
              <a:rPr dirty="0"/>
              <a:t>(</a:t>
            </a:r>
            <a:r>
              <a:rPr b="1" dirty="0"/>
              <a:t>JavaScript</a:t>
            </a:r>
            <a:r>
              <a:rPr b="1" spc="-40" dirty="0"/>
              <a:t> </a:t>
            </a:r>
            <a:r>
              <a:rPr b="1" dirty="0"/>
              <a:t>Literals</a:t>
            </a:r>
            <a:r>
              <a:rPr dirty="0"/>
              <a:t>).</a:t>
            </a:r>
            <a:r>
              <a:rPr spc="-55" dirty="0"/>
              <a:t> </a:t>
            </a:r>
            <a:r>
              <a:rPr dirty="0" err="1"/>
              <a:t>Kintamųjų</a:t>
            </a:r>
            <a:r>
              <a:rPr spc="-40" dirty="0"/>
              <a:t> </a:t>
            </a:r>
            <a:r>
              <a:rPr spc="-120" dirty="0" err="1"/>
              <a:t>vertės</a:t>
            </a:r>
            <a:r>
              <a:rPr spc="-15" dirty="0"/>
              <a:t> </a:t>
            </a:r>
            <a:r>
              <a:rPr dirty="0" err="1"/>
              <a:t>vadinamos</a:t>
            </a:r>
            <a:r>
              <a:rPr spc="-25" dirty="0"/>
              <a:t> </a:t>
            </a:r>
            <a:r>
              <a:rPr spc="-10" dirty="0" err="1"/>
              <a:t>kintamaisiais</a:t>
            </a:r>
            <a:r>
              <a:rPr spc="-45" dirty="0"/>
              <a:t> </a:t>
            </a:r>
            <a:r>
              <a:rPr dirty="0"/>
              <a:t>(</a:t>
            </a:r>
            <a:r>
              <a:rPr b="1" dirty="0"/>
              <a:t>JavaScript</a:t>
            </a:r>
            <a:r>
              <a:rPr b="1" spc="-55" dirty="0"/>
              <a:t> </a:t>
            </a:r>
            <a:r>
              <a:rPr b="1" spc="-70" dirty="0"/>
              <a:t>Variables</a:t>
            </a:r>
            <a:r>
              <a:rPr spc="-70" dirty="0"/>
              <a:t>).</a:t>
            </a:r>
            <a:endParaRPr lang="lt-LT" spc="-70" dirty="0"/>
          </a:p>
          <a:p>
            <a:pPr indent="12700"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lang="en-LT" spc="-70" dirty="0"/>
          </a:p>
          <a:p>
            <a:pPr indent="12700"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lang="en-LT" spc="-70" dirty="0"/>
              <a:t>Geras ir aiškus pavizdys su Python -&gt; </a:t>
            </a:r>
            <a:r>
              <a:rPr lang="en-GB" spc="-70" dirty="0">
                <a:hlinkClick r:id="rId2"/>
              </a:rPr>
              <a:t>https://</a:t>
            </a:r>
            <a:r>
              <a:rPr lang="en-GB" spc="-70" dirty="0" err="1">
                <a:hlinkClick r:id="rId2"/>
              </a:rPr>
              <a:t>stackoverflow.com</a:t>
            </a:r>
            <a:r>
              <a:rPr lang="en-GB" spc="-70" dirty="0">
                <a:hlinkClick r:id="rId2"/>
              </a:rPr>
              <a:t>/questions/16116446/what-is-the-difference-between-literal-and-variables-in-python</a:t>
            </a:r>
            <a:endParaRPr spc="-7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bject 2"/>
          <p:cNvSpPr txBox="1"/>
          <p:nvPr/>
        </p:nvSpPr>
        <p:spPr>
          <a:xfrm>
            <a:off x="559103" y="1407236"/>
            <a:ext cx="556006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2800" b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55"/>
              <a:t> </a:t>
            </a:r>
            <a:r>
              <a:rPr err="1"/>
              <a:t>sintaksė</a:t>
            </a:r>
            <a:r>
              <a:rPr spc="-40"/>
              <a:t> </a:t>
            </a:r>
            <a:r>
              <a:rPr err="1"/>
              <a:t>ir</a:t>
            </a:r>
            <a:r>
              <a:rPr spc="-45"/>
              <a:t> </a:t>
            </a:r>
            <a:r>
              <a:rPr spc="-10" err="1"/>
              <a:t>gramatika</a:t>
            </a:r>
          </a:p>
        </p:txBody>
      </p:sp>
      <p:sp>
        <p:nvSpPr>
          <p:cNvPr id="169" name="object 3"/>
          <p:cNvSpPr txBox="1">
            <a:spLocks noGrp="1"/>
          </p:cNvSpPr>
          <p:nvPr>
            <p:ph type="title"/>
          </p:nvPr>
        </p:nvSpPr>
        <p:spPr>
          <a:xfrm>
            <a:off x="559103" y="466469"/>
            <a:ext cx="2510157" cy="239396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1400" b="0"/>
            </a:pPr>
            <a:r>
              <a:rPr dirty="0"/>
              <a:t>JavaScript</a:t>
            </a:r>
            <a:r>
              <a:rPr spc="-100" dirty="0"/>
              <a:t> </a:t>
            </a:r>
            <a:r>
              <a:rPr spc="-100" dirty="0" err="1"/>
              <a:t>programavimo</a:t>
            </a:r>
            <a:r>
              <a:rPr spc="-100" dirty="0"/>
              <a:t> </a:t>
            </a:r>
            <a:r>
              <a:rPr spc="-100" dirty="0" err="1"/>
              <a:t>kalba</a:t>
            </a:r>
          </a:p>
        </p:txBody>
      </p:sp>
      <p:sp>
        <p:nvSpPr>
          <p:cNvPr id="170" name="object 4"/>
          <p:cNvSpPr txBox="1"/>
          <p:nvPr/>
        </p:nvSpPr>
        <p:spPr>
          <a:xfrm>
            <a:off x="559104" y="2712186"/>
            <a:ext cx="6721476" cy="240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z="1400" b="1" u="sng">
                <a:uFill>
                  <a:solidFill>
                    <a:srgbClr val="000000"/>
                  </a:solidFill>
                </a:u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65"/>
              <a:t> </a:t>
            </a:r>
            <a:r>
              <a:t>Literals</a:t>
            </a:r>
            <a:r>
              <a:rPr spc="-80"/>
              <a:t> </a:t>
            </a:r>
            <a:r>
              <a:t>(</a:t>
            </a:r>
            <a:r>
              <a:rPr err="1"/>
              <a:t>fiksuotos</a:t>
            </a:r>
            <a:r>
              <a:rPr spc="-80"/>
              <a:t> </a:t>
            </a:r>
            <a:r>
              <a:rPr spc="-10" err="1"/>
              <a:t>vertės</a:t>
            </a:r>
            <a:r>
              <a:rPr spc="-10"/>
              <a:t>)</a:t>
            </a:r>
          </a:p>
          <a:p>
            <a:pPr indent="12700">
              <a:spcBef>
                <a:spcPts val="5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err="1"/>
              <a:t>Svarbiausios</a:t>
            </a:r>
            <a:r>
              <a:rPr spc="-90"/>
              <a:t> </a:t>
            </a:r>
            <a:r>
              <a:rPr err="1"/>
              <a:t>fiksuotų</a:t>
            </a:r>
            <a:r>
              <a:rPr spc="-75"/>
              <a:t> </a:t>
            </a:r>
            <a:r>
              <a:rPr err="1"/>
              <a:t>verčių</a:t>
            </a:r>
            <a:r>
              <a:rPr spc="-40"/>
              <a:t> </a:t>
            </a:r>
            <a:r>
              <a:rPr err="1"/>
              <a:t>rašymo</a:t>
            </a:r>
            <a:r>
              <a:rPr spc="-40"/>
              <a:t> </a:t>
            </a:r>
            <a:r>
              <a:rPr spc="-75" err="1"/>
              <a:t>taisyklės</a:t>
            </a:r>
            <a:r>
              <a:rPr spc="-30"/>
              <a:t> </a:t>
            </a:r>
            <a:r>
              <a:rPr spc="-20" err="1"/>
              <a:t>yra</a:t>
            </a:r>
            <a:r>
              <a:rPr spc="-20"/>
              <a:t>:</a:t>
            </a:r>
          </a:p>
          <a:p>
            <a:pPr marL="469900" indent="-318134">
              <a:spcBef>
                <a:spcPts val="500"/>
              </a:spcBef>
              <a:buSzPct val="100000"/>
              <a:buChar char="-"/>
              <a:tabLst>
                <a:tab pos="469900" algn="l"/>
                <a:tab pos="469900" algn="l"/>
              </a:tabLst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err="1"/>
              <a:t>Skaičiai</a:t>
            </a:r>
            <a:r>
              <a:rPr spc="-55"/>
              <a:t> </a:t>
            </a:r>
            <a:r>
              <a:t>(numbers)</a:t>
            </a:r>
            <a:r>
              <a:rPr spc="-65"/>
              <a:t> </a:t>
            </a:r>
            <a:r>
              <a:rPr err="1"/>
              <a:t>rašomi</a:t>
            </a:r>
            <a:r>
              <a:rPr spc="-50"/>
              <a:t> </a:t>
            </a:r>
            <a:r>
              <a:rPr err="1"/>
              <a:t>su</a:t>
            </a:r>
            <a:r>
              <a:rPr spc="-40"/>
              <a:t> </a:t>
            </a:r>
            <a:r>
              <a:rPr err="1"/>
              <a:t>dešimtainiais</a:t>
            </a:r>
            <a:r>
              <a:rPr spc="-60"/>
              <a:t> </a:t>
            </a:r>
            <a:r>
              <a:rPr err="1"/>
              <a:t>ženklais</a:t>
            </a:r>
            <a:r>
              <a:rPr spc="-60"/>
              <a:t> </a:t>
            </a:r>
            <a:r>
              <a:rPr err="1"/>
              <a:t>arba</a:t>
            </a:r>
            <a:r>
              <a:rPr spc="-55"/>
              <a:t> </a:t>
            </a:r>
            <a:r>
              <a:t>be</a:t>
            </a:r>
            <a:r>
              <a:rPr spc="-30"/>
              <a:t> </a:t>
            </a:r>
            <a:r>
              <a:rPr spc="-25" err="1"/>
              <a:t>jų</a:t>
            </a:r>
            <a:r>
              <a:rPr spc="-25"/>
              <a:t>:</a:t>
            </a:r>
          </a:p>
          <a:p>
            <a:pPr indent="927100">
              <a:spcBef>
                <a:spcPts val="400"/>
              </a:spcBef>
              <a:defRPr sz="1400" i="1" spc="-1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10.50</a:t>
            </a:r>
          </a:p>
          <a:p>
            <a:pPr indent="927100">
              <a:spcBef>
                <a:spcPts val="500"/>
              </a:spcBef>
              <a:defRPr sz="1400" i="1" spc="-2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1001</a:t>
            </a:r>
          </a:p>
          <a:p>
            <a:pPr marL="469900" indent="-318134">
              <a:spcBef>
                <a:spcPts val="500"/>
              </a:spcBef>
              <a:buSzPct val="100000"/>
              <a:buChar char="-"/>
              <a:tabLst>
                <a:tab pos="469900" algn="l"/>
                <a:tab pos="469900" algn="l"/>
              </a:tabLst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err="1"/>
              <a:t>Tekstas</a:t>
            </a:r>
            <a:r>
              <a:rPr spc="-90"/>
              <a:t> </a:t>
            </a:r>
            <a:r>
              <a:t>(strings),</a:t>
            </a:r>
            <a:r>
              <a:rPr spc="-65"/>
              <a:t> </a:t>
            </a:r>
            <a:r>
              <a:rPr err="1"/>
              <a:t>rašomi</a:t>
            </a:r>
            <a:r>
              <a:rPr spc="-55"/>
              <a:t> </a:t>
            </a:r>
            <a:r>
              <a:rPr err="1"/>
              <a:t>dvigubomis</a:t>
            </a:r>
            <a:r>
              <a:t>,</a:t>
            </a:r>
            <a:r>
              <a:rPr spc="-55"/>
              <a:t> </a:t>
            </a:r>
            <a:r>
              <a:rPr err="1"/>
              <a:t>viengubomis</a:t>
            </a:r>
            <a:r>
              <a:rPr spc="-40"/>
              <a:t> </a:t>
            </a:r>
            <a:r>
              <a:rPr err="1"/>
              <a:t>arba</a:t>
            </a:r>
            <a:r>
              <a:rPr spc="-60"/>
              <a:t> </a:t>
            </a:r>
            <a:r>
              <a:rPr spc="-60" err="1"/>
              <a:t>atgalinėmis</a:t>
            </a:r>
            <a:r>
              <a:rPr spc="-40"/>
              <a:t> </a:t>
            </a:r>
            <a:r>
              <a:rPr spc="-165" err="1"/>
              <a:t>kabutėmis</a:t>
            </a:r>
            <a:r>
              <a:rPr spc="-165"/>
              <a:t>:</a:t>
            </a:r>
          </a:p>
          <a:p>
            <a:pPr marR="4899025" indent="927100">
              <a:lnSpc>
                <a:spcPts val="2100"/>
              </a:lnSpc>
              <a:spcBef>
                <a:spcPts val="100"/>
              </a:spcBef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"John</a:t>
            </a:r>
            <a:r>
              <a:rPr spc="-35"/>
              <a:t> </a:t>
            </a:r>
            <a:r>
              <a:rPr spc="-20"/>
              <a:t>Doe" </a:t>
            </a:r>
            <a:r>
              <a:t>'John</a:t>
            </a:r>
            <a:r>
              <a:rPr spc="-45"/>
              <a:t> </a:t>
            </a:r>
            <a:r>
              <a:rPr spc="-20"/>
              <a:t>Doe‘</a:t>
            </a:r>
          </a:p>
          <a:p>
            <a:pPr indent="927100">
              <a:spcBef>
                <a:spcPts val="300"/>
              </a:spcBef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`John</a:t>
            </a:r>
            <a:r>
              <a:rPr spc="-40"/>
              <a:t> </a:t>
            </a:r>
            <a:r>
              <a:rPr spc="-20"/>
              <a:t>Doe`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5560062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JavaScript</a:t>
            </a:r>
            <a:r>
              <a:rPr spc="-100"/>
              <a:t> </a:t>
            </a:r>
            <a:r>
              <a:t>sintaksė</a:t>
            </a:r>
            <a:r>
              <a:rPr spc="-100"/>
              <a:t> </a:t>
            </a:r>
            <a:r>
              <a:t>ir</a:t>
            </a:r>
            <a:r>
              <a:rPr spc="-100"/>
              <a:t> gramatika</a:t>
            </a:r>
          </a:p>
        </p:txBody>
      </p:sp>
      <p:sp>
        <p:nvSpPr>
          <p:cNvPr id="173" name="object 3"/>
          <p:cNvSpPr txBox="1"/>
          <p:nvPr/>
        </p:nvSpPr>
        <p:spPr>
          <a:xfrm>
            <a:off x="559103" y="479804"/>
            <a:ext cx="2510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30"/>
              <a:t> </a:t>
            </a:r>
            <a:r>
              <a:rPr spc="-10"/>
              <a:t>programavimo</a:t>
            </a:r>
            <a:r>
              <a:rPr spc="-25"/>
              <a:t> </a:t>
            </a:r>
            <a:r>
              <a:rPr spc="-10"/>
              <a:t>kalba</a:t>
            </a:r>
          </a:p>
        </p:txBody>
      </p:sp>
      <p:sp>
        <p:nvSpPr>
          <p:cNvPr id="174" name="object 4"/>
          <p:cNvSpPr txBox="1"/>
          <p:nvPr/>
        </p:nvSpPr>
        <p:spPr>
          <a:xfrm>
            <a:off x="559104" y="2712186"/>
            <a:ext cx="7122794" cy="2133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z="1400" b="1" u="sng">
                <a:uFill>
                  <a:solidFill>
                    <a:srgbClr val="000000"/>
                  </a:solidFill>
                </a:u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70"/>
              <a:t> </a:t>
            </a:r>
            <a:r>
              <a:t>Variables</a:t>
            </a:r>
            <a:r>
              <a:rPr spc="-85"/>
              <a:t> </a:t>
            </a:r>
            <a:r>
              <a:t>(kintamosios</a:t>
            </a:r>
            <a:r>
              <a:rPr spc="-80"/>
              <a:t> </a:t>
            </a:r>
            <a:r>
              <a:rPr spc="-10"/>
              <a:t>vertės)</a:t>
            </a:r>
          </a:p>
          <a:p>
            <a:pPr indent="12700">
              <a:spcBef>
                <a:spcPts val="5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Programavime</a:t>
            </a:r>
            <a:r>
              <a:rPr spc="-85"/>
              <a:t> </a:t>
            </a:r>
            <a:r>
              <a:t>kintamieji</a:t>
            </a:r>
            <a:r>
              <a:rPr spc="-75"/>
              <a:t> </a:t>
            </a:r>
            <a:r>
              <a:t>naudojami</a:t>
            </a:r>
            <a:r>
              <a:rPr spc="-60"/>
              <a:t> </a:t>
            </a:r>
            <a:r>
              <a:t>duomenų</a:t>
            </a:r>
            <a:r>
              <a:rPr spc="-65"/>
              <a:t> </a:t>
            </a:r>
            <a:r>
              <a:rPr spc="-75"/>
              <a:t>reikšmėms</a:t>
            </a:r>
            <a:r>
              <a:rPr spc="-50"/>
              <a:t> </a:t>
            </a:r>
            <a:r>
              <a:rPr spc="-10"/>
              <a:t>saugoti.</a:t>
            </a:r>
          </a:p>
          <a:p>
            <a:pPr marR="830580" indent="12700">
              <a:lnSpc>
                <a:spcPct val="129298"/>
              </a:lnSpc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„JavaScript“</a:t>
            </a:r>
            <a:r>
              <a:rPr spc="-65"/>
              <a:t> </a:t>
            </a:r>
            <a:r>
              <a:rPr spc="-10"/>
              <a:t>kintamiesiems</a:t>
            </a:r>
            <a:r>
              <a:rPr spc="-45"/>
              <a:t> </a:t>
            </a:r>
            <a:r>
              <a:t>deklaruoti</a:t>
            </a:r>
            <a:r>
              <a:rPr spc="-50"/>
              <a:t> </a:t>
            </a:r>
            <a:r>
              <a:t>naudoja</a:t>
            </a:r>
            <a:r>
              <a:rPr spc="-40"/>
              <a:t> </a:t>
            </a:r>
            <a:r>
              <a:t>raktinį</a:t>
            </a:r>
            <a:r>
              <a:rPr spc="-40"/>
              <a:t> </a:t>
            </a:r>
            <a:r>
              <a:t>žodį</a:t>
            </a:r>
            <a:r>
              <a:rPr spc="-25"/>
              <a:t> </a:t>
            </a:r>
            <a:r>
              <a:t>var (ES6:</a:t>
            </a:r>
            <a:r>
              <a:rPr spc="-35"/>
              <a:t> </a:t>
            </a:r>
            <a:r>
              <a:rPr i="1"/>
              <a:t>let</a:t>
            </a:r>
            <a:r>
              <a:rPr i="1" spc="-5"/>
              <a:t> </a:t>
            </a:r>
            <a:r>
              <a:t>ir</a:t>
            </a:r>
            <a:r>
              <a:rPr spc="-10"/>
              <a:t> </a:t>
            </a:r>
            <a:r>
              <a:rPr i="1" spc="-10"/>
              <a:t>const</a:t>
            </a:r>
            <a:r>
              <a:rPr spc="-10"/>
              <a:t>). </a:t>
            </a:r>
            <a:r>
              <a:rPr spc="-100"/>
              <a:t>Lygybės</a:t>
            </a:r>
            <a:r>
              <a:rPr spc="25"/>
              <a:t> </a:t>
            </a:r>
            <a:r>
              <a:t>ženklas</a:t>
            </a:r>
            <a:r>
              <a:rPr spc="-20"/>
              <a:t> </a:t>
            </a:r>
            <a:r>
              <a:t>(=)</a:t>
            </a:r>
            <a:r>
              <a:rPr spc="5"/>
              <a:t> </a:t>
            </a:r>
            <a:r>
              <a:rPr spc="-10"/>
              <a:t>naudojamas</a:t>
            </a:r>
            <a:r>
              <a:rPr spc="-30"/>
              <a:t> </a:t>
            </a:r>
            <a:r>
              <a:rPr spc="-10"/>
              <a:t>kintamiesiems</a:t>
            </a:r>
            <a:r>
              <a:rPr spc="-30"/>
              <a:t> </a:t>
            </a:r>
            <a:r>
              <a:t>priskirti</a:t>
            </a:r>
            <a:r>
              <a:rPr spc="-25"/>
              <a:t> </a:t>
            </a:r>
            <a:r>
              <a:rPr spc="-10"/>
              <a:t>reikšmes.</a:t>
            </a:r>
          </a:p>
          <a:p>
            <a:pPr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/>
          </a:p>
          <a:p>
            <a:pPr indent="12700">
              <a:spcBef>
                <a:spcPts val="9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Šiame</a:t>
            </a:r>
            <a:r>
              <a:rPr spc="-50"/>
              <a:t> </a:t>
            </a:r>
            <a:r>
              <a:t>pavyzdyje</a:t>
            </a:r>
            <a:r>
              <a:rPr spc="-5"/>
              <a:t> </a:t>
            </a:r>
            <a:r>
              <a:t>x</a:t>
            </a:r>
            <a:r>
              <a:rPr spc="-25"/>
              <a:t> </a:t>
            </a:r>
            <a:r>
              <a:rPr spc="-10"/>
              <a:t>apibūdinamas</a:t>
            </a:r>
            <a:r>
              <a:rPr spc="-65"/>
              <a:t> </a:t>
            </a:r>
            <a:r>
              <a:t>kaip</a:t>
            </a:r>
            <a:r>
              <a:rPr spc="-35"/>
              <a:t> </a:t>
            </a:r>
            <a:r>
              <a:t>kintamasis.</a:t>
            </a:r>
            <a:r>
              <a:rPr spc="-60"/>
              <a:t> </a:t>
            </a:r>
            <a:r>
              <a:t>Tada</a:t>
            </a:r>
            <a:r>
              <a:rPr spc="-35"/>
              <a:t> </a:t>
            </a:r>
            <a:r>
              <a:t>x</a:t>
            </a:r>
            <a:r>
              <a:rPr spc="-35"/>
              <a:t> </a:t>
            </a:r>
            <a:r>
              <a:t>priskiriama</a:t>
            </a:r>
            <a:r>
              <a:rPr spc="-60"/>
              <a:t> </a:t>
            </a:r>
            <a:r>
              <a:t>(suteikiama)</a:t>
            </a:r>
            <a:r>
              <a:rPr spc="-30"/>
              <a:t> </a:t>
            </a:r>
            <a:r>
              <a:t>6</a:t>
            </a:r>
            <a:r>
              <a:rPr spc="-25"/>
              <a:t> </a:t>
            </a:r>
            <a:r>
              <a:rPr spc="-145"/>
              <a:t>vertė:</a:t>
            </a:r>
          </a:p>
          <a:p>
            <a:pPr marR="6162675" indent="469900">
              <a:lnSpc>
                <a:spcPts val="2100"/>
              </a:lnSpc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let</a:t>
            </a:r>
            <a:r>
              <a:rPr spc="-25"/>
              <a:t> </a:t>
            </a:r>
            <a:r>
              <a:t>x</a:t>
            </a:r>
            <a:r>
              <a:rPr spc="-15"/>
              <a:t> </a:t>
            </a:r>
            <a:r>
              <a:rPr spc="-50"/>
              <a:t>; </a:t>
            </a:r>
            <a:r>
              <a:t>x</a:t>
            </a:r>
            <a:r>
              <a:rPr spc="-5"/>
              <a:t> </a:t>
            </a:r>
            <a:r>
              <a:t>=</a:t>
            </a:r>
            <a:r>
              <a:rPr spc="-10"/>
              <a:t> </a:t>
            </a:r>
            <a:r>
              <a:rPr spc="-25"/>
              <a:t>6;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5560062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JavaScript</a:t>
            </a:r>
            <a:r>
              <a:rPr spc="-100"/>
              <a:t> </a:t>
            </a:r>
            <a:r>
              <a:t>sintaksė</a:t>
            </a:r>
            <a:r>
              <a:rPr spc="-100"/>
              <a:t> </a:t>
            </a:r>
            <a:r>
              <a:t>ir</a:t>
            </a:r>
            <a:r>
              <a:rPr spc="-100"/>
              <a:t> gramatika</a:t>
            </a:r>
          </a:p>
        </p:txBody>
      </p:sp>
      <p:sp>
        <p:nvSpPr>
          <p:cNvPr id="177" name="object 3"/>
          <p:cNvSpPr txBox="1"/>
          <p:nvPr/>
        </p:nvSpPr>
        <p:spPr>
          <a:xfrm>
            <a:off x="559103" y="479804"/>
            <a:ext cx="2510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30"/>
              <a:t> </a:t>
            </a:r>
            <a:r>
              <a:rPr spc="-10"/>
              <a:t>programavimo</a:t>
            </a:r>
            <a:r>
              <a:rPr spc="-25"/>
              <a:t> </a:t>
            </a:r>
            <a:r>
              <a:rPr spc="-10"/>
              <a:t>kalba</a:t>
            </a:r>
          </a:p>
        </p:txBody>
      </p:sp>
      <p:sp>
        <p:nvSpPr>
          <p:cNvPr id="178" name="object 4"/>
          <p:cNvSpPr txBox="1"/>
          <p:nvPr/>
        </p:nvSpPr>
        <p:spPr>
          <a:xfrm>
            <a:off x="559104" y="2712186"/>
            <a:ext cx="7494269" cy="155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z="1400" b="1" u="sng">
                <a:uFill>
                  <a:solidFill>
                    <a:srgbClr val="000000"/>
                  </a:solidFill>
                </a:u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„JavaScript“</a:t>
            </a:r>
            <a:r>
              <a:rPr spc="-85"/>
              <a:t> </a:t>
            </a:r>
            <a:r>
              <a:rPr spc="-10"/>
              <a:t>operatoriai</a:t>
            </a:r>
          </a:p>
          <a:p>
            <a:pPr marR="1426210" indent="12700">
              <a:lnSpc>
                <a:spcPct val="130000"/>
              </a:lnSpc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„JavaScript“</a:t>
            </a:r>
            <a:r>
              <a:rPr spc="-55"/>
              <a:t> </a:t>
            </a:r>
            <a:r>
              <a:t>naudoja</a:t>
            </a:r>
            <a:r>
              <a:rPr spc="-40"/>
              <a:t> </a:t>
            </a:r>
            <a:r>
              <a:rPr spc="-10"/>
              <a:t>aritmetinius</a:t>
            </a:r>
            <a:r>
              <a:rPr spc="-40"/>
              <a:t> </a:t>
            </a:r>
            <a:r>
              <a:t>operatorius</a:t>
            </a:r>
            <a:r>
              <a:rPr spc="-45"/>
              <a:t> </a:t>
            </a:r>
            <a:r>
              <a:t>(+</a:t>
            </a:r>
            <a:r>
              <a:rPr spc="-20"/>
              <a:t> </a:t>
            </a:r>
            <a:r>
              <a:t>-</a:t>
            </a:r>
            <a:r>
              <a:rPr spc="-5"/>
              <a:t> </a:t>
            </a:r>
            <a:r>
              <a:t>*</a:t>
            </a:r>
            <a:r>
              <a:rPr spc="-10"/>
              <a:t> </a:t>
            </a:r>
            <a:r>
              <a:t>/)</a:t>
            </a:r>
            <a:r>
              <a:rPr spc="-25"/>
              <a:t> </a:t>
            </a:r>
            <a:r>
              <a:rPr spc="-75"/>
              <a:t>reikšmėms</a:t>
            </a:r>
            <a:r>
              <a:rPr spc="-40"/>
              <a:t> apskaičiuoti: </a:t>
            </a:r>
            <a:r>
              <a:t>Pvz.:</a:t>
            </a:r>
            <a:r>
              <a:rPr spc="-10"/>
              <a:t> console.log((5</a:t>
            </a:r>
            <a:r>
              <a:rPr spc="-45"/>
              <a:t> </a:t>
            </a:r>
            <a:r>
              <a:t>+</a:t>
            </a:r>
            <a:r>
              <a:rPr spc="-10"/>
              <a:t> </a:t>
            </a:r>
            <a:r>
              <a:t>6)</a:t>
            </a:r>
            <a:r>
              <a:rPr spc="-10"/>
              <a:t> </a:t>
            </a:r>
            <a:r>
              <a:t>*</a:t>
            </a:r>
            <a:r>
              <a:rPr spc="-5"/>
              <a:t> </a:t>
            </a:r>
            <a:r>
              <a:t>10)</a:t>
            </a:r>
            <a:r>
              <a:rPr spc="-20"/>
              <a:t> </a:t>
            </a:r>
            <a:r>
              <a:t>//</a:t>
            </a:r>
            <a:r>
              <a:rPr spc="-15"/>
              <a:t> </a:t>
            </a:r>
            <a:r>
              <a:t>atsakymas</a:t>
            </a:r>
            <a:r>
              <a:rPr spc="-40"/>
              <a:t> </a:t>
            </a:r>
            <a:r>
              <a:t>bus</a:t>
            </a:r>
            <a:r>
              <a:rPr spc="-15"/>
              <a:t> </a:t>
            </a:r>
            <a:r>
              <a:rPr spc="-25"/>
              <a:t>110</a:t>
            </a:r>
          </a:p>
          <a:p>
            <a:pPr marR="5080" indent="12700">
              <a:lnSpc>
                <a:spcPct val="259299"/>
              </a:lnSpc>
              <a:defRPr sz="1400" u="sng">
                <a:uFill>
                  <a:solidFill>
                    <a:srgbClr val="000000"/>
                  </a:solidFill>
                </a:u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SVARBU:</a:t>
            </a:r>
            <a:r>
              <a:rPr u="none" spc="-30">
                <a:uFillTx/>
              </a:rPr>
              <a:t> </a:t>
            </a:r>
            <a:r>
              <a:rPr u="none">
                <a:uFillTx/>
              </a:rPr>
              <a:t>„JavaScript“</a:t>
            </a:r>
            <a:r>
              <a:rPr u="none" spc="-70">
                <a:uFillTx/>
              </a:rPr>
              <a:t> </a:t>
            </a:r>
            <a:r>
              <a:rPr u="none">
                <a:uFillTx/>
              </a:rPr>
              <a:t>naudoja</a:t>
            </a:r>
            <a:r>
              <a:rPr u="none" spc="-55">
                <a:uFillTx/>
              </a:rPr>
              <a:t> </a:t>
            </a:r>
            <a:r>
              <a:rPr u="none">
                <a:uFillTx/>
              </a:rPr>
              <a:t>priskyrimo</a:t>
            </a:r>
            <a:r>
              <a:rPr u="none" spc="-55">
                <a:uFillTx/>
              </a:rPr>
              <a:t> </a:t>
            </a:r>
            <a:r>
              <a:rPr u="none">
                <a:uFillTx/>
              </a:rPr>
              <a:t>operatorių</a:t>
            </a:r>
            <a:r>
              <a:rPr u="none" spc="-65">
                <a:uFillTx/>
              </a:rPr>
              <a:t> </a:t>
            </a:r>
            <a:r>
              <a:rPr u="none">
                <a:uFillTx/>
              </a:rPr>
              <a:t>(=),</a:t>
            </a:r>
            <a:r>
              <a:rPr u="none" spc="-55">
                <a:uFillTx/>
              </a:rPr>
              <a:t> </a:t>
            </a:r>
            <a:r>
              <a:rPr u="none">
                <a:uFillTx/>
              </a:rPr>
              <a:t>kad</a:t>
            </a:r>
            <a:r>
              <a:rPr u="none" spc="-45">
                <a:uFillTx/>
              </a:rPr>
              <a:t> </a:t>
            </a:r>
            <a:r>
              <a:rPr u="none">
                <a:uFillTx/>
              </a:rPr>
              <a:t>priskirtų</a:t>
            </a:r>
            <a:r>
              <a:rPr u="none" spc="-70">
                <a:uFillTx/>
              </a:rPr>
              <a:t> </a:t>
            </a:r>
            <a:r>
              <a:rPr u="none">
                <a:uFillTx/>
              </a:rPr>
              <a:t>reikšmes</a:t>
            </a:r>
            <a:r>
              <a:rPr u="none" spc="-60">
                <a:uFillTx/>
              </a:rPr>
              <a:t> </a:t>
            </a:r>
            <a:r>
              <a:rPr u="none" spc="-10">
                <a:uFillTx/>
              </a:rPr>
              <a:t>kintamiesiems. </a:t>
            </a:r>
            <a:r>
              <a:rPr u="none">
                <a:uFillTx/>
              </a:rPr>
              <a:t>Pvz.:</a:t>
            </a:r>
            <a:r>
              <a:rPr u="none" spc="-5">
                <a:uFillTx/>
              </a:rPr>
              <a:t> </a:t>
            </a:r>
            <a:r>
              <a:rPr u="none">
                <a:uFillTx/>
              </a:rPr>
              <a:t>let</a:t>
            </a:r>
            <a:r>
              <a:rPr u="none" spc="-20">
                <a:uFillTx/>
              </a:rPr>
              <a:t> </a:t>
            </a:r>
            <a:r>
              <a:rPr u="none">
                <a:uFillTx/>
              </a:rPr>
              <a:t>x</a:t>
            </a:r>
            <a:r>
              <a:rPr u="none" spc="-15">
                <a:uFillTx/>
              </a:rPr>
              <a:t> </a:t>
            </a:r>
            <a:r>
              <a:rPr u="none">
                <a:uFillTx/>
              </a:rPr>
              <a:t>=</a:t>
            </a:r>
            <a:r>
              <a:rPr u="none" spc="-15">
                <a:uFillTx/>
              </a:rPr>
              <a:t> </a:t>
            </a:r>
            <a:r>
              <a:rPr u="none" spc="-25">
                <a:uFillTx/>
              </a:rPr>
              <a:t>10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 txBox="1">
            <a:spLocks noGrp="1"/>
          </p:cNvSpPr>
          <p:nvPr>
            <p:ph type="title"/>
          </p:nvPr>
        </p:nvSpPr>
        <p:spPr>
          <a:xfrm>
            <a:off x="559104" y="1393900"/>
            <a:ext cx="4191001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“JavaScript”</a:t>
            </a:r>
            <a:r>
              <a:rPr spc="-100"/>
              <a:t> operatoriai</a:t>
            </a:r>
          </a:p>
        </p:txBody>
      </p:sp>
      <p:sp>
        <p:nvSpPr>
          <p:cNvPr id="181" name="object 3"/>
          <p:cNvSpPr txBox="1"/>
          <p:nvPr/>
        </p:nvSpPr>
        <p:spPr>
          <a:xfrm>
            <a:off x="559104" y="479804"/>
            <a:ext cx="174371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65"/>
              <a:t> </a:t>
            </a:r>
            <a:r>
              <a:rPr spc="-10"/>
              <a:t>operatoriai</a:t>
            </a:r>
          </a:p>
        </p:txBody>
      </p:sp>
      <p:sp>
        <p:nvSpPr>
          <p:cNvPr id="182" name="object 4"/>
          <p:cNvSpPr txBox="1"/>
          <p:nvPr/>
        </p:nvSpPr>
        <p:spPr>
          <a:xfrm>
            <a:off x="559103" y="2724886"/>
            <a:ext cx="10456547" cy="199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700"/>
              </a:spcBef>
              <a:defRPr sz="1400" b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Aritmetiniai</a:t>
            </a:r>
            <a:r>
              <a:rPr spc="-50"/>
              <a:t> </a:t>
            </a:r>
            <a:r>
              <a:rPr spc="-10"/>
              <a:t>operatoriai</a:t>
            </a:r>
            <a:r>
              <a:rPr spc="-75"/>
              <a:t> </a:t>
            </a:r>
            <a:r>
              <a:t>(Arithmetic</a:t>
            </a:r>
            <a:r>
              <a:rPr spc="-30"/>
              <a:t> </a:t>
            </a:r>
            <a:r>
              <a:rPr spc="-10"/>
              <a:t>operators)</a:t>
            </a:r>
          </a:p>
          <a:p>
            <a:pPr indent="12700">
              <a:spcBef>
                <a:spcPts val="6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Aritmetiniai</a:t>
            </a:r>
            <a:r>
              <a:rPr spc="-80"/>
              <a:t> </a:t>
            </a:r>
            <a:r>
              <a:t>operatoriai</a:t>
            </a:r>
            <a:r>
              <a:rPr spc="-50"/>
              <a:t> </a:t>
            </a:r>
            <a:r>
              <a:t>kaip</a:t>
            </a:r>
            <a:r>
              <a:rPr spc="-55"/>
              <a:t> </a:t>
            </a:r>
            <a:r>
              <a:t>operandus</a:t>
            </a:r>
            <a:r>
              <a:rPr spc="-60"/>
              <a:t> </a:t>
            </a:r>
            <a:r>
              <a:t>ima</a:t>
            </a:r>
            <a:r>
              <a:rPr spc="-45"/>
              <a:t> </a:t>
            </a:r>
            <a:r>
              <a:t>skaičių</a:t>
            </a:r>
            <a:r>
              <a:rPr spc="-50"/>
              <a:t> </a:t>
            </a:r>
            <a:r>
              <a:t>vertes</a:t>
            </a:r>
            <a:r>
              <a:rPr spc="-40"/>
              <a:t> </a:t>
            </a:r>
            <a:r>
              <a:t>(parašytų</a:t>
            </a:r>
            <a:r>
              <a:rPr spc="-50"/>
              <a:t> </a:t>
            </a:r>
            <a:r>
              <a:t>skaičiais</a:t>
            </a:r>
            <a:r>
              <a:rPr spc="-65"/>
              <a:t> </a:t>
            </a:r>
            <a:r>
              <a:t>ar</a:t>
            </a:r>
            <a:r>
              <a:rPr spc="-40"/>
              <a:t> </a:t>
            </a:r>
            <a:r>
              <a:t>kintamųjų</a:t>
            </a:r>
            <a:r>
              <a:rPr spc="-70"/>
              <a:t> </a:t>
            </a:r>
            <a:r>
              <a:t>pagrindu)</a:t>
            </a:r>
            <a:r>
              <a:rPr spc="-65"/>
              <a:t> </a:t>
            </a:r>
            <a:r>
              <a:t>ir</a:t>
            </a:r>
            <a:r>
              <a:rPr spc="-30"/>
              <a:t> </a:t>
            </a:r>
            <a:r>
              <a:t>grąžina</a:t>
            </a:r>
            <a:r>
              <a:rPr spc="-50"/>
              <a:t> </a:t>
            </a:r>
            <a:r>
              <a:t>vieną</a:t>
            </a:r>
            <a:r>
              <a:rPr spc="-35"/>
              <a:t> </a:t>
            </a:r>
            <a:r>
              <a:t>skaitinę</a:t>
            </a:r>
            <a:r>
              <a:rPr spc="-65"/>
              <a:t> </a:t>
            </a:r>
            <a:r>
              <a:rPr spc="-10"/>
              <a:t>reikšmę.</a:t>
            </a:r>
          </a:p>
          <a:p>
            <a:pPr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/>
          </a:p>
          <a:p>
            <a:pPr indent="12700">
              <a:spcBef>
                <a:spcPts val="900"/>
              </a:spcBef>
              <a:defRPr sz="1400" spc="-1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Standartiniai</a:t>
            </a:r>
            <a:r>
              <a:rPr spc="-20"/>
              <a:t> </a:t>
            </a:r>
            <a:r>
              <a:rPr spc="0"/>
              <a:t>aritmetiniai</a:t>
            </a:r>
            <a:r>
              <a:rPr spc="-20"/>
              <a:t> </a:t>
            </a:r>
            <a:r>
              <a:t>operatoriai</a:t>
            </a:r>
            <a:r>
              <a:rPr spc="-15"/>
              <a:t> </a:t>
            </a:r>
            <a:r>
              <a:rPr spc="-20"/>
              <a:t>yra:</a:t>
            </a:r>
          </a:p>
          <a:p>
            <a:pPr marL="469900" indent="-318134">
              <a:spcBef>
                <a:spcPts val="500"/>
              </a:spcBef>
              <a:buSzPct val="100000"/>
              <a:buChar char="-"/>
              <a:tabLst>
                <a:tab pos="469900" algn="l"/>
                <a:tab pos="469900" algn="l"/>
              </a:tabLst>
              <a:defRPr sz="1400" spc="-75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sudėjimas</a:t>
            </a:r>
            <a:r>
              <a:rPr spc="55"/>
              <a:t> </a:t>
            </a:r>
            <a:r>
              <a:rPr spc="-20"/>
              <a:t>(+);</a:t>
            </a:r>
          </a:p>
          <a:p>
            <a:pPr marL="469900" indent="-318134">
              <a:buSzPct val="100000"/>
              <a:buChar char="-"/>
              <a:tabLst>
                <a:tab pos="469900" algn="l"/>
                <a:tab pos="469900" algn="l"/>
              </a:tabLst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atimtis</a:t>
            </a:r>
            <a:r>
              <a:rPr spc="-50"/>
              <a:t> </a:t>
            </a:r>
            <a:r>
              <a:t>(-</a:t>
            </a:r>
            <a:r>
              <a:rPr spc="-25"/>
              <a:t>);</a:t>
            </a:r>
          </a:p>
          <a:p>
            <a:pPr marL="469900" indent="-318134">
              <a:buSzPct val="100000"/>
              <a:buChar char="-"/>
              <a:tabLst>
                <a:tab pos="469900" algn="l"/>
                <a:tab pos="469900" algn="l"/>
              </a:tabLst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daugyba</a:t>
            </a:r>
            <a:r>
              <a:rPr spc="-70"/>
              <a:t> </a:t>
            </a:r>
            <a:r>
              <a:rPr spc="-20"/>
              <a:t>(*);</a:t>
            </a:r>
          </a:p>
          <a:p>
            <a:pPr marL="469900" indent="-318134">
              <a:buSzPct val="100000"/>
              <a:buChar char="-"/>
              <a:tabLst>
                <a:tab pos="469900" algn="l"/>
                <a:tab pos="469900" algn="l"/>
              </a:tabLst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dalijimas</a:t>
            </a:r>
            <a:r>
              <a:rPr spc="-75"/>
              <a:t> </a:t>
            </a:r>
            <a:r>
              <a:rPr spc="-20"/>
              <a:t>(/).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5560062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JavaScript</a:t>
            </a:r>
            <a:r>
              <a:rPr spc="-100"/>
              <a:t> </a:t>
            </a:r>
            <a:r>
              <a:t>sintaksė</a:t>
            </a:r>
            <a:r>
              <a:rPr spc="-100"/>
              <a:t> </a:t>
            </a:r>
            <a:r>
              <a:t>ir</a:t>
            </a:r>
            <a:r>
              <a:rPr spc="-100"/>
              <a:t> gramatika</a:t>
            </a:r>
          </a:p>
        </p:txBody>
      </p:sp>
      <p:sp>
        <p:nvSpPr>
          <p:cNvPr id="185" name="object 3"/>
          <p:cNvSpPr txBox="1"/>
          <p:nvPr/>
        </p:nvSpPr>
        <p:spPr>
          <a:xfrm>
            <a:off x="559103" y="479804"/>
            <a:ext cx="2510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30"/>
              <a:t> </a:t>
            </a:r>
            <a:r>
              <a:rPr spc="-10"/>
              <a:t>programavimo</a:t>
            </a:r>
            <a:r>
              <a:rPr spc="-25"/>
              <a:t> </a:t>
            </a:r>
            <a:r>
              <a:rPr spc="-10"/>
              <a:t>kalba</a:t>
            </a:r>
          </a:p>
        </p:txBody>
      </p:sp>
      <p:sp>
        <p:nvSpPr>
          <p:cNvPr id="186" name="object 4"/>
          <p:cNvSpPr txBox="1"/>
          <p:nvPr/>
        </p:nvSpPr>
        <p:spPr>
          <a:xfrm>
            <a:off x="559103" y="2712186"/>
            <a:ext cx="6796407" cy="161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z="1400" b="1" u="sng">
                <a:uFill>
                  <a:solidFill>
                    <a:srgbClr val="000000"/>
                  </a:solidFill>
                </a:u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„JavaScript“</a:t>
            </a:r>
            <a:r>
              <a:rPr spc="-90"/>
              <a:t> </a:t>
            </a:r>
            <a:r>
              <a:rPr spc="-10"/>
              <a:t>komentarai</a:t>
            </a:r>
          </a:p>
          <a:p>
            <a:pPr indent="12700">
              <a:spcBef>
                <a:spcPts val="5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Kodas</a:t>
            </a:r>
            <a:r>
              <a:rPr spc="-45"/>
              <a:t> </a:t>
            </a:r>
            <a:r>
              <a:t>po</a:t>
            </a:r>
            <a:r>
              <a:rPr spc="-25"/>
              <a:t> </a:t>
            </a:r>
            <a:r>
              <a:t>dvigubų</a:t>
            </a:r>
            <a:r>
              <a:rPr spc="-25"/>
              <a:t> </a:t>
            </a:r>
            <a:r>
              <a:t>brūkšnelių</a:t>
            </a:r>
            <a:r>
              <a:rPr spc="-55"/>
              <a:t> </a:t>
            </a:r>
            <a:r>
              <a:t>//</a:t>
            </a:r>
            <a:r>
              <a:rPr spc="-30"/>
              <a:t> </a:t>
            </a:r>
            <a:r>
              <a:t>arba</a:t>
            </a:r>
            <a:r>
              <a:rPr spc="-35"/>
              <a:t> </a:t>
            </a:r>
            <a:r>
              <a:t>tarp</a:t>
            </a:r>
            <a:r>
              <a:rPr spc="-40"/>
              <a:t> </a:t>
            </a:r>
            <a:r>
              <a:t>/</a:t>
            </a:r>
            <a:r>
              <a:rPr spc="-30"/>
              <a:t> </a:t>
            </a:r>
            <a:r>
              <a:t>*</a:t>
            </a:r>
            <a:r>
              <a:rPr spc="-10"/>
              <a:t> </a:t>
            </a:r>
            <a:r>
              <a:t>ir</a:t>
            </a:r>
            <a:r>
              <a:rPr spc="-35"/>
              <a:t> </a:t>
            </a:r>
            <a:r>
              <a:t>*</a:t>
            </a:r>
            <a:r>
              <a:rPr spc="-5"/>
              <a:t> </a:t>
            </a:r>
            <a:r>
              <a:t>/</a:t>
            </a:r>
            <a:r>
              <a:rPr spc="-30"/>
              <a:t> </a:t>
            </a:r>
            <a:r>
              <a:t>traktuojamas</a:t>
            </a:r>
            <a:r>
              <a:rPr spc="-55"/>
              <a:t> </a:t>
            </a:r>
            <a:r>
              <a:t>kaip</a:t>
            </a:r>
            <a:r>
              <a:rPr spc="-30"/>
              <a:t> </a:t>
            </a:r>
            <a:r>
              <a:rPr spc="-10"/>
              <a:t>komentaras.</a:t>
            </a:r>
          </a:p>
          <a:p>
            <a:pPr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/>
          </a:p>
          <a:p>
            <a:pPr indent="12700">
              <a:spcBef>
                <a:spcPts val="900"/>
              </a:spcBef>
              <a:defRPr sz="1400" spc="-1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Pvz.:</a:t>
            </a:r>
          </a:p>
          <a:p>
            <a:pPr indent="12700">
              <a:spcBef>
                <a:spcPts val="5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var</a:t>
            </a:r>
            <a:r>
              <a:rPr spc="-10"/>
              <a:t> </a:t>
            </a:r>
            <a:r>
              <a:t>x</a:t>
            </a:r>
            <a:r>
              <a:rPr spc="-30"/>
              <a:t> </a:t>
            </a:r>
            <a:r>
              <a:t>=</a:t>
            </a:r>
            <a:r>
              <a:rPr spc="-20"/>
              <a:t> </a:t>
            </a:r>
            <a:r>
              <a:t>5;</a:t>
            </a:r>
            <a:r>
              <a:rPr spc="-15"/>
              <a:t> </a:t>
            </a:r>
            <a:r>
              <a:t>//</a:t>
            </a:r>
            <a:r>
              <a:rPr spc="-35"/>
              <a:t> </a:t>
            </a:r>
            <a:r>
              <a:t>–</a:t>
            </a:r>
            <a:r>
              <a:rPr spc="-25"/>
              <a:t> </a:t>
            </a:r>
            <a:r>
              <a:t>Ši</a:t>
            </a:r>
            <a:r>
              <a:rPr spc="-10"/>
              <a:t> </a:t>
            </a:r>
            <a:r>
              <a:t>dalis</a:t>
            </a:r>
            <a:r>
              <a:rPr spc="-25"/>
              <a:t> </a:t>
            </a:r>
            <a:r>
              <a:t>bus</a:t>
            </a:r>
            <a:r>
              <a:rPr spc="-45"/>
              <a:t> </a:t>
            </a:r>
            <a:r>
              <a:t>matoma,</a:t>
            </a:r>
            <a:r>
              <a:rPr spc="-45"/>
              <a:t> </a:t>
            </a:r>
            <a:r>
              <a:t>po</a:t>
            </a:r>
            <a:r>
              <a:rPr spc="-30"/>
              <a:t> </a:t>
            </a:r>
            <a:r>
              <a:t>brūkšnio</a:t>
            </a:r>
            <a:r>
              <a:rPr spc="-60"/>
              <a:t> </a:t>
            </a:r>
            <a:r>
              <a:t>bus</a:t>
            </a:r>
            <a:r>
              <a:rPr spc="-25"/>
              <a:t> </a:t>
            </a:r>
            <a:r>
              <a:t>komentaras</a:t>
            </a:r>
            <a:r>
              <a:rPr spc="-55"/>
              <a:t> </a:t>
            </a:r>
            <a:r>
              <a:t>kur</a:t>
            </a:r>
            <a:r>
              <a:rPr spc="-40"/>
              <a:t> </a:t>
            </a:r>
            <a:r>
              <a:t>galite</a:t>
            </a:r>
            <a:r>
              <a:rPr spc="-35"/>
              <a:t> </a:t>
            </a:r>
            <a:r>
              <a:t>rašyti</a:t>
            </a:r>
            <a:r>
              <a:rPr spc="-35"/>
              <a:t> </a:t>
            </a:r>
            <a:r>
              <a:t>bet</a:t>
            </a:r>
            <a:r>
              <a:rPr spc="-25"/>
              <a:t> ką</a:t>
            </a:r>
          </a:p>
          <a:p>
            <a:pPr indent="12700">
              <a:spcBef>
                <a:spcPts val="5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//</a:t>
            </a:r>
            <a:r>
              <a:rPr spc="-15"/>
              <a:t> </a:t>
            </a:r>
            <a:r>
              <a:t>var</a:t>
            </a:r>
            <a:r>
              <a:rPr spc="5"/>
              <a:t> </a:t>
            </a:r>
            <a:r>
              <a:t>x</a:t>
            </a:r>
            <a:r>
              <a:rPr spc="-15"/>
              <a:t> </a:t>
            </a:r>
            <a:r>
              <a:t>= 6;</a:t>
            </a:r>
            <a:r>
              <a:rPr spc="-15"/>
              <a:t> </a:t>
            </a:r>
            <a:r>
              <a:t>–</a:t>
            </a:r>
            <a:r>
              <a:rPr spc="390"/>
              <a:t> </a:t>
            </a:r>
            <a:r>
              <a:t>Visa</a:t>
            </a:r>
            <a:r>
              <a:rPr spc="-20"/>
              <a:t> </a:t>
            </a:r>
            <a:r>
              <a:t>kodo</a:t>
            </a:r>
            <a:r>
              <a:rPr spc="-35"/>
              <a:t> </a:t>
            </a:r>
            <a:r>
              <a:rPr spc="-135"/>
              <a:t>eilutė</a:t>
            </a:r>
            <a:r>
              <a:rPr spc="-15"/>
              <a:t> </a:t>
            </a:r>
            <a:r>
              <a:t>bus</a:t>
            </a:r>
            <a:r>
              <a:rPr spc="-15"/>
              <a:t> </a:t>
            </a:r>
            <a:r>
              <a:rPr spc="-10"/>
              <a:t>nematoma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5854067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JavaScript</a:t>
            </a:r>
            <a:r>
              <a:rPr spc="-100"/>
              <a:t> </a:t>
            </a:r>
            <a:r>
              <a:rPr spc="-300"/>
              <a:t>duomenų</a:t>
            </a:r>
            <a:r>
              <a:rPr spc="-100"/>
              <a:t> </a:t>
            </a:r>
            <a:r>
              <a:t>tipai</a:t>
            </a:r>
            <a:r>
              <a:rPr spc="-100"/>
              <a:t> </a:t>
            </a:r>
            <a:r>
              <a:rPr spc="-200"/>
              <a:t>(teorija)</a:t>
            </a:r>
          </a:p>
        </p:txBody>
      </p:sp>
      <p:sp>
        <p:nvSpPr>
          <p:cNvPr id="189" name="object 3"/>
          <p:cNvSpPr txBox="1"/>
          <p:nvPr/>
        </p:nvSpPr>
        <p:spPr>
          <a:xfrm>
            <a:off x="559103" y="479804"/>
            <a:ext cx="28555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70"/>
              <a:t> </a:t>
            </a:r>
            <a:r>
              <a:t>kintamieji,</a:t>
            </a:r>
            <a:r>
              <a:rPr spc="-80"/>
              <a:t> </a:t>
            </a:r>
            <a:r>
              <a:t>duomenų</a:t>
            </a:r>
            <a:r>
              <a:rPr spc="-70"/>
              <a:t> </a:t>
            </a:r>
            <a:r>
              <a:rPr spc="-10"/>
              <a:t>tipai</a:t>
            </a:r>
          </a:p>
        </p:txBody>
      </p:sp>
      <p:sp>
        <p:nvSpPr>
          <p:cNvPr id="190" name="object 4"/>
          <p:cNvSpPr txBox="1"/>
          <p:nvPr/>
        </p:nvSpPr>
        <p:spPr>
          <a:xfrm>
            <a:off x="559103" y="2712720"/>
            <a:ext cx="6073142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 b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 err="1"/>
              <a:t>Naujausias</a:t>
            </a:r>
            <a:r>
              <a:rPr spc="-100" dirty="0"/>
              <a:t> </a:t>
            </a:r>
            <a:r>
              <a:rPr dirty="0"/>
              <a:t>„ECMAScript“</a:t>
            </a:r>
            <a:r>
              <a:rPr spc="-45" dirty="0"/>
              <a:t> </a:t>
            </a:r>
            <a:r>
              <a:rPr dirty="0" err="1"/>
              <a:t>standartas</a:t>
            </a:r>
            <a:r>
              <a:rPr spc="-70" dirty="0"/>
              <a:t> </a:t>
            </a:r>
            <a:r>
              <a:rPr dirty="0" err="1"/>
              <a:t>apibrėžia</a:t>
            </a:r>
            <a:r>
              <a:rPr spc="-75" dirty="0"/>
              <a:t> </a:t>
            </a:r>
            <a:r>
              <a:rPr dirty="0" err="1"/>
              <a:t>aštuonis</a:t>
            </a:r>
            <a:r>
              <a:rPr spc="-70" dirty="0"/>
              <a:t> </a:t>
            </a:r>
            <a:r>
              <a:rPr spc="-120" dirty="0" err="1"/>
              <a:t>duomenu</a:t>
            </a:r>
            <a:r>
              <a:rPr spc="-120" dirty="0"/>
              <a:t>̨</a:t>
            </a:r>
            <a:r>
              <a:rPr spc="-10" dirty="0"/>
              <a:t> </a:t>
            </a:r>
            <a:r>
              <a:rPr spc="-40" dirty="0" err="1"/>
              <a:t>tipus</a:t>
            </a:r>
            <a:endParaRPr spc="-40" dirty="0"/>
          </a:p>
          <a:p>
            <a:pPr>
              <a:defRPr sz="13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40" dirty="0"/>
          </a:p>
          <a:p>
            <a:pPr marL="469900" indent="-318134">
              <a:buSzPct val="100000"/>
              <a:buAutoNum type="arabicPeriod"/>
              <a:tabLst>
                <a:tab pos="469900" algn="l"/>
                <a:tab pos="469900" algn="l"/>
              </a:tabLst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 err="1"/>
              <a:t>Septyni</a:t>
            </a:r>
            <a:r>
              <a:rPr spc="-55" dirty="0"/>
              <a:t> </a:t>
            </a:r>
            <a:r>
              <a:rPr dirty="0" err="1"/>
              <a:t>primityvūs</a:t>
            </a:r>
            <a:r>
              <a:rPr spc="-50" dirty="0"/>
              <a:t> </a:t>
            </a:r>
            <a:r>
              <a:rPr dirty="0" err="1"/>
              <a:t>duomenų</a:t>
            </a:r>
            <a:r>
              <a:rPr spc="-75" dirty="0"/>
              <a:t> </a:t>
            </a:r>
            <a:r>
              <a:rPr spc="-10" dirty="0" err="1"/>
              <a:t>tipai</a:t>
            </a:r>
            <a:r>
              <a:rPr spc="-10" dirty="0"/>
              <a:t>:</a:t>
            </a:r>
          </a:p>
          <a:p>
            <a:pPr marL="927100" lvl="1" indent="-317500">
              <a:buSzPct val="100000"/>
              <a:buAutoNum type="alphaLcPeriod"/>
              <a:tabLst>
                <a:tab pos="927100" algn="l"/>
                <a:tab pos="927100" algn="l"/>
              </a:tabLst>
              <a:defRPr sz="1400" b="1" spc="-1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/>
              <a:t>Boolean</a:t>
            </a:r>
          </a:p>
          <a:p>
            <a:pPr marL="927100" lvl="1" indent="-317500">
              <a:buSzPct val="100000"/>
              <a:buAutoNum type="alphaLcPeriod"/>
              <a:tabLst>
                <a:tab pos="927100" algn="l"/>
                <a:tab pos="927100" algn="l"/>
              </a:tabLst>
              <a:defRPr sz="1400" spc="-2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b="1" dirty="0"/>
              <a:t>Null</a:t>
            </a:r>
          </a:p>
          <a:p>
            <a:pPr marL="927100" lvl="1" indent="-317500">
              <a:buSzPct val="100000"/>
              <a:buAutoNum type="alphaLcPeriod"/>
              <a:tabLst>
                <a:tab pos="927100" algn="l"/>
                <a:tab pos="927100" algn="l"/>
              </a:tabLst>
              <a:defRPr sz="1400" spc="-1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b="1" dirty="0"/>
              <a:t>Undefined</a:t>
            </a:r>
          </a:p>
          <a:p>
            <a:pPr marL="927100" lvl="1" indent="-317500">
              <a:buSzPct val="100000"/>
              <a:buAutoNum type="alphaLcPeriod"/>
              <a:tabLst>
                <a:tab pos="927100" algn="l"/>
                <a:tab pos="927100" algn="l"/>
              </a:tabLst>
              <a:defRPr sz="1400" b="1" spc="-1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/>
              <a:t>Number</a:t>
            </a:r>
          </a:p>
          <a:p>
            <a:pPr marL="927100" lvl="1" indent="-317500">
              <a:buSzPct val="100000"/>
              <a:buAutoNum type="alphaLcPeriod"/>
              <a:tabLst>
                <a:tab pos="927100" algn="l"/>
                <a:tab pos="927100" algn="l"/>
              </a:tabLst>
              <a:defRPr sz="1400" b="1" spc="-1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 err="1"/>
              <a:t>BigInt</a:t>
            </a:r>
            <a:endParaRPr dirty="0"/>
          </a:p>
          <a:p>
            <a:pPr marL="927100" lvl="1" indent="-317500">
              <a:buSzPct val="100000"/>
              <a:buAutoNum type="alphaLcPeriod"/>
              <a:tabLst>
                <a:tab pos="927100" algn="l"/>
                <a:tab pos="927100" algn="l"/>
              </a:tabLst>
              <a:defRPr sz="1400" b="1" spc="-1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/>
              <a:t>String</a:t>
            </a:r>
          </a:p>
          <a:p>
            <a:pPr marL="927100" lvl="1" indent="-317500">
              <a:buSzPct val="100000"/>
              <a:buAutoNum type="alphaLcPeriod"/>
              <a:tabLst>
                <a:tab pos="927100" algn="l"/>
                <a:tab pos="927100" algn="l"/>
              </a:tabLst>
              <a:defRPr sz="1400" spc="-1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b="1" dirty="0"/>
              <a:t>Symbol</a:t>
            </a:r>
          </a:p>
          <a:p>
            <a:pPr marL="469900" indent="-318134">
              <a:buSzPct val="100000"/>
              <a:buAutoNum type="arabicPeriod"/>
              <a:tabLst>
                <a:tab pos="469900" algn="l"/>
                <a:tab pos="469900" algn="l"/>
              </a:tabLst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 err="1"/>
              <a:t>Ir</a:t>
            </a:r>
            <a:r>
              <a:rPr spc="-25" dirty="0"/>
              <a:t> </a:t>
            </a:r>
            <a:r>
              <a:rPr dirty="0" err="1"/>
              <a:t>Objektai</a:t>
            </a:r>
            <a:r>
              <a:rPr spc="-45" dirty="0"/>
              <a:t> </a:t>
            </a:r>
            <a:r>
              <a:rPr spc="-10" dirty="0"/>
              <a:t>(Object)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bject 2"/>
          <p:cNvSpPr txBox="1"/>
          <p:nvPr/>
        </p:nvSpPr>
        <p:spPr>
          <a:xfrm>
            <a:off x="559103" y="479804"/>
            <a:ext cx="28555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70"/>
              <a:t> </a:t>
            </a:r>
            <a:r>
              <a:t>kintamieji,</a:t>
            </a:r>
            <a:r>
              <a:rPr spc="-80"/>
              <a:t> </a:t>
            </a:r>
            <a:r>
              <a:t>duomenų</a:t>
            </a:r>
            <a:r>
              <a:rPr spc="-70"/>
              <a:t> </a:t>
            </a:r>
            <a:r>
              <a:rPr spc="-10"/>
              <a:t>tipai</a:t>
            </a:r>
          </a:p>
        </p:txBody>
      </p:sp>
      <p:sp>
        <p:nvSpPr>
          <p:cNvPr id="102" name="object 3"/>
          <p:cNvSpPr txBox="1">
            <a:spLocks noGrp="1"/>
          </p:cNvSpPr>
          <p:nvPr>
            <p:ph type="title"/>
          </p:nvPr>
        </p:nvSpPr>
        <p:spPr>
          <a:xfrm>
            <a:off x="559103" y="1348180"/>
            <a:ext cx="3477897" cy="483236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3000"/>
            </a:pPr>
            <a:r>
              <a:t>Šiandien </a:t>
            </a:r>
            <a:r>
              <a:rPr spc="-100"/>
              <a:t>išmoksite</a:t>
            </a:r>
          </a:p>
        </p:txBody>
      </p:sp>
      <p:sp>
        <p:nvSpPr>
          <p:cNvPr id="103" name="object 4"/>
          <p:cNvSpPr txBox="1"/>
          <p:nvPr/>
        </p:nvSpPr>
        <p:spPr>
          <a:xfrm>
            <a:off x="1433830" y="3394581"/>
            <a:ext cx="205676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Kas</a:t>
            </a:r>
            <a:r>
              <a:rPr spc="-15"/>
              <a:t> </a:t>
            </a:r>
            <a:r>
              <a:t>yra</a:t>
            </a:r>
            <a:r>
              <a:rPr spc="10"/>
              <a:t> </a:t>
            </a:r>
            <a:r>
              <a:rPr spc="-10"/>
              <a:t>JavaScript?</a:t>
            </a:r>
          </a:p>
        </p:txBody>
      </p:sp>
      <p:sp>
        <p:nvSpPr>
          <p:cNvPr id="104" name="object 5"/>
          <p:cNvSpPr txBox="1"/>
          <p:nvPr/>
        </p:nvSpPr>
        <p:spPr>
          <a:xfrm>
            <a:off x="1433829" y="4475988"/>
            <a:ext cx="375539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20"/>
              <a:t> </a:t>
            </a:r>
            <a:r>
              <a:rPr spc="-120"/>
              <a:t>sintaksė,</a:t>
            </a:r>
            <a:r>
              <a:rPr spc="10"/>
              <a:t> </a:t>
            </a:r>
            <a:r>
              <a:t>stiliaus</a:t>
            </a:r>
            <a:r>
              <a:rPr spc="15"/>
              <a:t> </a:t>
            </a:r>
            <a:r>
              <a:rPr spc="-250"/>
              <a:t>taisyklės</a:t>
            </a:r>
          </a:p>
        </p:txBody>
      </p:sp>
      <p:sp>
        <p:nvSpPr>
          <p:cNvPr id="105" name="object 6"/>
          <p:cNvSpPr txBox="1"/>
          <p:nvPr/>
        </p:nvSpPr>
        <p:spPr>
          <a:xfrm>
            <a:off x="1433830" y="5556808"/>
            <a:ext cx="210756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25"/>
              <a:t> </a:t>
            </a:r>
            <a:r>
              <a:rPr spc="-10"/>
              <a:t>kintamieji</a:t>
            </a:r>
          </a:p>
        </p:txBody>
      </p:sp>
      <p:sp>
        <p:nvSpPr>
          <p:cNvPr id="106" name="object 7"/>
          <p:cNvSpPr/>
          <p:nvPr/>
        </p:nvSpPr>
        <p:spPr>
          <a:xfrm>
            <a:off x="480059" y="3192778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445" y="84"/>
                </a:lnTo>
                <a:lnTo>
                  <a:pt x="8141" y="330"/>
                </a:lnTo>
                <a:lnTo>
                  <a:pt x="6897" y="727"/>
                </a:lnTo>
                <a:lnTo>
                  <a:pt x="5723" y="1265"/>
                </a:lnTo>
                <a:lnTo>
                  <a:pt x="4630" y="1935"/>
                </a:lnTo>
                <a:lnTo>
                  <a:pt x="3627" y="2725"/>
                </a:lnTo>
                <a:lnTo>
                  <a:pt x="2726" y="3627"/>
                </a:lnTo>
                <a:lnTo>
                  <a:pt x="1935" y="4629"/>
                </a:lnTo>
                <a:lnTo>
                  <a:pt x="1265" y="5722"/>
                </a:lnTo>
                <a:lnTo>
                  <a:pt x="727" y="6896"/>
                </a:lnTo>
                <a:lnTo>
                  <a:pt x="330" y="8140"/>
                </a:lnTo>
                <a:lnTo>
                  <a:pt x="84" y="9445"/>
                </a:lnTo>
                <a:lnTo>
                  <a:pt x="0" y="10800"/>
                </a:lnTo>
                <a:lnTo>
                  <a:pt x="84" y="12155"/>
                </a:lnTo>
                <a:lnTo>
                  <a:pt x="330" y="13460"/>
                </a:lnTo>
                <a:lnTo>
                  <a:pt x="727" y="14704"/>
                </a:lnTo>
                <a:lnTo>
                  <a:pt x="1265" y="15878"/>
                </a:lnTo>
                <a:lnTo>
                  <a:pt x="1935" y="16971"/>
                </a:lnTo>
                <a:lnTo>
                  <a:pt x="2726" y="17973"/>
                </a:lnTo>
                <a:lnTo>
                  <a:pt x="3627" y="18875"/>
                </a:lnTo>
                <a:lnTo>
                  <a:pt x="4630" y="19665"/>
                </a:lnTo>
                <a:lnTo>
                  <a:pt x="5723" y="20335"/>
                </a:lnTo>
                <a:lnTo>
                  <a:pt x="6897" y="20873"/>
                </a:lnTo>
                <a:lnTo>
                  <a:pt x="8141" y="21270"/>
                </a:lnTo>
                <a:lnTo>
                  <a:pt x="9445" y="21516"/>
                </a:lnTo>
                <a:lnTo>
                  <a:pt x="10800" y="21600"/>
                </a:lnTo>
                <a:lnTo>
                  <a:pt x="12155" y="21516"/>
                </a:lnTo>
                <a:lnTo>
                  <a:pt x="13459" y="21270"/>
                </a:lnTo>
                <a:lnTo>
                  <a:pt x="14703" y="20873"/>
                </a:lnTo>
                <a:lnTo>
                  <a:pt x="15877" y="20335"/>
                </a:lnTo>
                <a:lnTo>
                  <a:pt x="16970" y="19665"/>
                </a:lnTo>
                <a:lnTo>
                  <a:pt x="17973" y="18875"/>
                </a:lnTo>
                <a:lnTo>
                  <a:pt x="18874" y="17973"/>
                </a:lnTo>
                <a:lnTo>
                  <a:pt x="19665" y="16971"/>
                </a:lnTo>
                <a:lnTo>
                  <a:pt x="20335" y="15878"/>
                </a:lnTo>
                <a:lnTo>
                  <a:pt x="20873" y="14704"/>
                </a:lnTo>
                <a:lnTo>
                  <a:pt x="21270" y="13460"/>
                </a:lnTo>
                <a:lnTo>
                  <a:pt x="21516" y="12155"/>
                </a:lnTo>
                <a:lnTo>
                  <a:pt x="21600" y="10800"/>
                </a:lnTo>
                <a:lnTo>
                  <a:pt x="21516" y="9445"/>
                </a:lnTo>
                <a:lnTo>
                  <a:pt x="21270" y="8140"/>
                </a:lnTo>
                <a:lnTo>
                  <a:pt x="20873" y="6896"/>
                </a:lnTo>
                <a:lnTo>
                  <a:pt x="20335" y="5722"/>
                </a:lnTo>
                <a:lnTo>
                  <a:pt x="19665" y="4629"/>
                </a:lnTo>
                <a:lnTo>
                  <a:pt x="18874" y="3627"/>
                </a:lnTo>
                <a:lnTo>
                  <a:pt x="17973" y="2725"/>
                </a:lnTo>
                <a:lnTo>
                  <a:pt x="16970" y="1935"/>
                </a:lnTo>
                <a:lnTo>
                  <a:pt x="15877" y="1265"/>
                </a:lnTo>
                <a:lnTo>
                  <a:pt x="14703" y="727"/>
                </a:lnTo>
                <a:lnTo>
                  <a:pt x="13459" y="330"/>
                </a:lnTo>
                <a:lnTo>
                  <a:pt x="12155" y="84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object 8"/>
          <p:cNvSpPr txBox="1"/>
          <p:nvPr/>
        </p:nvSpPr>
        <p:spPr>
          <a:xfrm>
            <a:off x="691083" y="3400425"/>
            <a:ext cx="309246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2000" spc="-25">
                <a:solidFill>
                  <a:srgbClr val="EFF0F6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t>01</a:t>
            </a:r>
          </a:p>
        </p:txBody>
      </p:sp>
      <p:sp>
        <p:nvSpPr>
          <p:cNvPr id="108" name="object 9"/>
          <p:cNvSpPr/>
          <p:nvPr/>
        </p:nvSpPr>
        <p:spPr>
          <a:xfrm>
            <a:off x="480059" y="4274820"/>
            <a:ext cx="731521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445" y="84"/>
                </a:lnTo>
                <a:lnTo>
                  <a:pt x="8141" y="330"/>
                </a:lnTo>
                <a:lnTo>
                  <a:pt x="6897" y="727"/>
                </a:lnTo>
                <a:lnTo>
                  <a:pt x="5723" y="1265"/>
                </a:lnTo>
                <a:lnTo>
                  <a:pt x="4630" y="1935"/>
                </a:lnTo>
                <a:lnTo>
                  <a:pt x="3627" y="2725"/>
                </a:lnTo>
                <a:lnTo>
                  <a:pt x="2726" y="3627"/>
                </a:lnTo>
                <a:lnTo>
                  <a:pt x="1935" y="4629"/>
                </a:lnTo>
                <a:lnTo>
                  <a:pt x="1265" y="5722"/>
                </a:lnTo>
                <a:lnTo>
                  <a:pt x="727" y="6896"/>
                </a:lnTo>
                <a:lnTo>
                  <a:pt x="330" y="8140"/>
                </a:lnTo>
                <a:lnTo>
                  <a:pt x="84" y="9445"/>
                </a:lnTo>
                <a:lnTo>
                  <a:pt x="0" y="10800"/>
                </a:lnTo>
                <a:lnTo>
                  <a:pt x="84" y="12155"/>
                </a:lnTo>
                <a:lnTo>
                  <a:pt x="330" y="13460"/>
                </a:lnTo>
                <a:lnTo>
                  <a:pt x="727" y="14704"/>
                </a:lnTo>
                <a:lnTo>
                  <a:pt x="1265" y="15878"/>
                </a:lnTo>
                <a:lnTo>
                  <a:pt x="1935" y="16971"/>
                </a:lnTo>
                <a:lnTo>
                  <a:pt x="2726" y="17973"/>
                </a:lnTo>
                <a:lnTo>
                  <a:pt x="3627" y="18875"/>
                </a:lnTo>
                <a:lnTo>
                  <a:pt x="4630" y="19665"/>
                </a:lnTo>
                <a:lnTo>
                  <a:pt x="5723" y="20335"/>
                </a:lnTo>
                <a:lnTo>
                  <a:pt x="6897" y="20873"/>
                </a:lnTo>
                <a:lnTo>
                  <a:pt x="8141" y="21270"/>
                </a:lnTo>
                <a:lnTo>
                  <a:pt x="9445" y="21516"/>
                </a:lnTo>
                <a:lnTo>
                  <a:pt x="10800" y="21600"/>
                </a:lnTo>
                <a:lnTo>
                  <a:pt x="12155" y="21516"/>
                </a:lnTo>
                <a:lnTo>
                  <a:pt x="13459" y="21270"/>
                </a:lnTo>
                <a:lnTo>
                  <a:pt x="14703" y="20873"/>
                </a:lnTo>
                <a:lnTo>
                  <a:pt x="15877" y="20335"/>
                </a:lnTo>
                <a:lnTo>
                  <a:pt x="16970" y="19665"/>
                </a:lnTo>
                <a:lnTo>
                  <a:pt x="17973" y="18875"/>
                </a:lnTo>
                <a:lnTo>
                  <a:pt x="18874" y="17973"/>
                </a:lnTo>
                <a:lnTo>
                  <a:pt x="19665" y="16971"/>
                </a:lnTo>
                <a:lnTo>
                  <a:pt x="20335" y="15878"/>
                </a:lnTo>
                <a:lnTo>
                  <a:pt x="20873" y="14704"/>
                </a:lnTo>
                <a:lnTo>
                  <a:pt x="21270" y="13460"/>
                </a:lnTo>
                <a:lnTo>
                  <a:pt x="21516" y="12155"/>
                </a:lnTo>
                <a:lnTo>
                  <a:pt x="21600" y="10800"/>
                </a:lnTo>
                <a:lnTo>
                  <a:pt x="21516" y="9445"/>
                </a:lnTo>
                <a:lnTo>
                  <a:pt x="21270" y="8140"/>
                </a:lnTo>
                <a:lnTo>
                  <a:pt x="20873" y="6896"/>
                </a:lnTo>
                <a:lnTo>
                  <a:pt x="20335" y="5722"/>
                </a:lnTo>
                <a:lnTo>
                  <a:pt x="19665" y="4629"/>
                </a:lnTo>
                <a:lnTo>
                  <a:pt x="18874" y="3627"/>
                </a:lnTo>
                <a:lnTo>
                  <a:pt x="17973" y="2725"/>
                </a:lnTo>
                <a:lnTo>
                  <a:pt x="16970" y="1935"/>
                </a:lnTo>
                <a:lnTo>
                  <a:pt x="15877" y="1265"/>
                </a:lnTo>
                <a:lnTo>
                  <a:pt x="14703" y="727"/>
                </a:lnTo>
                <a:lnTo>
                  <a:pt x="13459" y="330"/>
                </a:lnTo>
                <a:lnTo>
                  <a:pt x="12155" y="84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object 10"/>
          <p:cNvSpPr txBox="1"/>
          <p:nvPr/>
        </p:nvSpPr>
        <p:spPr>
          <a:xfrm>
            <a:off x="691083" y="4481195"/>
            <a:ext cx="30924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2000" spc="-25">
                <a:solidFill>
                  <a:srgbClr val="EFF0F6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t>02</a:t>
            </a:r>
          </a:p>
        </p:txBody>
      </p:sp>
      <p:sp>
        <p:nvSpPr>
          <p:cNvPr id="110" name="object 11"/>
          <p:cNvSpPr/>
          <p:nvPr/>
        </p:nvSpPr>
        <p:spPr>
          <a:xfrm>
            <a:off x="480059" y="5355335"/>
            <a:ext cx="731521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445" y="84"/>
                </a:lnTo>
                <a:lnTo>
                  <a:pt x="8141" y="330"/>
                </a:lnTo>
                <a:lnTo>
                  <a:pt x="6897" y="727"/>
                </a:lnTo>
                <a:lnTo>
                  <a:pt x="5723" y="1265"/>
                </a:lnTo>
                <a:lnTo>
                  <a:pt x="4630" y="1935"/>
                </a:lnTo>
                <a:lnTo>
                  <a:pt x="3627" y="2725"/>
                </a:lnTo>
                <a:lnTo>
                  <a:pt x="2726" y="3627"/>
                </a:lnTo>
                <a:lnTo>
                  <a:pt x="1935" y="4629"/>
                </a:lnTo>
                <a:lnTo>
                  <a:pt x="1265" y="5722"/>
                </a:lnTo>
                <a:lnTo>
                  <a:pt x="727" y="6896"/>
                </a:lnTo>
                <a:lnTo>
                  <a:pt x="330" y="8140"/>
                </a:lnTo>
                <a:lnTo>
                  <a:pt x="84" y="9445"/>
                </a:lnTo>
                <a:lnTo>
                  <a:pt x="0" y="10800"/>
                </a:lnTo>
                <a:lnTo>
                  <a:pt x="84" y="12155"/>
                </a:lnTo>
                <a:lnTo>
                  <a:pt x="330" y="13459"/>
                </a:lnTo>
                <a:lnTo>
                  <a:pt x="727" y="14703"/>
                </a:lnTo>
                <a:lnTo>
                  <a:pt x="1265" y="15877"/>
                </a:lnTo>
                <a:lnTo>
                  <a:pt x="1935" y="16970"/>
                </a:lnTo>
                <a:lnTo>
                  <a:pt x="2726" y="17973"/>
                </a:lnTo>
                <a:lnTo>
                  <a:pt x="3627" y="18874"/>
                </a:lnTo>
                <a:lnTo>
                  <a:pt x="4630" y="19665"/>
                </a:lnTo>
                <a:lnTo>
                  <a:pt x="5723" y="20335"/>
                </a:lnTo>
                <a:lnTo>
                  <a:pt x="6897" y="20873"/>
                </a:lnTo>
                <a:lnTo>
                  <a:pt x="8141" y="21270"/>
                </a:lnTo>
                <a:lnTo>
                  <a:pt x="9445" y="21516"/>
                </a:lnTo>
                <a:lnTo>
                  <a:pt x="10800" y="21600"/>
                </a:lnTo>
                <a:lnTo>
                  <a:pt x="12155" y="21516"/>
                </a:lnTo>
                <a:lnTo>
                  <a:pt x="13459" y="21270"/>
                </a:lnTo>
                <a:lnTo>
                  <a:pt x="14703" y="20873"/>
                </a:lnTo>
                <a:lnTo>
                  <a:pt x="15877" y="20335"/>
                </a:lnTo>
                <a:lnTo>
                  <a:pt x="16970" y="19665"/>
                </a:lnTo>
                <a:lnTo>
                  <a:pt x="17973" y="18874"/>
                </a:lnTo>
                <a:lnTo>
                  <a:pt x="18874" y="17973"/>
                </a:lnTo>
                <a:lnTo>
                  <a:pt x="19665" y="16970"/>
                </a:lnTo>
                <a:lnTo>
                  <a:pt x="20335" y="15877"/>
                </a:lnTo>
                <a:lnTo>
                  <a:pt x="20873" y="14703"/>
                </a:lnTo>
                <a:lnTo>
                  <a:pt x="21270" y="13459"/>
                </a:lnTo>
                <a:lnTo>
                  <a:pt x="21516" y="12155"/>
                </a:lnTo>
                <a:lnTo>
                  <a:pt x="21600" y="10800"/>
                </a:lnTo>
                <a:lnTo>
                  <a:pt x="21516" y="9445"/>
                </a:lnTo>
                <a:lnTo>
                  <a:pt x="21270" y="8140"/>
                </a:lnTo>
                <a:lnTo>
                  <a:pt x="20873" y="6896"/>
                </a:lnTo>
                <a:lnTo>
                  <a:pt x="20335" y="5722"/>
                </a:lnTo>
                <a:lnTo>
                  <a:pt x="19665" y="4629"/>
                </a:lnTo>
                <a:lnTo>
                  <a:pt x="18874" y="3627"/>
                </a:lnTo>
                <a:lnTo>
                  <a:pt x="17973" y="2725"/>
                </a:lnTo>
                <a:lnTo>
                  <a:pt x="16970" y="1935"/>
                </a:lnTo>
                <a:lnTo>
                  <a:pt x="15877" y="1265"/>
                </a:lnTo>
                <a:lnTo>
                  <a:pt x="14703" y="727"/>
                </a:lnTo>
                <a:lnTo>
                  <a:pt x="13459" y="330"/>
                </a:lnTo>
                <a:lnTo>
                  <a:pt x="12155" y="84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object 12"/>
          <p:cNvSpPr txBox="1"/>
          <p:nvPr/>
        </p:nvSpPr>
        <p:spPr>
          <a:xfrm>
            <a:off x="691083" y="5562600"/>
            <a:ext cx="309246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2000" spc="-25">
                <a:solidFill>
                  <a:srgbClr val="EFF0F6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t>03</a:t>
            </a:r>
          </a:p>
        </p:txBody>
      </p:sp>
      <p:sp>
        <p:nvSpPr>
          <p:cNvPr id="112" name="object 13"/>
          <p:cNvSpPr txBox="1"/>
          <p:nvPr/>
        </p:nvSpPr>
        <p:spPr>
          <a:xfrm>
            <a:off x="7050405" y="3394581"/>
            <a:ext cx="392366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25"/>
              <a:t> </a:t>
            </a:r>
            <a:r>
              <a:t>operatoriai</a:t>
            </a:r>
            <a:r>
              <a:rPr spc="-10"/>
              <a:t> </a:t>
            </a:r>
            <a:r>
              <a:t>ir</a:t>
            </a:r>
            <a:r>
              <a:rPr spc="-30"/>
              <a:t> </a:t>
            </a:r>
            <a:r>
              <a:t>duomenų</a:t>
            </a:r>
            <a:r>
              <a:rPr spc="-15"/>
              <a:t> </a:t>
            </a:r>
            <a:r>
              <a:rPr spc="-10"/>
              <a:t>tipai</a:t>
            </a:r>
          </a:p>
        </p:txBody>
      </p:sp>
      <p:sp>
        <p:nvSpPr>
          <p:cNvPr id="113" name="object 14"/>
          <p:cNvSpPr/>
          <p:nvPr/>
        </p:nvSpPr>
        <p:spPr>
          <a:xfrm>
            <a:off x="6096000" y="3192778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445" y="84"/>
                </a:lnTo>
                <a:lnTo>
                  <a:pt x="8140" y="330"/>
                </a:lnTo>
                <a:lnTo>
                  <a:pt x="6896" y="727"/>
                </a:lnTo>
                <a:lnTo>
                  <a:pt x="5722" y="1265"/>
                </a:lnTo>
                <a:lnTo>
                  <a:pt x="4629" y="1935"/>
                </a:lnTo>
                <a:lnTo>
                  <a:pt x="3627" y="2725"/>
                </a:lnTo>
                <a:lnTo>
                  <a:pt x="2725" y="3627"/>
                </a:lnTo>
                <a:lnTo>
                  <a:pt x="1935" y="4629"/>
                </a:lnTo>
                <a:lnTo>
                  <a:pt x="1265" y="5722"/>
                </a:lnTo>
                <a:lnTo>
                  <a:pt x="727" y="6896"/>
                </a:lnTo>
                <a:lnTo>
                  <a:pt x="330" y="8140"/>
                </a:lnTo>
                <a:lnTo>
                  <a:pt x="84" y="9445"/>
                </a:lnTo>
                <a:lnTo>
                  <a:pt x="0" y="10800"/>
                </a:lnTo>
                <a:lnTo>
                  <a:pt x="84" y="12155"/>
                </a:lnTo>
                <a:lnTo>
                  <a:pt x="330" y="13460"/>
                </a:lnTo>
                <a:lnTo>
                  <a:pt x="727" y="14704"/>
                </a:lnTo>
                <a:lnTo>
                  <a:pt x="1265" y="15878"/>
                </a:lnTo>
                <a:lnTo>
                  <a:pt x="1935" y="16971"/>
                </a:lnTo>
                <a:lnTo>
                  <a:pt x="2725" y="17973"/>
                </a:lnTo>
                <a:lnTo>
                  <a:pt x="3627" y="18875"/>
                </a:lnTo>
                <a:lnTo>
                  <a:pt x="4629" y="19665"/>
                </a:lnTo>
                <a:lnTo>
                  <a:pt x="5722" y="20335"/>
                </a:lnTo>
                <a:lnTo>
                  <a:pt x="6896" y="20873"/>
                </a:lnTo>
                <a:lnTo>
                  <a:pt x="8140" y="21270"/>
                </a:lnTo>
                <a:lnTo>
                  <a:pt x="9445" y="21516"/>
                </a:lnTo>
                <a:lnTo>
                  <a:pt x="10800" y="21600"/>
                </a:lnTo>
                <a:lnTo>
                  <a:pt x="12155" y="21516"/>
                </a:lnTo>
                <a:lnTo>
                  <a:pt x="13460" y="21270"/>
                </a:lnTo>
                <a:lnTo>
                  <a:pt x="14704" y="20873"/>
                </a:lnTo>
                <a:lnTo>
                  <a:pt x="15878" y="20335"/>
                </a:lnTo>
                <a:lnTo>
                  <a:pt x="16971" y="19665"/>
                </a:lnTo>
                <a:lnTo>
                  <a:pt x="17973" y="18875"/>
                </a:lnTo>
                <a:lnTo>
                  <a:pt x="18875" y="17973"/>
                </a:lnTo>
                <a:lnTo>
                  <a:pt x="19665" y="16971"/>
                </a:lnTo>
                <a:lnTo>
                  <a:pt x="20335" y="15878"/>
                </a:lnTo>
                <a:lnTo>
                  <a:pt x="20873" y="14704"/>
                </a:lnTo>
                <a:lnTo>
                  <a:pt x="21270" y="13460"/>
                </a:lnTo>
                <a:lnTo>
                  <a:pt x="21516" y="12155"/>
                </a:lnTo>
                <a:lnTo>
                  <a:pt x="21600" y="10800"/>
                </a:lnTo>
                <a:lnTo>
                  <a:pt x="21516" y="9445"/>
                </a:lnTo>
                <a:lnTo>
                  <a:pt x="21270" y="8140"/>
                </a:lnTo>
                <a:lnTo>
                  <a:pt x="20873" y="6896"/>
                </a:lnTo>
                <a:lnTo>
                  <a:pt x="20335" y="5722"/>
                </a:lnTo>
                <a:lnTo>
                  <a:pt x="19665" y="4629"/>
                </a:lnTo>
                <a:lnTo>
                  <a:pt x="18875" y="3627"/>
                </a:lnTo>
                <a:lnTo>
                  <a:pt x="17973" y="2725"/>
                </a:lnTo>
                <a:lnTo>
                  <a:pt x="16971" y="1935"/>
                </a:lnTo>
                <a:lnTo>
                  <a:pt x="15878" y="1265"/>
                </a:lnTo>
                <a:lnTo>
                  <a:pt x="14704" y="727"/>
                </a:lnTo>
                <a:lnTo>
                  <a:pt x="13460" y="330"/>
                </a:lnTo>
                <a:lnTo>
                  <a:pt x="12155" y="84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object 15"/>
          <p:cNvSpPr txBox="1"/>
          <p:nvPr/>
        </p:nvSpPr>
        <p:spPr>
          <a:xfrm>
            <a:off x="6307582" y="3400425"/>
            <a:ext cx="309246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2000" spc="-25">
                <a:solidFill>
                  <a:srgbClr val="EFF0F6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dirty="0"/>
              <a:t>04</a:t>
            </a: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D634731F-C5F4-6107-2260-1B25CF8F8DE0}"/>
              </a:ext>
            </a:extLst>
          </p:cNvPr>
          <p:cNvSpPr txBox="1"/>
          <p:nvPr/>
        </p:nvSpPr>
        <p:spPr>
          <a:xfrm>
            <a:off x="7050405" y="4490833"/>
            <a:ext cx="392366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/>
              <a:t>JavaScript</a:t>
            </a:r>
            <a:r>
              <a:rPr lang="en-US" dirty="0"/>
              <a:t> </a:t>
            </a:r>
            <a:r>
              <a:rPr lang="en-US" dirty="0" err="1"/>
              <a:t>sąlygos</a:t>
            </a:r>
            <a:endParaRPr spc="-10" dirty="0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8D32D6F8-3CA6-0783-B23D-9F388D6A9E47}"/>
              </a:ext>
            </a:extLst>
          </p:cNvPr>
          <p:cNvSpPr/>
          <p:nvPr/>
        </p:nvSpPr>
        <p:spPr>
          <a:xfrm>
            <a:off x="6096000" y="4289030"/>
            <a:ext cx="73152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445" y="84"/>
                </a:lnTo>
                <a:lnTo>
                  <a:pt x="8140" y="330"/>
                </a:lnTo>
                <a:lnTo>
                  <a:pt x="6896" y="727"/>
                </a:lnTo>
                <a:lnTo>
                  <a:pt x="5722" y="1265"/>
                </a:lnTo>
                <a:lnTo>
                  <a:pt x="4629" y="1935"/>
                </a:lnTo>
                <a:lnTo>
                  <a:pt x="3627" y="2725"/>
                </a:lnTo>
                <a:lnTo>
                  <a:pt x="2725" y="3627"/>
                </a:lnTo>
                <a:lnTo>
                  <a:pt x="1935" y="4629"/>
                </a:lnTo>
                <a:lnTo>
                  <a:pt x="1265" y="5722"/>
                </a:lnTo>
                <a:lnTo>
                  <a:pt x="727" y="6896"/>
                </a:lnTo>
                <a:lnTo>
                  <a:pt x="330" y="8140"/>
                </a:lnTo>
                <a:lnTo>
                  <a:pt x="84" y="9445"/>
                </a:lnTo>
                <a:lnTo>
                  <a:pt x="0" y="10800"/>
                </a:lnTo>
                <a:lnTo>
                  <a:pt x="84" y="12155"/>
                </a:lnTo>
                <a:lnTo>
                  <a:pt x="330" y="13460"/>
                </a:lnTo>
                <a:lnTo>
                  <a:pt x="727" y="14704"/>
                </a:lnTo>
                <a:lnTo>
                  <a:pt x="1265" y="15878"/>
                </a:lnTo>
                <a:lnTo>
                  <a:pt x="1935" y="16971"/>
                </a:lnTo>
                <a:lnTo>
                  <a:pt x="2725" y="17973"/>
                </a:lnTo>
                <a:lnTo>
                  <a:pt x="3627" y="18875"/>
                </a:lnTo>
                <a:lnTo>
                  <a:pt x="4629" y="19665"/>
                </a:lnTo>
                <a:lnTo>
                  <a:pt x="5722" y="20335"/>
                </a:lnTo>
                <a:lnTo>
                  <a:pt x="6896" y="20873"/>
                </a:lnTo>
                <a:lnTo>
                  <a:pt x="8140" y="21270"/>
                </a:lnTo>
                <a:lnTo>
                  <a:pt x="9445" y="21516"/>
                </a:lnTo>
                <a:lnTo>
                  <a:pt x="10800" y="21600"/>
                </a:lnTo>
                <a:lnTo>
                  <a:pt x="12155" y="21516"/>
                </a:lnTo>
                <a:lnTo>
                  <a:pt x="13460" y="21270"/>
                </a:lnTo>
                <a:lnTo>
                  <a:pt x="14704" y="20873"/>
                </a:lnTo>
                <a:lnTo>
                  <a:pt x="15878" y="20335"/>
                </a:lnTo>
                <a:lnTo>
                  <a:pt x="16971" y="19665"/>
                </a:lnTo>
                <a:lnTo>
                  <a:pt x="17973" y="18875"/>
                </a:lnTo>
                <a:lnTo>
                  <a:pt x="18875" y="17973"/>
                </a:lnTo>
                <a:lnTo>
                  <a:pt x="19665" y="16971"/>
                </a:lnTo>
                <a:lnTo>
                  <a:pt x="20335" y="15878"/>
                </a:lnTo>
                <a:lnTo>
                  <a:pt x="20873" y="14704"/>
                </a:lnTo>
                <a:lnTo>
                  <a:pt x="21270" y="13460"/>
                </a:lnTo>
                <a:lnTo>
                  <a:pt x="21516" y="12155"/>
                </a:lnTo>
                <a:lnTo>
                  <a:pt x="21600" y="10800"/>
                </a:lnTo>
                <a:lnTo>
                  <a:pt x="21516" y="9445"/>
                </a:lnTo>
                <a:lnTo>
                  <a:pt x="21270" y="8140"/>
                </a:lnTo>
                <a:lnTo>
                  <a:pt x="20873" y="6896"/>
                </a:lnTo>
                <a:lnTo>
                  <a:pt x="20335" y="5722"/>
                </a:lnTo>
                <a:lnTo>
                  <a:pt x="19665" y="4629"/>
                </a:lnTo>
                <a:lnTo>
                  <a:pt x="18875" y="3627"/>
                </a:lnTo>
                <a:lnTo>
                  <a:pt x="17973" y="2725"/>
                </a:lnTo>
                <a:lnTo>
                  <a:pt x="16971" y="1935"/>
                </a:lnTo>
                <a:lnTo>
                  <a:pt x="15878" y="1265"/>
                </a:lnTo>
                <a:lnTo>
                  <a:pt x="14704" y="727"/>
                </a:lnTo>
                <a:lnTo>
                  <a:pt x="13460" y="330"/>
                </a:lnTo>
                <a:lnTo>
                  <a:pt x="12155" y="84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6EC89C27-6C3E-3CE3-4A36-FB6D36FED8DD}"/>
              </a:ext>
            </a:extLst>
          </p:cNvPr>
          <p:cNvSpPr txBox="1"/>
          <p:nvPr/>
        </p:nvSpPr>
        <p:spPr>
          <a:xfrm>
            <a:off x="6307582" y="4496677"/>
            <a:ext cx="309246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2000" spc="-25">
                <a:solidFill>
                  <a:srgbClr val="EFF0F6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dirty="0"/>
              <a:t>0</a:t>
            </a:r>
            <a:r>
              <a:rPr lang="en-US" dirty="0"/>
              <a:t>5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7804786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Primityvūs</a:t>
            </a:r>
            <a:r>
              <a:rPr spc="-100"/>
              <a:t> </a:t>
            </a:r>
            <a:r>
              <a:t>JavaScript</a:t>
            </a:r>
            <a:r>
              <a:rPr spc="-100"/>
              <a:t> </a:t>
            </a:r>
            <a:r>
              <a:rPr spc="-300"/>
              <a:t>duomenų</a:t>
            </a:r>
            <a:r>
              <a:rPr spc="-100"/>
              <a:t> </a:t>
            </a:r>
            <a:r>
              <a:t>tipai</a:t>
            </a:r>
            <a:r>
              <a:rPr spc="-100"/>
              <a:t> (teorija)</a:t>
            </a:r>
          </a:p>
        </p:txBody>
      </p:sp>
      <p:sp>
        <p:nvSpPr>
          <p:cNvPr id="193" name="object 3"/>
          <p:cNvSpPr txBox="1"/>
          <p:nvPr/>
        </p:nvSpPr>
        <p:spPr>
          <a:xfrm>
            <a:off x="559103" y="479804"/>
            <a:ext cx="28555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70"/>
              <a:t> </a:t>
            </a:r>
            <a:r>
              <a:t>kintamieji,</a:t>
            </a:r>
            <a:r>
              <a:rPr spc="-80"/>
              <a:t> </a:t>
            </a:r>
            <a:r>
              <a:t>duomenų</a:t>
            </a:r>
            <a:r>
              <a:rPr spc="-70"/>
              <a:t> </a:t>
            </a:r>
            <a:r>
              <a:rPr spc="-10"/>
              <a:t>tipai</a:t>
            </a:r>
          </a:p>
        </p:txBody>
      </p:sp>
      <p:sp>
        <p:nvSpPr>
          <p:cNvPr id="194" name="object 4"/>
          <p:cNvSpPr txBox="1"/>
          <p:nvPr/>
        </p:nvSpPr>
        <p:spPr>
          <a:xfrm>
            <a:off x="559104" y="2724911"/>
            <a:ext cx="6242051" cy="3163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 b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Boolean</a:t>
            </a:r>
            <a:r>
              <a:rPr spc="-55"/>
              <a:t> </a:t>
            </a:r>
            <a:r>
              <a:t>-</a:t>
            </a:r>
            <a:r>
              <a:rPr spc="-45"/>
              <a:t> </a:t>
            </a:r>
            <a:r>
              <a:t>reiškia</a:t>
            </a:r>
            <a:r>
              <a:rPr spc="-60"/>
              <a:t> </a:t>
            </a:r>
            <a:r>
              <a:t>loginį</a:t>
            </a:r>
            <a:r>
              <a:rPr spc="-50"/>
              <a:t> </a:t>
            </a:r>
            <a:r>
              <a:t>subjektą</a:t>
            </a:r>
            <a:r>
              <a:rPr spc="-65"/>
              <a:t> </a:t>
            </a:r>
            <a:r>
              <a:t>ir</a:t>
            </a:r>
            <a:r>
              <a:rPr spc="-25"/>
              <a:t> </a:t>
            </a:r>
            <a:r>
              <a:t>gali</a:t>
            </a:r>
            <a:r>
              <a:rPr spc="-50"/>
              <a:t> </a:t>
            </a:r>
            <a:r>
              <a:t>turėti</a:t>
            </a:r>
            <a:r>
              <a:rPr spc="-50"/>
              <a:t> </a:t>
            </a:r>
            <a:r>
              <a:t>dvi</a:t>
            </a:r>
            <a:r>
              <a:rPr spc="-20"/>
              <a:t> </a:t>
            </a:r>
            <a:r>
              <a:t>reikšmes:</a:t>
            </a:r>
            <a:r>
              <a:rPr spc="-35"/>
              <a:t> </a:t>
            </a:r>
            <a:r>
              <a:t>true</a:t>
            </a:r>
            <a:r>
              <a:rPr spc="-35"/>
              <a:t> </a:t>
            </a:r>
            <a:r>
              <a:t>arba</a:t>
            </a:r>
            <a:r>
              <a:rPr spc="-40"/>
              <a:t> </a:t>
            </a:r>
            <a:r>
              <a:rPr spc="-10"/>
              <a:t>false.</a:t>
            </a:r>
          </a:p>
          <a:p>
            <a:pPr>
              <a:defRPr sz="16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/>
          </a:p>
          <a:p>
            <a:pPr indent="12700"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Šis</a:t>
            </a:r>
            <a:r>
              <a:rPr spc="-25"/>
              <a:t> </a:t>
            </a:r>
            <a:r>
              <a:t>tipas</a:t>
            </a:r>
            <a:r>
              <a:rPr spc="-40"/>
              <a:t> </a:t>
            </a:r>
            <a:r>
              <a:t>dažniausiai</a:t>
            </a:r>
            <a:r>
              <a:rPr spc="-40"/>
              <a:t> </a:t>
            </a:r>
            <a:r>
              <a:rPr spc="-10"/>
              <a:t>naudojamas</a:t>
            </a:r>
            <a:r>
              <a:rPr spc="-55"/>
              <a:t> </a:t>
            </a:r>
            <a:r>
              <a:t>norint</a:t>
            </a:r>
            <a:r>
              <a:rPr spc="-40"/>
              <a:t> </a:t>
            </a:r>
            <a:r>
              <a:t>išsaugoti</a:t>
            </a:r>
            <a:r>
              <a:rPr spc="-40"/>
              <a:t> </a:t>
            </a:r>
            <a:r>
              <a:t>„taip“</a:t>
            </a:r>
            <a:r>
              <a:rPr spc="-40"/>
              <a:t> </a:t>
            </a:r>
            <a:r>
              <a:t>/</a:t>
            </a:r>
            <a:r>
              <a:rPr spc="-25"/>
              <a:t> </a:t>
            </a:r>
            <a:r>
              <a:t>„ne“</a:t>
            </a:r>
            <a:r>
              <a:rPr spc="-30"/>
              <a:t> </a:t>
            </a:r>
            <a:r>
              <a:rPr spc="-10"/>
              <a:t>reikšmes.</a:t>
            </a:r>
          </a:p>
          <a:p>
            <a:pPr>
              <a:defRPr sz="16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/>
          </a:p>
          <a:p>
            <a:pPr indent="12700">
              <a:defRPr sz="1400" spc="-2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Pvz.:</a:t>
            </a:r>
          </a:p>
          <a:p>
            <a:pPr marR="3897629" indent="12700">
              <a:lnSpc>
                <a:spcPct val="209999"/>
              </a:lnSpc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let</a:t>
            </a:r>
            <a:r>
              <a:rPr spc="20"/>
              <a:t> </a:t>
            </a:r>
            <a:r>
              <a:rPr spc="-10"/>
              <a:t>nameFieldChecked</a:t>
            </a:r>
            <a:r>
              <a:rPr spc="-40"/>
              <a:t> </a:t>
            </a:r>
            <a:r>
              <a:t>=</a:t>
            </a:r>
            <a:r>
              <a:rPr spc="30"/>
              <a:t> </a:t>
            </a:r>
            <a:r>
              <a:rPr spc="-10"/>
              <a:t>true; </a:t>
            </a:r>
            <a:r>
              <a:t>let</a:t>
            </a:r>
            <a:r>
              <a:rPr spc="-20"/>
              <a:t> </a:t>
            </a:r>
            <a:r>
              <a:t>ageFieldChecked</a:t>
            </a:r>
            <a:r>
              <a:rPr spc="-70"/>
              <a:t> </a:t>
            </a:r>
            <a:r>
              <a:t>=</a:t>
            </a:r>
            <a:r>
              <a:rPr spc="-10"/>
              <a:t> false;</a:t>
            </a:r>
          </a:p>
          <a:p>
            <a:pPr>
              <a:defRPr sz="16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/>
          </a:p>
          <a:p>
            <a:pPr indent="12700"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Boolean</a:t>
            </a:r>
            <a:r>
              <a:rPr spc="-50"/>
              <a:t> </a:t>
            </a:r>
            <a:r>
              <a:rPr spc="-120"/>
              <a:t>vertės</a:t>
            </a:r>
            <a:r>
              <a:rPr spc="-15"/>
              <a:t> </a:t>
            </a:r>
            <a:r>
              <a:t>taip</a:t>
            </a:r>
            <a:r>
              <a:rPr spc="-25"/>
              <a:t> </a:t>
            </a:r>
            <a:r>
              <a:t>pat</a:t>
            </a:r>
            <a:r>
              <a:rPr spc="-25"/>
              <a:t> </a:t>
            </a:r>
            <a:r>
              <a:t>gaunamos</a:t>
            </a:r>
            <a:r>
              <a:rPr spc="-45"/>
              <a:t> </a:t>
            </a:r>
            <a:r>
              <a:rPr spc="-10"/>
              <a:t>palyginus:</a:t>
            </a:r>
          </a:p>
          <a:p>
            <a:pPr marR="3775709" indent="12700">
              <a:lnSpc>
                <a:spcPct val="209999"/>
              </a:lnSpc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let</a:t>
            </a:r>
            <a:r>
              <a:rPr spc="-20"/>
              <a:t> </a:t>
            </a:r>
            <a:r>
              <a:t>isGreater</a:t>
            </a:r>
            <a:r>
              <a:rPr spc="-45"/>
              <a:t> </a:t>
            </a:r>
            <a:r>
              <a:t>=</a:t>
            </a:r>
            <a:r>
              <a:rPr spc="-10"/>
              <a:t> </a:t>
            </a:r>
            <a:r>
              <a:t>4</a:t>
            </a:r>
            <a:r>
              <a:rPr spc="-20"/>
              <a:t> </a:t>
            </a:r>
            <a:r>
              <a:t>&gt;</a:t>
            </a:r>
            <a:r>
              <a:rPr spc="-10"/>
              <a:t> </a:t>
            </a:r>
            <a:r>
              <a:rPr spc="-25"/>
              <a:t>1; </a:t>
            </a:r>
            <a:r>
              <a:t>console.log(</a:t>
            </a:r>
            <a:r>
              <a:rPr spc="-80"/>
              <a:t> </a:t>
            </a:r>
            <a:r>
              <a:t>isGreater</a:t>
            </a:r>
            <a:r>
              <a:rPr spc="-50"/>
              <a:t> </a:t>
            </a:r>
            <a:r>
              <a:t>);</a:t>
            </a:r>
            <a:r>
              <a:rPr spc="-30"/>
              <a:t> </a:t>
            </a:r>
            <a:r>
              <a:t>//</a:t>
            </a:r>
            <a:r>
              <a:rPr spc="-20"/>
              <a:t> </a:t>
            </a:r>
            <a:r>
              <a:rPr spc="-10"/>
              <a:t>true.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7804786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rPr dirty="0" err="1"/>
              <a:t>Primityvūs</a:t>
            </a:r>
            <a:r>
              <a:rPr spc="-100" dirty="0"/>
              <a:t> </a:t>
            </a:r>
            <a:r>
              <a:rPr dirty="0"/>
              <a:t>JavaScript</a:t>
            </a:r>
            <a:r>
              <a:rPr spc="-100" dirty="0"/>
              <a:t> </a:t>
            </a:r>
            <a:r>
              <a:rPr spc="-300" dirty="0" err="1"/>
              <a:t>duomenu</a:t>
            </a:r>
            <a:r>
              <a:rPr spc="-300" dirty="0"/>
              <a:t>̨</a:t>
            </a:r>
            <a:r>
              <a:rPr spc="-100" dirty="0"/>
              <a:t> </a:t>
            </a:r>
            <a:r>
              <a:rPr dirty="0" err="1"/>
              <a:t>tipai</a:t>
            </a:r>
            <a:r>
              <a:rPr spc="-100" dirty="0"/>
              <a:t> (</a:t>
            </a:r>
            <a:r>
              <a:rPr spc="-100" dirty="0" err="1"/>
              <a:t>teorija</a:t>
            </a:r>
            <a:r>
              <a:rPr spc="-100" dirty="0"/>
              <a:t>)</a:t>
            </a:r>
          </a:p>
        </p:txBody>
      </p:sp>
      <p:sp>
        <p:nvSpPr>
          <p:cNvPr id="197" name="object 3"/>
          <p:cNvSpPr txBox="1"/>
          <p:nvPr/>
        </p:nvSpPr>
        <p:spPr>
          <a:xfrm>
            <a:off x="559103" y="479804"/>
            <a:ext cx="28555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70"/>
              <a:t> </a:t>
            </a:r>
            <a:r>
              <a:t>kintamieji,</a:t>
            </a:r>
            <a:r>
              <a:rPr spc="-80"/>
              <a:t> </a:t>
            </a:r>
            <a:r>
              <a:t>duomenų</a:t>
            </a:r>
            <a:r>
              <a:rPr spc="-70"/>
              <a:t> </a:t>
            </a:r>
            <a:r>
              <a:rPr spc="-10"/>
              <a:t>tipai</a:t>
            </a:r>
          </a:p>
        </p:txBody>
      </p:sp>
      <p:sp>
        <p:nvSpPr>
          <p:cNvPr id="198" name="object 4"/>
          <p:cNvSpPr txBox="1"/>
          <p:nvPr/>
        </p:nvSpPr>
        <p:spPr>
          <a:xfrm>
            <a:off x="559104" y="2712186"/>
            <a:ext cx="10284460" cy="293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z="1400" b="1" spc="-1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Number.</a:t>
            </a:r>
          </a:p>
          <a:p>
            <a:pPr indent="12700">
              <a:spcBef>
                <a:spcPts val="500"/>
              </a:spcBef>
              <a:defRPr sz="1400" b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Naujausias</a:t>
            </a:r>
            <a:r>
              <a:rPr spc="-100"/>
              <a:t> </a:t>
            </a:r>
            <a:r>
              <a:t>“ECMAScript”</a:t>
            </a:r>
            <a:r>
              <a:rPr spc="-45"/>
              <a:t> </a:t>
            </a:r>
            <a:r>
              <a:t>standartas</a:t>
            </a:r>
            <a:r>
              <a:rPr spc="-70"/>
              <a:t> </a:t>
            </a:r>
            <a:r>
              <a:t>pateikia</a:t>
            </a:r>
            <a:r>
              <a:rPr spc="-75"/>
              <a:t> </a:t>
            </a:r>
            <a:r>
              <a:t>du</a:t>
            </a:r>
            <a:r>
              <a:rPr spc="-40"/>
              <a:t> </a:t>
            </a:r>
            <a:r>
              <a:rPr spc="-110"/>
              <a:t>skaičių</a:t>
            </a:r>
            <a:r>
              <a:rPr spc="-50"/>
              <a:t> </a:t>
            </a:r>
            <a:r>
              <a:t>tipus:</a:t>
            </a:r>
            <a:r>
              <a:rPr spc="-55"/>
              <a:t> </a:t>
            </a:r>
            <a:r>
              <a:t>“Number”</a:t>
            </a:r>
            <a:r>
              <a:rPr spc="-45"/>
              <a:t> </a:t>
            </a:r>
            <a:r>
              <a:t>ir</a:t>
            </a:r>
            <a:r>
              <a:rPr spc="-45"/>
              <a:t> </a:t>
            </a:r>
            <a:r>
              <a:rPr spc="-10"/>
              <a:t>“BigInt”.</a:t>
            </a:r>
          </a:p>
          <a:p>
            <a:pPr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/>
          </a:p>
          <a:p>
            <a:pPr indent="12700">
              <a:spcBef>
                <a:spcPts val="900"/>
              </a:spcBef>
              <a:defRPr sz="1400" b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Number</a:t>
            </a:r>
            <a:r>
              <a:rPr spc="-45"/>
              <a:t> </a:t>
            </a:r>
            <a:r>
              <a:t>tipas</a:t>
            </a:r>
            <a:r>
              <a:rPr spc="-55"/>
              <a:t> </a:t>
            </a:r>
            <a:r>
              <a:t>žymi</a:t>
            </a:r>
            <a:r>
              <a:rPr spc="5"/>
              <a:t> </a:t>
            </a:r>
            <a:r>
              <a:t>tiek</a:t>
            </a:r>
            <a:r>
              <a:rPr spc="-55"/>
              <a:t> </a:t>
            </a:r>
            <a:r>
              <a:t>sveikus,</a:t>
            </a:r>
            <a:r>
              <a:rPr spc="-55"/>
              <a:t> </a:t>
            </a:r>
            <a:r>
              <a:t>tiek</a:t>
            </a:r>
            <a:r>
              <a:rPr spc="-55"/>
              <a:t> </a:t>
            </a:r>
            <a:r>
              <a:t>skaičius</a:t>
            </a:r>
            <a:r>
              <a:rPr spc="-70"/>
              <a:t> </a:t>
            </a:r>
            <a:r>
              <a:t>su</a:t>
            </a:r>
            <a:r>
              <a:rPr spc="-45"/>
              <a:t> </a:t>
            </a:r>
            <a:r>
              <a:rPr spc="-10"/>
              <a:t>kableliu.</a:t>
            </a:r>
          </a:p>
          <a:p>
            <a:pPr indent="12700">
              <a:spcBef>
                <a:spcPts val="5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Yra</a:t>
            </a:r>
            <a:r>
              <a:rPr spc="-15"/>
              <a:t> </a:t>
            </a:r>
            <a:r>
              <a:rPr spc="-104"/>
              <a:t>daugybė</a:t>
            </a:r>
            <a:r>
              <a:rPr spc="-20"/>
              <a:t> </a:t>
            </a:r>
            <a:r>
              <a:t>operacijų,</a:t>
            </a:r>
            <a:r>
              <a:rPr spc="-55"/>
              <a:t> </a:t>
            </a:r>
            <a:r>
              <a:t>susijusių</a:t>
            </a:r>
            <a:r>
              <a:rPr spc="-55"/>
              <a:t> </a:t>
            </a:r>
            <a:r>
              <a:t>su</a:t>
            </a:r>
            <a:r>
              <a:rPr spc="-15"/>
              <a:t> </a:t>
            </a:r>
            <a:r>
              <a:t>Number,</a:t>
            </a:r>
            <a:r>
              <a:rPr spc="-40"/>
              <a:t> </a:t>
            </a:r>
            <a:r>
              <a:t>pvz.:</a:t>
            </a:r>
            <a:r>
              <a:rPr spc="-20"/>
              <a:t> </a:t>
            </a:r>
            <a:r>
              <a:t>*,</a:t>
            </a:r>
            <a:r>
              <a:rPr spc="-25"/>
              <a:t> </a:t>
            </a:r>
            <a:r>
              <a:t>/</a:t>
            </a:r>
            <a:r>
              <a:rPr spc="-10"/>
              <a:t> </a:t>
            </a:r>
            <a:r>
              <a:t>,</a:t>
            </a:r>
            <a:r>
              <a:rPr spc="-20"/>
              <a:t> </a:t>
            </a:r>
            <a:r>
              <a:t>+,</a:t>
            </a:r>
            <a:r>
              <a:rPr spc="15"/>
              <a:t> </a:t>
            </a:r>
            <a:r>
              <a:t>-</a:t>
            </a:r>
            <a:r>
              <a:rPr spc="-30"/>
              <a:t> </a:t>
            </a:r>
            <a:r>
              <a:t>ir</a:t>
            </a:r>
            <a:r>
              <a:rPr spc="-10"/>
              <a:t> </a:t>
            </a:r>
            <a:r>
              <a:rPr spc="-20"/>
              <a:t>pan.</a:t>
            </a:r>
          </a:p>
          <a:p>
            <a:pPr marR="5080" indent="12700">
              <a:spcBef>
                <a:spcPts val="5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Be</a:t>
            </a:r>
            <a:r>
              <a:rPr spc="-35"/>
              <a:t> </a:t>
            </a:r>
            <a:r>
              <a:t>įprastų</a:t>
            </a:r>
            <a:r>
              <a:rPr spc="-70"/>
              <a:t> </a:t>
            </a:r>
            <a:r>
              <a:t>skaičių,</a:t>
            </a:r>
            <a:r>
              <a:rPr spc="-60"/>
              <a:t> </a:t>
            </a:r>
            <a:r>
              <a:t>yra</a:t>
            </a:r>
            <a:r>
              <a:rPr spc="-20"/>
              <a:t> </a:t>
            </a:r>
            <a:r>
              <a:t>ir</a:t>
            </a:r>
            <a:r>
              <a:rPr spc="-30"/>
              <a:t> </a:t>
            </a:r>
            <a:r>
              <a:t>vadinamųjų</a:t>
            </a:r>
            <a:r>
              <a:rPr spc="-40"/>
              <a:t> </a:t>
            </a:r>
            <a:r>
              <a:t>„specialiųjų</a:t>
            </a:r>
            <a:r>
              <a:rPr spc="-70"/>
              <a:t> </a:t>
            </a:r>
            <a:r>
              <a:t>skaitinių</a:t>
            </a:r>
            <a:r>
              <a:rPr spc="-50"/>
              <a:t> </a:t>
            </a:r>
            <a:r>
              <a:t>verčių“,</a:t>
            </a:r>
            <a:r>
              <a:rPr spc="-55"/>
              <a:t> </a:t>
            </a:r>
            <a:r>
              <a:t>kurios</a:t>
            </a:r>
            <a:r>
              <a:rPr spc="-50"/>
              <a:t> </a:t>
            </a:r>
            <a:r>
              <a:t>taip</a:t>
            </a:r>
            <a:r>
              <a:rPr spc="-45"/>
              <a:t> </a:t>
            </a:r>
            <a:r>
              <a:t>pat</a:t>
            </a:r>
            <a:r>
              <a:rPr spc="-50"/>
              <a:t> </a:t>
            </a:r>
            <a:r>
              <a:t>priklauso</a:t>
            </a:r>
            <a:r>
              <a:rPr spc="-70"/>
              <a:t> </a:t>
            </a:r>
            <a:r>
              <a:t>šiam</a:t>
            </a:r>
            <a:r>
              <a:rPr spc="-45"/>
              <a:t> </a:t>
            </a:r>
            <a:r>
              <a:t>duomenų</a:t>
            </a:r>
            <a:r>
              <a:rPr spc="-60"/>
              <a:t> </a:t>
            </a:r>
            <a:r>
              <a:t>tipui:</a:t>
            </a:r>
            <a:r>
              <a:rPr spc="-50"/>
              <a:t> </a:t>
            </a:r>
            <a:r>
              <a:t>“Infinity”,</a:t>
            </a:r>
            <a:r>
              <a:rPr spc="-60"/>
              <a:t> </a:t>
            </a:r>
            <a:r>
              <a:t>“-Infinity”</a:t>
            </a:r>
            <a:r>
              <a:rPr spc="-40"/>
              <a:t> </a:t>
            </a:r>
            <a:r>
              <a:rPr spc="-25"/>
              <a:t>ir </a:t>
            </a:r>
            <a:r>
              <a:rPr spc="-10"/>
              <a:t>“NaN”.</a:t>
            </a:r>
          </a:p>
          <a:p>
            <a:pPr>
              <a:defRPr sz="15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/>
          </a:p>
          <a:p>
            <a:pPr indent="12700">
              <a:spcBef>
                <a:spcPts val="900"/>
              </a:spcBef>
              <a:defRPr sz="1400" spc="-2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Pvz.:</a:t>
            </a:r>
          </a:p>
          <a:p>
            <a:pPr indent="12700">
              <a:spcBef>
                <a:spcPts val="500"/>
              </a:spcBef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let</a:t>
            </a:r>
            <a:r>
              <a:rPr spc="-30"/>
              <a:t> </a:t>
            </a:r>
            <a:r>
              <a:t>n</a:t>
            </a:r>
            <a:r>
              <a:rPr spc="-15"/>
              <a:t> </a:t>
            </a:r>
            <a:r>
              <a:t>=</a:t>
            </a:r>
            <a:r>
              <a:rPr spc="-15"/>
              <a:t> </a:t>
            </a:r>
            <a:r>
              <a:rPr spc="-20"/>
              <a:t>123;</a:t>
            </a:r>
          </a:p>
          <a:p>
            <a:pPr indent="12700">
              <a:spcBef>
                <a:spcPts val="400"/>
              </a:spcBef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n</a:t>
            </a:r>
            <a:r>
              <a:rPr spc="-10"/>
              <a:t> </a:t>
            </a:r>
            <a:r>
              <a:t>=</a:t>
            </a:r>
            <a:r>
              <a:rPr spc="-10"/>
              <a:t> 12.345;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7804786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rPr dirty="0" err="1"/>
              <a:t>Primityvūs</a:t>
            </a:r>
            <a:r>
              <a:rPr spc="-100" dirty="0"/>
              <a:t> </a:t>
            </a:r>
            <a:r>
              <a:rPr dirty="0"/>
              <a:t>JavaScript</a:t>
            </a:r>
            <a:r>
              <a:rPr spc="-100" dirty="0"/>
              <a:t> </a:t>
            </a:r>
            <a:r>
              <a:rPr spc="-300" dirty="0" err="1"/>
              <a:t>duomenu</a:t>
            </a:r>
            <a:r>
              <a:rPr spc="-300" dirty="0"/>
              <a:t>̨</a:t>
            </a:r>
            <a:r>
              <a:rPr spc="-100" dirty="0"/>
              <a:t> </a:t>
            </a:r>
            <a:r>
              <a:rPr dirty="0" err="1"/>
              <a:t>tipai</a:t>
            </a:r>
            <a:r>
              <a:rPr spc="-100" dirty="0"/>
              <a:t> (</a:t>
            </a:r>
            <a:r>
              <a:rPr spc="-100" dirty="0" err="1"/>
              <a:t>teorija</a:t>
            </a:r>
            <a:r>
              <a:rPr spc="-100" dirty="0"/>
              <a:t>)</a:t>
            </a:r>
          </a:p>
        </p:txBody>
      </p:sp>
      <p:sp>
        <p:nvSpPr>
          <p:cNvPr id="205" name="object 3"/>
          <p:cNvSpPr txBox="1"/>
          <p:nvPr/>
        </p:nvSpPr>
        <p:spPr>
          <a:xfrm>
            <a:off x="559103" y="479804"/>
            <a:ext cx="28555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70"/>
              <a:t> </a:t>
            </a:r>
            <a:r>
              <a:t>kintamieji,</a:t>
            </a:r>
            <a:r>
              <a:rPr spc="-80"/>
              <a:t> </a:t>
            </a:r>
            <a:r>
              <a:t>duomenų</a:t>
            </a:r>
            <a:r>
              <a:rPr spc="-70"/>
              <a:t> </a:t>
            </a:r>
            <a:r>
              <a:rPr spc="-10"/>
              <a:t>tipai</a:t>
            </a:r>
          </a:p>
        </p:txBody>
      </p:sp>
      <p:sp>
        <p:nvSpPr>
          <p:cNvPr id="206" name="object 4"/>
          <p:cNvSpPr txBox="1"/>
          <p:nvPr/>
        </p:nvSpPr>
        <p:spPr>
          <a:xfrm>
            <a:off x="559103" y="2724910"/>
            <a:ext cx="5520692" cy="386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 b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String</a:t>
            </a:r>
            <a:r>
              <a:rPr spc="-25"/>
              <a:t> </a:t>
            </a:r>
            <a:r>
              <a:t>-</a:t>
            </a:r>
            <a:r>
              <a:rPr spc="5"/>
              <a:t> </a:t>
            </a:r>
            <a:r>
              <a:rPr spc="-10"/>
              <a:t>reprezentuoja</a:t>
            </a:r>
            <a:r>
              <a:rPr spc="-50"/>
              <a:t> </a:t>
            </a:r>
            <a:r>
              <a:t>tekstą</a:t>
            </a:r>
            <a:r>
              <a:rPr spc="-25"/>
              <a:t> </a:t>
            </a:r>
            <a:r>
              <a:t>ir </a:t>
            </a:r>
            <a:r>
              <a:rPr spc="-10"/>
              <a:t>apklijuota</a:t>
            </a:r>
            <a:r>
              <a:rPr spc="-45"/>
              <a:t> </a:t>
            </a:r>
            <a:r>
              <a:t>kabutėmis(“”,</a:t>
            </a:r>
            <a:r>
              <a:rPr spc="-45"/>
              <a:t> </a:t>
            </a:r>
            <a:r>
              <a:t>‘’</a:t>
            </a:r>
            <a:r>
              <a:rPr spc="-5"/>
              <a:t> </a:t>
            </a:r>
            <a:r>
              <a:t>arba</a:t>
            </a:r>
            <a:r>
              <a:rPr spc="-10"/>
              <a:t> </a:t>
            </a:r>
            <a:r>
              <a:rPr spc="-20"/>
              <a:t>``).</a:t>
            </a:r>
          </a:p>
          <a:p>
            <a:pPr>
              <a:defRPr sz="16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20"/>
          </a:p>
          <a:p>
            <a:pPr indent="12700"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“JavaScript”,</a:t>
            </a:r>
            <a:r>
              <a:rPr spc="-65"/>
              <a:t> </a:t>
            </a:r>
            <a:r>
              <a:t>turi</a:t>
            </a:r>
            <a:r>
              <a:rPr spc="-30"/>
              <a:t> </a:t>
            </a:r>
            <a:r>
              <a:t>3</a:t>
            </a:r>
            <a:r>
              <a:rPr spc="-20"/>
              <a:t> </a:t>
            </a:r>
            <a:r>
              <a:t>tipų</a:t>
            </a:r>
            <a:r>
              <a:rPr spc="-30"/>
              <a:t> </a:t>
            </a:r>
            <a:r>
              <a:rPr spc="-10"/>
              <a:t>kabutes:</a:t>
            </a:r>
          </a:p>
          <a:p>
            <a:pPr>
              <a:defRPr sz="16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/>
          </a:p>
          <a:p>
            <a:pPr indent="12700"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Dvigubos</a:t>
            </a:r>
            <a:r>
              <a:rPr spc="-35"/>
              <a:t> </a:t>
            </a:r>
            <a:r>
              <a:rPr spc="-90"/>
              <a:t>kabutės:</a:t>
            </a:r>
            <a:r>
              <a:rPr spc="-35"/>
              <a:t> </a:t>
            </a:r>
            <a:r>
              <a:rPr spc="-10"/>
              <a:t>“Sveiki”.</a:t>
            </a:r>
          </a:p>
          <a:p>
            <a:pPr marR="3290570" indent="12700">
              <a:lnSpc>
                <a:spcPct val="209999"/>
              </a:lnSpc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Viengubos</a:t>
            </a:r>
            <a:r>
              <a:rPr spc="-20"/>
              <a:t> </a:t>
            </a:r>
            <a:r>
              <a:rPr spc="-94"/>
              <a:t>kabutės:</a:t>
            </a:r>
            <a:r>
              <a:rPr spc="-15"/>
              <a:t> </a:t>
            </a:r>
            <a:r>
              <a:rPr spc="-70"/>
              <a:t>‘Sveiki’. Atgalinės</a:t>
            </a:r>
            <a:r>
              <a:rPr spc="-15"/>
              <a:t> </a:t>
            </a:r>
            <a:r>
              <a:rPr spc="-75"/>
              <a:t>kabutės:</a:t>
            </a:r>
            <a:r>
              <a:rPr spc="-20"/>
              <a:t> </a:t>
            </a:r>
            <a:r>
              <a:rPr spc="-110"/>
              <a:t>`Sveiki`. </a:t>
            </a:r>
            <a:r>
              <a:rPr spc="-10"/>
              <a:t>Pvz.:</a:t>
            </a:r>
          </a:p>
          <a:p>
            <a:pPr>
              <a:defRPr sz="16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/>
          </a:p>
          <a:p>
            <a:pPr indent="12700"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let</a:t>
            </a:r>
            <a:r>
              <a:rPr spc="-20"/>
              <a:t> </a:t>
            </a:r>
            <a:r>
              <a:t>str</a:t>
            </a:r>
            <a:r>
              <a:rPr spc="-25"/>
              <a:t> </a:t>
            </a:r>
            <a:r>
              <a:t>=</a:t>
            </a:r>
            <a:r>
              <a:rPr spc="-10"/>
              <a:t> "Hello“;</a:t>
            </a:r>
          </a:p>
          <a:p>
            <a:pPr>
              <a:defRPr sz="16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/>
          </a:p>
          <a:p>
            <a:pPr indent="12700"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let</a:t>
            </a:r>
            <a:r>
              <a:rPr spc="-30"/>
              <a:t> </a:t>
            </a:r>
            <a:r>
              <a:t>str2</a:t>
            </a:r>
            <a:r>
              <a:rPr spc="-35"/>
              <a:t> </a:t>
            </a:r>
            <a:r>
              <a:t>=</a:t>
            </a:r>
            <a:r>
              <a:rPr spc="-25"/>
              <a:t> </a:t>
            </a:r>
            <a:r>
              <a:t>'Single</a:t>
            </a:r>
            <a:r>
              <a:rPr spc="-30"/>
              <a:t> </a:t>
            </a:r>
            <a:r>
              <a:t>quotes</a:t>
            </a:r>
            <a:r>
              <a:rPr spc="-30"/>
              <a:t> </a:t>
            </a:r>
            <a:r>
              <a:t>are</a:t>
            </a:r>
            <a:r>
              <a:rPr spc="-30"/>
              <a:t> </a:t>
            </a:r>
            <a:r>
              <a:t>ok</a:t>
            </a:r>
            <a:r>
              <a:rPr spc="-25"/>
              <a:t> </a:t>
            </a:r>
            <a:r>
              <a:rPr spc="-20"/>
              <a:t>too';</a:t>
            </a:r>
          </a:p>
          <a:p>
            <a:pPr>
              <a:defRPr sz="16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20"/>
          </a:p>
          <a:p>
            <a:pPr indent="12700"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let</a:t>
            </a:r>
            <a:r>
              <a:rPr spc="-40"/>
              <a:t> </a:t>
            </a:r>
            <a:r>
              <a:t>phrase</a:t>
            </a:r>
            <a:r>
              <a:rPr spc="-45"/>
              <a:t> </a:t>
            </a:r>
            <a:r>
              <a:t>=</a:t>
            </a:r>
            <a:r>
              <a:rPr spc="-25"/>
              <a:t> </a:t>
            </a:r>
            <a:r>
              <a:t>`can</a:t>
            </a:r>
            <a:r>
              <a:rPr spc="-45"/>
              <a:t> </a:t>
            </a:r>
            <a:r>
              <a:t>embed</a:t>
            </a:r>
            <a:r>
              <a:rPr spc="-35"/>
              <a:t> </a:t>
            </a:r>
            <a:r>
              <a:t>another</a:t>
            </a:r>
            <a:r>
              <a:rPr spc="-50"/>
              <a:t> </a:t>
            </a:r>
            <a:r>
              <a:rPr spc="-10"/>
              <a:t>${name}`;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bject 2"/>
          <p:cNvSpPr/>
          <p:nvPr/>
        </p:nvSpPr>
        <p:spPr>
          <a:xfrm>
            <a:off x="0" y="0"/>
            <a:ext cx="6091200" cy="685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001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8181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1" name="object 3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222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4" name="object 4"/>
          <p:cNvSpPr/>
          <p:nvPr/>
        </p:nvSpPr>
        <p:spPr>
          <a:xfrm>
            <a:off x="513360" y="481680"/>
            <a:ext cx="1619640" cy="1983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300" b="0" i="0" u="none" strike="noStrike" kern="1200" cap="none" spc="-1" normalizeH="0" baseline="0" noProof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300" b="0" i="0" u="none" strike="noStrike" kern="1200" cap="none" spc="-80" normalizeH="0" baseline="0" noProof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300" b="0" i="0" u="none" strike="noStrike" kern="1200" cap="none" spc="-12" normalizeH="0" baseline="0" noProof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endParaRPr kumimoji="0" lang="lt-LT" sz="13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5" name="object 5"/>
          <p:cNvSpPr/>
          <p:nvPr/>
        </p:nvSpPr>
        <p:spPr>
          <a:xfrm>
            <a:off x="6591600" y="3210120"/>
            <a:ext cx="4504320" cy="13806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Paskyrimo</a:t>
            </a:r>
            <a:r>
              <a:rPr kumimoji="0" lang="lt-LT" sz="1600" b="1" i="0" u="none" strike="noStrike" kern="1200" cap="none" spc="-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r>
              <a:rPr kumimoji="0" lang="lt-LT" sz="1600" b="1" i="0" u="none" strike="noStrike" kern="1200" cap="none" spc="-66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1" i="0" u="none" strike="noStrike" kern="1200" cap="none" spc="-1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</a:t>
            </a:r>
            <a:r>
              <a:rPr kumimoji="0" lang="lt-LT" sz="1600" b="1" i="0" u="none" strike="noStrike" kern="1200" cap="none" spc="-12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Assignment</a:t>
            </a:r>
            <a:r>
              <a:rPr kumimoji="0" lang="lt-LT" sz="1600" b="1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1" i="0" u="none" strike="noStrike" kern="1200" cap="none" spc="-12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operators</a:t>
            </a:r>
            <a:r>
              <a:rPr kumimoji="0" lang="lt-LT" sz="1600" b="1" i="0" u="none" strike="noStrike" kern="1200" cap="none" spc="-1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)</a:t>
            </a:r>
            <a:endParaRPr kumimoji="0" lang="lt-LT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ts val="1701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Sudėtiniai</a:t>
            </a:r>
            <a:r>
              <a:rPr kumimoji="0" lang="lt-LT" sz="1600" b="0" i="0" u="none" strike="noStrike" kern="1200" cap="none" spc="-86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paskyrimų</a:t>
            </a:r>
            <a:r>
              <a:rPr kumimoji="0" lang="lt-LT" sz="1600" b="0" i="0" u="none" strike="noStrike" kern="1200" cap="none" spc="-5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0" i="0" u="none" strike="noStrike" kern="1200" cap="none" spc="-1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r>
              <a:rPr kumimoji="0" lang="lt-LT" sz="1600" b="0" i="0" u="none" strike="noStrike" kern="1200" cap="none" spc="-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0" i="0" u="none" strike="noStrike" kern="1200" cap="none" spc="-1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</a:t>
            </a:r>
            <a:r>
              <a:rPr kumimoji="0" lang="lt-LT" sz="1600" b="0" i="0" u="none" strike="noStrike" kern="1200" cap="none" spc="-12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Compound</a:t>
            </a:r>
            <a:r>
              <a:rPr kumimoji="0" lang="lt-LT" sz="1600" b="0" i="0" u="none" strike="noStrike" kern="1200" cap="none" spc="-1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0" i="0" u="none" strike="noStrike" kern="1200" cap="none" spc="-12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assignment</a:t>
            </a:r>
            <a:r>
              <a:rPr kumimoji="0" lang="lt-LT" sz="16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0" i="0" u="none" strike="noStrike" kern="1200" cap="none" spc="-12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operators</a:t>
            </a:r>
            <a:r>
              <a:rPr kumimoji="0" lang="lt-LT" sz="1600" b="0" i="0" u="none" strike="noStrike" kern="1200" cap="none" spc="-1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)</a:t>
            </a:r>
            <a:endParaRPr kumimoji="0" lang="lt-LT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Daugiau</a:t>
            </a:r>
            <a:r>
              <a:rPr kumimoji="0" lang="lt-LT" sz="16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apie</a:t>
            </a:r>
            <a:r>
              <a:rPr kumimoji="0" lang="lt-LT" sz="1600" b="0" i="0" u="none" strike="noStrike" kern="1200" cap="none" spc="-86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operatorius</a:t>
            </a:r>
            <a:r>
              <a:rPr kumimoji="0" lang="lt-LT" sz="1600" b="0" i="0" u="none" strike="noStrike" kern="1200" cap="none" spc="-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0" i="0" u="sng" strike="noStrike" kern="1200" cap="none" spc="-26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hlinkClick r:id="rId2"/>
              </a:rPr>
              <a:t>čia</a:t>
            </a:r>
            <a:endParaRPr kumimoji="0" lang="lt-LT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591600" y="1348200"/>
            <a:ext cx="4407120" cy="4827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„JavaScript“</a:t>
            </a:r>
            <a:r>
              <a:rPr lang="lt-LT" sz="3000" b="1" strike="noStrike" spc="-100">
                <a:solidFill>
                  <a:srgbClr val="000000"/>
                </a:solidFill>
                <a:latin typeface="Arial"/>
                <a:ea typeface="Arial"/>
              </a:rPr>
              <a:t> operatoriai</a:t>
            </a:r>
            <a:endParaRPr lang="lt-LT" sz="3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7" name="object 7" descr="object 7"/>
          <p:cNvPicPr/>
          <p:nvPr/>
        </p:nvPicPr>
        <p:blipFill>
          <a:blip r:embed="rId3"/>
          <a:stretch/>
        </p:blipFill>
        <p:spPr>
          <a:xfrm>
            <a:off x="213479" y="1460938"/>
            <a:ext cx="6091199" cy="3885062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ject 2"/>
          <p:cNvSpPr txBox="1"/>
          <p:nvPr/>
        </p:nvSpPr>
        <p:spPr>
          <a:xfrm>
            <a:off x="513384" y="481583"/>
            <a:ext cx="161988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300">
                <a:solidFill>
                  <a:srgbClr val="FDFFFF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/>
              <a:t>JavaScript</a:t>
            </a:r>
            <a:r>
              <a:rPr spc="-80" dirty="0"/>
              <a:t> </a:t>
            </a:r>
            <a:r>
              <a:rPr spc="-10" dirty="0" err="1"/>
              <a:t>operatoriai</a:t>
            </a:r>
            <a:endParaRPr spc="-10" dirty="0"/>
          </a:p>
          <a:p>
            <a:pPr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 dirty="0"/>
          </a:p>
          <a:p>
            <a:pPr indent="211454">
              <a:spcBef>
                <a:spcPts val="900"/>
              </a:spcBef>
              <a:defRPr sz="1600" b="1">
                <a:solidFill>
                  <a:srgbClr val="FDFFFF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lang="lt-LT" spc="-50" dirty="0" err="1"/>
              <a:t>Intro</a:t>
            </a:r>
            <a:endParaRPr spc="-50" dirty="0"/>
          </a:p>
        </p:txBody>
      </p:sp>
      <p:pic>
        <p:nvPicPr>
          <p:cNvPr id="209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" y="1441702"/>
            <a:ext cx="11231881" cy="522732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object 4"/>
          <p:cNvSpPr txBox="1"/>
          <p:nvPr/>
        </p:nvSpPr>
        <p:spPr>
          <a:xfrm>
            <a:off x="672794" y="1851633"/>
            <a:ext cx="9079867" cy="2798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9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lang="lt-LT" dirty="0"/>
              <a:t>JS </a:t>
            </a:r>
            <a:r>
              <a:rPr lang="lt-LT" dirty="0" err="1"/>
              <a:t>Intro</a:t>
            </a:r>
            <a:r>
              <a:rPr lang="lt-LT" dirty="0"/>
              <a:t> demonstracija.</a:t>
            </a:r>
          </a:p>
          <a:p>
            <a:pPr indent="12700">
              <a:spcBef>
                <a:spcPts val="9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lang="lt-LT" dirty="0"/>
          </a:p>
          <a:p>
            <a:pPr indent="12700">
              <a:spcBef>
                <a:spcPts val="9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lang="lt-LT" dirty="0"/>
              <a:t>Pratimas: </a:t>
            </a:r>
            <a:endParaRPr lang="en-LT" dirty="0"/>
          </a:p>
          <a:p>
            <a:pPr indent="12700">
              <a:spcBef>
                <a:spcPts val="9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 err="1"/>
              <a:t>Sukurkite</a:t>
            </a:r>
            <a:r>
              <a:rPr spc="-65" dirty="0"/>
              <a:t> </a:t>
            </a:r>
            <a:r>
              <a:rPr dirty="0"/>
              <a:t>du</a:t>
            </a:r>
            <a:r>
              <a:rPr spc="-25" dirty="0"/>
              <a:t> </a:t>
            </a:r>
            <a:r>
              <a:rPr dirty="0" err="1"/>
              <a:t>kintamuosius</a:t>
            </a:r>
            <a:r>
              <a:rPr spc="-45" dirty="0"/>
              <a:t> </a:t>
            </a:r>
            <a:r>
              <a:rPr dirty="0"/>
              <a:t>x</a:t>
            </a:r>
            <a:r>
              <a:rPr spc="-25" dirty="0"/>
              <a:t> </a:t>
            </a:r>
            <a:r>
              <a:rPr dirty="0" err="1"/>
              <a:t>ir</a:t>
            </a:r>
            <a:r>
              <a:rPr spc="-1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 err="1"/>
              <a:t>ir</a:t>
            </a:r>
            <a:r>
              <a:rPr spc="-45" dirty="0"/>
              <a:t> </a:t>
            </a:r>
            <a:r>
              <a:rPr dirty="0" err="1"/>
              <a:t>priskirkite</a:t>
            </a:r>
            <a:r>
              <a:rPr spc="-55" dirty="0"/>
              <a:t> </a:t>
            </a:r>
            <a:r>
              <a:rPr dirty="0" err="1"/>
              <a:t>jiems</a:t>
            </a:r>
            <a:r>
              <a:rPr spc="-15" dirty="0"/>
              <a:t> </a:t>
            </a:r>
            <a:r>
              <a:rPr dirty="0" err="1"/>
              <a:t>reikšmes</a:t>
            </a:r>
            <a:r>
              <a:rPr spc="-55" dirty="0"/>
              <a:t> </a:t>
            </a:r>
            <a:r>
              <a:rPr dirty="0"/>
              <a:t>50</a:t>
            </a:r>
            <a:r>
              <a:rPr spc="-30" dirty="0"/>
              <a:t> </a:t>
            </a:r>
            <a:r>
              <a:rPr dirty="0" err="1"/>
              <a:t>ir</a:t>
            </a:r>
            <a:r>
              <a:rPr spc="-15" dirty="0"/>
              <a:t> </a:t>
            </a:r>
            <a:r>
              <a:rPr spc="-25" dirty="0"/>
              <a:t>10.</a:t>
            </a:r>
          </a:p>
          <a:p>
            <a:pPr indent="12700">
              <a:spcBef>
                <a:spcPts val="8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 err="1"/>
              <a:t>Atlikite</a:t>
            </a:r>
            <a:r>
              <a:rPr spc="-60" dirty="0"/>
              <a:t> </a:t>
            </a:r>
            <a:r>
              <a:rPr dirty="0" err="1"/>
              <a:t>šiuos</a:t>
            </a:r>
            <a:r>
              <a:rPr spc="-30" dirty="0"/>
              <a:t> </a:t>
            </a:r>
            <a:r>
              <a:rPr dirty="0" err="1"/>
              <a:t>veiksmus</a:t>
            </a:r>
            <a:r>
              <a:rPr dirty="0"/>
              <a:t>,</a:t>
            </a:r>
            <a:r>
              <a:rPr spc="-45" dirty="0"/>
              <a:t> </a:t>
            </a:r>
            <a:r>
              <a:rPr dirty="0" err="1"/>
              <a:t>naudodami</a:t>
            </a:r>
            <a:r>
              <a:rPr spc="-40" dirty="0"/>
              <a:t> </a:t>
            </a:r>
            <a:r>
              <a:rPr spc="-75" dirty="0" err="1"/>
              <a:t>Sudėtinius</a:t>
            </a:r>
            <a:r>
              <a:rPr spc="-30" dirty="0"/>
              <a:t> </a:t>
            </a:r>
            <a:r>
              <a:rPr dirty="0" err="1"/>
              <a:t>paskyrimų</a:t>
            </a:r>
            <a:r>
              <a:rPr spc="-45" dirty="0"/>
              <a:t> </a:t>
            </a:r>
            <a:r>
              <a:rPr dirty="0" err="1"/>
              <a:t>operatorius</a:t>
            </a:r>
            <a:r>
              <a:rPr dirty="0"/>
              <a:t>,</a:t>
            </a:r>
            <a:r>
              <a:rPr spc="-50" dirty="0"/>
              <a:t> </a:t>
            </a:r>
            <a:r>
              <a:rPr dirty="0" err="1"/>
              <a:t>su</a:t>
            </a:r>
            <a:r>
              <a:rPr spc="-35" dirty="0"/>
              <a:t> </a:t>
            </a:r>
            <a:r>
              <a:rPr dirty="0" err="1"/>
              <a:t>sukurtais</a:t>
            </a:r>
            <a:r>
              <a:rPr spc="-50" dirty="0"/>
              <a:t> </a:t>
            </a:r>
            <a:r>
              <a:rPr spc="-10" dirty="0" err="1"/>
              <a:t>kintamaisiais</a:t>
            </a:r>
            <a:r>
              <a:rPr spc="-10" dirty="0"/>
              <a:t>:</a:t>
            </a:r>
          </a:p>
          <a:p>
            <a:pPr marL="927100" indent="-285750">
              <a:spcBef>
                <a:spcPts val="800"/>
              </a:spcBef>
              <a:buSzPct val="100000"/>
              <a:buChar char="–"/>
              <a:tabLst>
                <a:tab pos="927100" algn="l"/>
                <a:tab pos="927100" algn="l"/>
              </a:tabLst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 err="1"/>
              <a:t>Sukuriamas</a:t>
            </a:r>
            <a:r>
              <a:rPr spc="-70" dirty="0"/>
              <a:t> </a:t>
            </a:r>
            <a:r>
              <a:rPr dirty="0" err="1"/>
              <a:t>naujas</a:t>
            </a:r>
            <a:r>
              <a:rPr spc="-45" dirty="0"/>
              <a:t> </a:t>
            </a:r>
            <a:r>
              <a:rPr dirty="0" err="1"/>
              <a:t>kintamasis</a:t>
            </a:r>
            <a:r>
              <a:rPr spc="-65" dirty="0"/>
              <a:t> </a:t>
            </a:r>
            <a:r>
              <a:rPr dirty="0"/>
              <a:t>“</a:t>
            </a:r>
            <a:r>
              <a:rPr dirty="0" err="1"/>
              <a:t>suma</a:t>
            </a:r>
            <a:r>
              <a:rPr dirty="0"/>
              <a:t>”,</a:t>
            </a:r>
            <a:r>
              <a:rPr spc="-55" dirty="0"/>
              <a:t> </a:t>
            </a:r>
            <a:r>
              <a:rPr dirty="0" err="1"/>
              <a:t>kuris</a:t>
            </a:r>
            <a:r>
              <a:rPr spc="-40" dirty="0"/>
              <a:t> </a:t>
            </a:r>
            <a:r>
              <a:rPr dirty="0" err="1"/>
              <a:t>yra</a:t>
            </a:r>
            <a:r>
              <a:rPr spc="-15" dirty="0"/>
              <a:t> </a:t>
            </a:r>
            <a:r>
              <a:rPr dirty="0"/>
              <a:t>lygus</a:t>
            </a:r>
            <a:r>
              <a:rPr spc="-20" dirty="0"/>
              <a:t> </a:t>
            </a:r>
            <a:r>
              <a:rPr dirty="0"/>
              <a:t>x</a:t>
            </a:r>
            <a:r>
              <a:rPr spc="-20" dirty="0"/>
              <a:t> </a:t>
            </a:r>
            <a:r>
              <a:rPr dirty="0" err="1"/>
              <a:t>kintamojo</a:t>
            </a:r>
            <a:r>
              <a:rPr spc="-60" dirty="0"/>
              <a:t> </a:t>
            </a:r>
            <a:r>
              <a:rPr dirty="0" err="1"/>
              <a:t>vertei</a:t>
            </a:r>
            <a:r>
              <a:rPr spc="-25" dirty="0"/>
              <a:t> </a:t>
            </a:r>
            <a:r>
              <a:rPr spc="-90" dirty="0" err="1"/>
              <a:t>sudėtai</a:t>
            </a:r>
            <a:r>
              <a:rPr spc="-40" dirty="0"/>
              <a:t> </a:t>
            </a:r>
            <a:r>
              <a:rPr dirty="0" err="1"/>
              <a:t>su</a:t>
            </a:r>
            <a:r>
              <a:rPr spc="-35" dirty="0"/>
              <a:t> </a:t>
            </a:r>
            <a:r>
              <a:rPr dirty="0"/>
              <a:t>y</a:t>
            </a:r>
            <a:r>
              <a:rPr spc="-20" dirty="0"/>
              <a:t> </a:t>
            </a:r>
            <a:r>
              <a:rPr spc="-10" dirty="0" err="1"/>
              <a:t>kintamuoju</a:t>
            </a:r>
            <a:r>
              <a:rPr spc="-10" dirty="0"/>
              <a:t>;</a:t>
            </a:r>
          </a:p>
          <a:p>
            <a:pPr marL="927100" indent="-285750">
              <a:spcBef>
                <a:spcPts val="800"/>
              </a:spcBef>
              <a:buSzPct val="100000"/>
              <a:buChar char="–"/>
              <a:tabLst>
                <a:tab pos="927100" algn="l"/>
                <a:tab pos="927100" algn="l"/>
              </a:tabLst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 err="1"/>
              <a:t>Sukuriamas</a:t>
            </a:r>
            <a:r>
              <a:rPr spc="-75" dirty="0"/>
              <a:t> </a:t>
            </a:r>
            <a:r>
              <a:rPr dirty="0" err="1"/>
              <a:t>naujas</a:t>
            </a:r>
            <a:r>
              <a:rPr spc="-55" dirty="0"/>
              <a:t> </a:t>
            </a:r>
            <a:r>
              <a:rPr dirty="0" err="1"/>
              <a:t>kintamasis</a:t>
            </a:r>
            <a:r>
              <a:rPr spc="-70" dirty="0"/>
              <a:t> </a:t>
            </a:r>
            <a:r>
              <a:rPr dirty="0"/>
              <a:t>“</a:t>
            </a:r>
            <a:r>
              <a:rPr dirty="0" err="1"/>
              <a:t>skirtumas</a:t>
            </a:r>
            <a:r>
              <a:rPr dirty="0"/>
              <a:t>”,</a:t>
            </a:r>
            <a:r>
              <a:rPr spc="-60" dirty="0"/>
              <a:t> </a:t>
            </a:r>
            <a:r>
              <a:rPr dirty="0" err="1"/>
              <a:t>kuris</a:t>
            </a:r>
            <a:r>
              <a:rPr spc="-50" dirty="0"/>
              <a:t> </a:t>
            </a:r>
            <a:r>
              <a:rPr dirty="0" err="1"/>
              <a:t>yra</a:t>
            </a:r>
            <a:r>
              <a:rPr spc="-20" dirty="0"/>
              <a:t> </a:t>
            </a:r>
            <a:r>
              <a:rPr dirty="0"/>
              <a:t>lygus</a:t>
            </a:r>
            <a:r>
              <a:rPr spc="-30" dirty="0"/>
              <a:t> </a:t>
            </a:r>
            <a:r>
              <a:rPr dirty="0"/>
              <a:t>x</a:t>
            </a:r>
            <a:r>
              <a:rPr spc="-40" dirty="0"/>
              <a:t> </a:t>
            </a:r>
            <a:r>
              <a:rPr dirty="0" err="1"/>
              <a:t>kintamojo</a:t>
            </a:r>
            <a:r>
              <a:rPr spc="-55" dirty="0"/>
              <a:t> </a:t>
            </a:r>
            <a:r>
              <a:rPr dirty="0" err="1"/>
              <a:t>vertei</a:t>
            </a:r>
            <a:r>
              <a:rPr spc="-40" dirty="0"/>
              <a:t> </a:t>
            </a:r>
            <a:r>
              <a:rPr dirty="0" err="1"/>
              <a:t>skirtumui</a:t>
            </a:r>
            <a:r>
              <a:rPr spc="-70" dirty="0"/>
              <a:t> </a:t>
            </a:r>
            <a:r>
              <a:rPr dirty="0" err="1"/>
              <a:t>su</a:t>
            </a:r>
            <a:r>
              <a:rPr spc="-45" dirty="0"/>
              <a:t> </a:t>
            </a:r>
            <a:r>
              <a:rPr dirty="0"/>
              <a:t>y</a:t>
            </a:r>
            <a:r>
              <a:rPr spc="-25" dirty="0"/>
              <a:t> </a:t>
            </a:r>
            <a:r>
              <a:rPr spc="-10" dirty="0" err="1"/>
              <a:t>kintamuoju</a:t>
            </a:r>
            <a:r>
              <a:rPr spc="-10" dirty="0"/>
              <a:t>;</a:t>
            </a:r>
          </a:p>
          <a:p>
            <a:pPr marL="927100" indent="-285750">
              <a:spcBef>
                <a:spcPts val="800"/>
              </a:spcBef>
              <a:buSzPct val="100000"/>
              <a:buChar char="–"/>
              <a:tabLst>
                <a:tab pos="927100" algn="l"/>
                <a:tab pos="927100" algn="l"/>
              </a:tabLst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 err="1"/>
              <a:t>Sukuriamas</a:t>
            </a:r>
            <a:r>
              <a:rPr spc="-75" dirty="0"/>
              <a:t> </a:t>
            </a:r>
            <a:r>
              <a:rPr dirty="0" err="1"/>
              <a:t>naujas</a:t>
            </a:r>
            <a:r>
              <a:rPr spc="-55" dirty="0"/>
              <a:t> </a:t>
            </a:r>
            <a:r>
              <a:rPr dirty="0" err="1"/>
              <a:t>kintamasis</a:t>
            </a:r>
            <a:r>
              <a:rPr spc="-75" dirty="0"/>
              <a:t> </a:t>
            </a:r>
            <a:r>
              <a:rPr dirty="0"/>
              <a:t>“</a:t>
            </a:r>
            <a:r>
              <a:rPr dirty="0" err="1"/>
              <a:t>daugyba</a:t>
            </a:r>
            <a:r>
              <a:rPr dirty="0"/>
              <a:t>”,</a:t>
            </a:r>
            <a:r>
              <a:rPr spc="-55" dirty="0"/>
              <a:t> </a:t>
            </a:r>
            <a:r>
              <a:rPr dirty="0" err="1"/>
              <a:t>kuris</a:t>
            </a:r>
            <a:r>
              <a:rPr spc="-55" dirty="0"/>
              <a:t> </a:t>
            </a:r>
            <a:r>
              <a:rPr dirty="0" err="1"/>
              <a:t>yra</a:t>
            </a:r>
            <a:r>
              <a:rPr spc="-25" dirty="0"/>
              <a:t> </a:t>
            </a:r>
            <a:r>
              <a:rPr dirty="0"/>
              <a:t>lygus</a:t>
            </a:r>
            <a:r>
              <a:rPr spc="-30" dirty="0"/>
              <a:t> </a:t>
            </a:r>
            <a:r>
              <a:rPr dirty="0"/>
              <a:t>x</a:t>
            </a:r>
            <a:r>
              <a:rPr spc="-45" dirty="0"/>
              <a:t> </a:t>
            </a:r>
            <a:r>
              <a:rPr dirty="0" err="1"/>
              <a:t>kintamojo</a:t>
            </a:r>
            <a:r>
              <a:rPr spc="-55" dirty="0"/>
              <a:t> </a:t>
            </a:r>
            <a:r>
              <a:rPr dirty="0" err="1"/>
              <a:t>vertei</a:t>
            </a:r>
            <a:r>
              <a:rPr spc="-45" dirty="0"/>
              <a:t> </a:t>
            </a:r>
            <a:r>
              <a:rPr dirty="0" err="1"/>
              <a:t>padaugintai</a:t>
            </a:r>
            <a:r>
              <a:rPr spc="-55" dirty="0"/>
              <a:t> </a:t>
            </a:r>
            <a:r>
              <a:rPr dirty="0" err="1"/>
              <a:t>iš</a:t>
            </a:r>
            <a:r>
              <a:rPr spc="-40" dirty="0"/>
              <a:t> </a:t>
            </a:r>
            <a:r>
              <a:rPr dirty="0"/>
              <a:t>y</a:t>
            </a:r>
            <a:r>
              <a:rPr spc="-30" dirty="0"/>
              <a:t> </a:t>
            </a:r>
            <a:r>
              <a:rPr spc="-10" dirty="0" err="1"/>
              <a:t>kintamuoju</a:t>
            </a:r>
            <a:r>
              <a:rPr spc="-10" dirty="0"/>
              <a:t>;</a:t>
            </a:r>
          </a:p>
          <a:p>
            <a:pPr marL="927100" indent="-285750">
              <a:spcBef>
                <a:spcPts val="800"/>
              </a:spcBef>
              <a:buSzPct val="100000"/>
              <a:buChar char="–"/>
              <a:tabLst>
                <a:tab pos="927100" algn="l"/>
                <a:tab pos="927100" algn="l"/>
              </a:tabLst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 err="1"/>
              <a:t>Sukuriamas</a:t>
            </a:r>
            <a:r>
              <a:rPr spc="-75" dirty="0"/>
              <a:t> </a:t>
            </a:r>
            <a:r>
              <a:rPr dirty="0" err="1"/>
              <a:t>naujas</a:t>
            </a:r>
            <a:r>
              <a:rPr spc="-55" dirty="0"/>
              <a:t> </a:t>
            </a:r>
            <a:r>
              <a:rPr dirty="0" err="1"/>
              <a:t>kintamasis</a:t>
            </a:r>
            <a:r>
              <a:rPr spc="-75" dirty="0"/>
              <a:t> </a:t>
            </a:r>
            <a:r>
              <a:rPr dirty="0"/>
              <a:t>“</a:t>
            </a:r>
            <a:r>
              <a:rPr dirty="0" err="1"/>
              <a:t>dalyba</a:t>
            </a:r>
            <a:r>
              <a:rPr dirty="0"/>
              <a:t>”,</a:t>
            </a:r>
            <a:r>
              <a:rPr spc="-40" dirty="0"/>
              <a:t> </a:t>
            </a:r>
            <a:r>
              <a:rPr dirty="0" err="1"/>
              <a:t>kuris</a:t>
            </a:r>
            <a:r>
              <a:rPr spc="-50" dirty="0"/>
              <a:t> </a:t>
            </a:r>
            <a:r>
              <a:rPr dirty="0" err="1"/>
              <a:t>yra</a:t>
            </a:r>
            <a:r>
              <a:rPr spc="-35" dirty="0"/>
              <a:t> </a:t>
            </a:r>
            <a:r>
              <a:rPr dirty="0"/>
              <a:t>lygus</a:t>
            </a:r>
            <a:r>
              <a:rPr spc="-25" dirty="0"/>
              <a:t> </a:t>
            </a:r>
            <a:r>
              <a:rPr dirty="0"/>
              <a:t>x</a:t>
            </a:r>
            <a:r>
              <a:rPr spc="-40" dirty="0"/>
              <a:t> </a:t>
            </a:r>
            <a:r>
              <a:rPr dirty="0" err="1"/>
              <a:t>kintamojo</a:t>
            </a:r>
            <a:r>
              <a:rPr spc="-65" dirty="0"/>
              <a:t> </a:t>
            </a:r>
            <a:r>
              <a:rPr dirty="0" err="1"/>
              <a:t>vertei</a:t>
            </a:r>
            <a:r>
              <a:rPr spc="-35" dirty="0"/>
              <a:t> </a:t>
            </a:r>
            <a:r>
              <a:rPr dirty="0" err="1"/>
              <a:t>padalintai</a:t>
            </a:r>
            <a:r>
              <a:rPr spc="-65" dirty="0"/>
              <a:t> </a:t>
            </a:r>
            <a:r>
              <a:rPr dirty="0" err="1"/>
              <a:t>iš</a:t>
            </a:r>
            <a:r>
              <a:rPr spc="-30" dirty="0"/>
              <a:t> </a:t>
            </a:r>
            <a:r>
              <a:rPr dirty="0"/>
              <a:t>y</a:t>
            </a:r>
            <a:r>
              <a:rPr spc="-30" dirty="0"/>
              <a:t> </a:t>
            </a:r>
            <a:r>
              <a:rPr spc="-10" dirty="0" err="1"/>
              <a:t>kintamuojo</a:t>
            </a:r>
            <a:r>
              <a:rPr spc="-10" dirty="0"/>
              <a:t>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object 2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229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59080" y="1393920"/>
            <a:ext cx="4190760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“JavaScript”</a:t>
            </a:r>
            <a:r>
              <a:rPr lang="lt-LT" sz="2800" b="1" strike="noStrike" spc="-100" dirty="0">
                <a:solidFill>
                  <a:srgbClr val="000000"/>
                </a:solidFill>
                <a:latin typeface="Arial"/>
                <a:ea typeface="Arial"/>
              </a:rPr>
              <a:t> operatoriai</a:t>
            </a:r>
            <a:endParaRPr lang="lt-LT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object 4"/>
          <p:cNvSpPr/>
          <p:nvPr/>
        </p:nvSpPr>
        <p:spPr>
          <a:xfrm>
            <a:off x="559080" y="479880"/>
            <a:ext cx="174348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3" name="object 5"/>
          <p:cNvSpPr/>
          <p:nvPr/>
        </p:nvSpPr>
        <p:spPr>
          <a:xfrm>
            <a:off x="559080" y="2386440"/>
            <a:ext cx="400716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Palyginimo</a:t>
            </a:r>
            <a:r>
              <a:rPr kumimoji="0" lang="lt-LT" sz="1400" b="1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r>
              <a:rPr kumimoji="0" lang="lt-LT" sz="1400" b="1" i="0" u="none" strike="noStrike" kern="1200" cap="none" spc="-7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(Comparison</a:t>
            </a:r>
            <a:r>
              <a:rPr kumimoji="0" lang="lt-LT" sz="1400" b="1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34" name="object 6" descr="object 6"/>
          <p:cNvPicPr/>
          <p:nvPr/>
        </p:nvPicPr>
        <p:blipFill>
          <a:blip r:embed="rId2"/>
          <a:stretch/>
        </p:blipFill>
        <p:spPr>
          <a:xfrm>
            <a:off x="479879" y="2908454"/>
            <a:ext cx="5799735" cy="3580482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object 2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236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59080" y="1393920"/>
            <a:ext cx="4190760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“JavaScript”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operatoriai</a:t>
            </a:r>
            <a:endParaRPr lang="lt-L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object 4"/>
          <p:cNvSpPr/>
          <p:nvPr/>
        </p:nvSpPr>
        <p:spPr>
          <a:xfrm>
            <a:off x="559080" y="479880"/>
            <a:ext cx="174348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0" name="object 5"/>
          <p:cNvSpPr/>
          <p:nvPr/>
        </p:nvSpPr>
        <p:spPr>
          <a:xfrm>
            <a:off x="559080" y="2386440"/>
            <a:ext cx="388008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Aritmetiniai</a:t>
            </a:r>
            <a:r>
              <a:rPr kumimoji="0" lang="lt-LT" sz="1400" b="1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r>
              <a:rPr kumimoji="0" lang="lt-LT" sz="1400" b="1" i="0" u="none" strike="noStrike" kern="1200" cap="none" spc="-7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(Arithmetic</a:t>
            </a:r>
            <a:r>
              <a:rPr kumimoji="0" lang="lt-LT" sz="1400" b="1" i="0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41" name="object 6" descr="object 6"/>
          <p:cNvPicPr/>
          <p:nvPr/>
        </p:nvPicPr>
        <p:blipFill>
          <a:blip r:embed="rId2"/>
          <a:stretch/>
        </p:blipFill>
        <p:spPr>
          <a:xfrm>
            <a:off x="479880" y="2797920"/>
            <a:ext cx="7542000" cy="370908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object 2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257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59080" y="1393920"/>
            <a:ext cx="4190760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“JavaScript”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operatoriai</a:t>
            </a:r>
            <a:endParaRPr lang="lt-L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object 4"/>
          <p:cNvSpPr/>
          <p:nvPr/>
        </p:nvSpPr>
        <p:spPr>
          <a:xfrm>
            <a:off x="559080" y="479880"/>
            <a:ext cx="174348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61" name="object 5"/>
          <p:cNvSpPr/>
          <p:nvPr/>
        </p:nvSpPr>
        <p:spPr>
          <a:xfrm>
            <a:off x="559080" y="2724840"/>
            <a:ext cx="8399880" cy="12711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Loginiai</a:t>
            </a:r>
            <a:r>
              <a:rPr kumimoji="0" lang="lt-LT" sz="1400" b="1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r>
              <a:rPr kumimoji="0" lang="lt-LT" sz="1400" b="1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(Logical</a:t>
            </a:r>
            <a:r>
              <a:rPr kumimoji="0" lang="lt-LT" sz="1400" b="1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Loginiai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paprastai</a:t>
            </a:r>
            <a:r>
              <a:rPr kumimoji="0" lang="lt-LT" sz="1400" b="0" i="0" u="none" strike="noStrike" kern="1200" cap="none" spc="-7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naudojami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su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loginėmis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(Boolean)</a:t>
            </a:r>
            <a:r>
              <a:rPr kumimoji="0" lang="lt-LT" sz="1400" b="0" i="0" u="none" strike="noStrike" kern="1200" cap="none" spc="-7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reikšmėmis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t.y.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Jie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grąžina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loginę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reikšmę.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Loginiai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aprašyti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šioje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lentelėje: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62" name="object 6" descr="object 6"/>
          <p:cNvPicPr/>
          <p:nvPr/>
        </p:nvPicPr>
        <p:blipFill>
          <a:blip r:embed="rId2"/>
          <a:stretch/>
        </p:blipFill>
        <p:spPr>
          <a:xfrm>
            <a:off x="717840" y="3982320"/>
            <a:ext cx="8339040" cy="213624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object 2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264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6" name="object 3"/>
          <p:cNvSpPr/>
          <p:nvPr/>
        </p:nvSpPr>
        <p:spPr>
          <a:xfrm>
            <a:off x="559080" y="1407240"/>
            <a:ext cx="4190760" cy="4269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28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“JavaScript”</a:t>
            </a:r>
            <a:r>
              <a:rPr kumimoji="0" lang="lt-LT" sz="2800" b="1" i="0" u="none" strike="noStrike" kern="1200" cap="none" spc="-7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28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endParaRPr kumimoji="0" lang="lt-LT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59080" y="466560"/>
            <a:ext cx="1743480" cy="239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1400" b="0" strike="noStrike" spc="-100">
                <a:solidFill>
                  <a:srgbClr val="000000"/>
                </a:solidFill>
                <a:latin typeface="Arial"/>
                <a:ea typeface="Arial"/>
              </a:rPr>
              <a:t> operatoriai</a:t>
            </a:r>
            <a:endParaRPr lang="lt-LT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object 5"/>
          <p:cNvSpPr/>
          <p:nvPr/>
        </p:nvSpPr>
        <p:spPr>
          <a:xfrm>
            <a:off x="559080" y="2724840"/>
            <a:ext cx="3327120" cy="5029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Loginiai</a:t>
            </a:r>
            <a:r>
              <a:rPr kumimoji="0" lang="lt-LT" sz="1400" b="1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r>
              <a:rPr kumimoji="0" lang="lt-LT" sz="1400" b="1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(Logical</a:t>
            </a:r>
            <a:r>
              <a:rPr kumimoji="0" lang="lt-LT" sz="1400" b="1" i="0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&amp;&amp;</a:t>
            </a:r>
            <a:r>
              <a:rPr kumimoji="0" lang="lt-LT" sz="1400" b="0" i="0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(loginio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IR)</a:t>
            </a:r>
            <a:r>
              <a:rPr kumimoji="0" lang="lt-LT" sz="1400" b="0" i="0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operatoriaus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pavyzdžiai: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69" name="object 6"/>
          <p:cNvSpPr/>
          <p:nvPr/>
        </p:nvSpPr>
        <p:spPr>
          <a:xfrm>
            <a:off x="559080" y="3510720"/>
            <a:ext cx="1836720" cy="8301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var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a1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369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&amp;&amp;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true;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var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a2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369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&amp;&amp;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false;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var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a3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false</a:t>
            </a:r>
            <a:r>
              <a:rPr kumimoji="0" lang="lt-LT" sz="1400" b="0" i="1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&amp;&amp; 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70" name="object 7"/>
          <p:cNvSpPr/>
          <p:nvPr/>
        </p:nvSpPr>
        <p:spPr>
          <a:xfrm>
            <a:off x="2543040" y="3575160"/>
            <a:ext cx="1391400" cy="7664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</a:t>
            </a:r>
            <a:r>
              <a:rPr kumimoji="0" lang="lt-LT" sz="1400" b="0" i="1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&amp;&amp;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</a:t>
            </a:r>
            <a:r>
              <a:rPr kumimoji="0" lang="lt-LT" sz="1400" b="0" i="1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bus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&amp;&amp;</a:t>
            </a:r>
            <a:r>
              <a:rPr kumimoji="0" lang="lt-LT" sz="1400" b="0" i="1" u="none" strike="noStrike" kern="1200" cap="none" spc="4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bus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false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&amp;&amp;</a:t>
            </a:r>
            <a:r>
              <a:rPr kumimoji="0" lang="lt-LT" sz="1400" b="0" i="1" u="none" strike="noStrike" kern="1200" cap="none" spc="4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bus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false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71" name="object 8"/>
          <p:cNvSpPr/>
          <p:nvPr/>
        </p:nvSpPr>
        <p:spPr>
          <a:xfrm>
            <a:off x="559080" y="4405680"/>
            <a:ext cx="3492720" cy="425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var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a4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false</a:t>
            </a:r>
            <a:r>
              <a:rPr kumimoji="0" lang="lt-LT" sz="1400" b="0" i="1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&amp;&amp; (3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==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4);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&amp;&amp;</a:t>
            </a:r>
            <a:r>
              <a:rPr kumimoji="0" lang="lt-LT" sz="1400" b="0" i="1" u="none" strike="noStrike" kern="1200" cap="none" spc="4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bus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false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object 2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273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5" name="object 3"/>
          <p:cNvSpPr/>
          <p:nvPr/>
        </p:nvSpPr>
        <p:spPr>
          <a:xfrm>
            <a:off x="559080" y="1407240"/>
            <a:ext cx="4190760" cy="4269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28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“JavaScript”</a:t>
            </a:r>
            <a:r>
              <a:rPr kumimoji="0" lang="lt-LT" sz="2800" b="1" i="0" u="none" strike="noStrike" kern="1200" cap="none" spc="-7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28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endParaRPr kumimoji="0" lang="lt-LT" sz="2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59080" y="466560"/>
            <a:ext cx="1743480" cy="239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1400" b="0" strike="noStrike" spc="-100">
                <a:solidFill>
                  <a:srgbClr val="000000"/>
                </a:solidFill>
                <a:latin typeface="Arial"/>
                <a:ea typeface="Arial"/>
              </a:rPr>
              <a:t> operatoriai</a:t>
            </a:r>
            <a:endParaRPr lang="lt-LT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object 5"/>
          <p:cNvSpPr/>
          <p:nvPr/>
        </p:nvSpPr>
        <p:spPr>
          <a:xfrm>
            <a:off x="559080" y="2724840"/>
            <a:ext cx="3324600" cy="5029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Loginiai</a:t>
            </a:r>
            <a:r>
              <a:rPr kumimoji="0" lang="lt-LT" sz="1400" b="1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r>
              <a:rPr kumimoji="0" lang="lt-LT" sz="1400" b="1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(Logical</a:t>
            </a:r>
            <a:r>
              <a:rPr kumimoji="0" lang="lt-LT" sz="1400" b="1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||</a:t>
            </a:r>
            <a:r>
              <a:rPr kumimoji="0" lang="lt-LT" sz="1400" b="0" i="0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(loginio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ARBA)</a:t>
            </a:r>
            <a:r>
              <a:rPr kumimoji="0" lang="lt-LT" sz="1400" b="0" i="0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operatoriaus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pavyzdžiai: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78" name="object 6"/>
          <p:cNvSpPr/>
          <p:nvPr/>
        </p:nvSpPr>
        <p:spPr>
          <a:xfrm>
            <a:off x="559080" y="3510720"/>
            <a:ext cx="1689480" cy="8301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var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o1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37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</a:t>
            </a:r>
            <a:r>
              <a:rPr kumimoji="0" lang="lt-LT" sz="1400" b="0" i="1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||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true;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var</a:t>
            </a:r>
            <a:r>
              <a:rPr kumimoji="0" lang="lt-LT" sz="1400" b="0" i="1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o2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false</a:t>
            </a:r>
            <a:r>
              <a:rPr kumimoji="0" lang="lt-LT" sz="1400" b="0" i="1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||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true;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var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o3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37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</a:t>
            </a:r>
            <a:r>
              <a:rPr kumimoji="0" lang="lt-LT" sz="1400" b="0" i="1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||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false;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79" name="object 7"/>
          <p:cNvSpPr/>
          <p:nvPr/>
        </p:nvSpPr>
        <p:spPr>
          <a:xfrm>
            <a:off x="2395440" y="3575160"/>
            <a:ext cx="1173240" cy="7664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</a:t>
            </a:r>
            <a:r>
              <a:rPr kumimoji="0" lang="lt-LT" sz="1400" b="0" i="1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||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</a:t>
            </a:r>
            <a:r>
              <a:rPr kumimoji="0" lang="lt-LT" sz="1400" b="0" i="1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bus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||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</a:t>
            </a:r>
            <a:r>
              <a:rPr kumimoji="0" lang="lt-LT" sz="1400" b="0" i="1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bus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||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</a:t>
            </a:r>
            <a:r>
              <a:rPr kumimoji="0" lang="lt-LT" sz="1400" b="0" i="1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bus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0" name="object 8"/>
          <p:cNvSpPr/>
          <p:nvPr/>
        </p:nvSpPr>
        <p:spPr>
          <a:xfrm>
            <a:off x="559080" y="4405680"/>
            <a:ext cx="3196800" cy="425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var</a:t>
            </a:r>
            <a:r>
              <a:rPr kumimoji="0" lang="lt-LT" sz="1400" b="0" i="1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o4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false</a:t>
            </a:r>
            <a:r>
              <a:rPr kumimoji="0" lang="lt-LT" sz="1400" b="0" i="1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||</a:t>
            </a:r>
            <a:r>
              <a:rPr kumimoji="0" lang="lt-LT" sz="1400" b="0" i="1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(3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==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4);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||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</a:t>
            </a:r>
            <a:r>
              <a:rPr kumimoji="0" lang="lt-LT" sz="1400" b="0" i="1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bus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false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0F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object 3"/>
          <p:cNvSpPr/>
          <p:nvPr/>
        </p:nvSpPr>
        <p:spPr>
          <a:xfrm>
            <a:off x="0" y="-1"/>
            <a:ext cx="6091710" cy="6857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001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8181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4" name="object 4"/>
          <p:cNvGrpSpPr/>
          <p:nvPr/>
        </p:nvGrpSpPr>
        <p:grpSpPr>
          <a:xfrm>
            <a:off x="11077956" y="458723"/>
            <a:ext cx="633985" cy="680962"/>
            <a:chOff x="0" y="0"/>
            <a:chExt cx="633984" cy="680961"/>
          </a:xfrm>
        </p:grpSpPr>
        <p:sp>
          <p:nvSpPr>
            <p:cNvPr id="122" name="Shape"/>
            <p:cNvSpPr/>
            <p:nvPr/>
          </p:nvSpPr>
          <p:spPr>
            <a:xfrm>
              <a:off x="0" y="0"/>
              <a:ext cx="633985" cy="680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97536" y="88391"/>
              <a:ext cx="440437" cy="43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5" name="object 5"/>
          <p:cNvSpPr txBox="1"/>
          <p:nvPr/>
        </p:nvSpPr>
        <p:spPr>
          <a:xfrm>
            <a:off x="513383" y="481583"/>
            <a:ext cx="234124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300">
                <a:solidFill>
                  <a:srgbClr val="FDFFFF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80"/>
              <a:t> </a:t>
            </a:r>
            <a:r>
              <a:t>programavimo</a:t>
            </a:r>
            <a:r>
              <a:rPr spc="-60"/>
              <a:t> </a:t>
            </a:r>
            <a:r>
              <a:rPr spc="-10"/>
              <a:t>kalba</a:t>
            </a:r>
          </a:p>
        </p:txBody>
      </p:sp>
      <p:sp>
        <p:nvSpPr>
          <p:cNvPr id="126" name="object 6"/>
          <p:cNvSpPr txBox="1"/>
          <p:nvPr/>
        </p:nvSpPr>
        <p:spPr>
          <a:xfrm>
            <a:off x="6725793" y="3235196"/>
            <a:ext cx="41935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marL="335279" indent="-323215">
              <a:spcBef>
                <a:spcPts val="100"/>
              </a:spcBef>
              <a:buClr>
                <a:srgbClr val="373E46"/>
              </a:buClr>
              <a:buSzPct val="125000"/>
              <a:buChar char="●"/>
              <a:tabLst>
                <a:tab pos="330200" algn="l"/>
                <a:tab pos="330200" algn="l"/>
              </a:tabLst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Paprastas</a:t>
            </a:r>
            <a:r>
              <a:rPr spc="-45"/>
              <a:t> </a:t>
            </a:r>
            <a:r>
              <a:t>interneto</a:t>
            </a:r>
            <a:r>
              <a:rPr spc="-35"/>
              <a:t> </a:t>
            </a:r>
            <a:r>
              <a:t>svetaines</a:t>
            </a:r>
            <a:r>
              <a:rPr spc="-30"/>
              <a:t> </a:t>
            </a:r>
            <a:r>
              <a:rPr spc="-10"/>
              <a:t>(Websites);</a:t>
            </a:r>
          </a:p>
          <a:p>
            <a:pPr marL="335279" indent="-323215">
              <a:buClr>
                <a:srgbClr val="373E46"/>
              </a:buClr>
              <a:buSzPct val="125000"/>
              <a:buChar char="●"/>
              <a:tabLst>
                <a:tab pos="330200" algn="l"/>
                <a:tab pos="330200" algn="l"/>
              </a:tabLst>
              <a:defRPr sz="1200" spc="-55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Sudėtingesnes</a:t>
            </a:r>
            <a:r>
              <a:rPr spc="-35"/>
              <a:t> </a:t>
            </a:r>
            <a:r>
              <a:rPr spc="0"/>
              <a:t>interneto</a:t>
            </a:r>
            <a:r>
              <a:rPr spc="-25"/>
              <a:t> </a:t>
            </a:r>
            <a:r>
              <a:rPr spc="0"/>
              <a:t>svetaines</a:t>
            </a:r>
            <a:r>
              <a:rPr spc="-15"/>
              <a:t> </a:t>
            </a:r>
            <a:r>
              <a:rPr spc="0"/>
              <a:t>(Web</a:t>
            </a:r>
            <a:r>
              <a:rPr spc="-35"/>
              <a:t> </a:t>
            </a:r>
            <a:r>
              <a:rPr spc="0"/>
              <a:t>&amp;</a:t>
            </a:r>
            <a:r>
              <a:rPr spc="5"/>
              <a:t> </a:t>
            </a:r>
            <a:r>
              <a:rPr spc="0"/>
              <a:t>Server</a:t>
            </a:r>
            <a:r>
              <a:rPr spc="-10"/>
              <a:t> </a:t>
            </a:r>
            <a:r>
              <a:rPr spc="-65"/>
              <a:t>Apps);</a:t>
            </a:r>
          </a:p>
          <a:p>
            <a:pPr marL="335279" indent="-323215">
              <a:buClr>
                <a:srgbClr val="373E46"/>
              </a:buClr>
              <a:buSzPct val="125000"/>
              <a:buChar char="●"/>
              <a:tabLst>
                <a:tab pos="330200" algn="l"/>
                <a:tab pos="330200" algn="l"/>
              </a:tabLst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Mobiliąsias</a:t>
            </a:r>
            <a:r>
              <a:rPr spc="-65"/>
              <a:t> </a:t>
            </a:r>
            <a:r>
              <a:t>aplikacijas</a:t>
            </a:r>
            <a:r>
              <a:rPr spc="-60"/>
              <a:t> </a:t>
            </a:r>
            <a:r>
              <a:t>(Mobile</a:t>
            </a:r>
            <a:r>
              <a:rPr spc="-45"/>
              <a:t> </a:t>
            </a:r>
            <a:r>
              <a:rPr spc="-10"/>
              <a:t>Apps);</a:t>
            </a:r>
          </a:p>
          <a:p>
            <a:pPr marL="335279" indent="-323215">
              <a:buClr>
                <a:srgbClr val="373E46"/>
              </a:buClr>
              <a:buSzPct val="125000"/>
              <a:buChar char="●"/>
              <a:tabLst>
                <a:tab pos="330200" algn="l"/>
                <a:tab pos="330200" algn="l"/>
              </a:tabLst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Žaidimus</a:t>
            </a:r>
            <a:r>
              <a:rPr spc="-50"/>
              <a:t> </a:t>
            </a:r>
            <a:r>
              <a:t>(Browser</a:t>
            </a:r>
            <a:r>
              <a:rPr spc="-10"/>
              <a:t> games).</a:t>
            </a:r>
          </a:p>
        </p:txBody>
      </p:sp>
      <p:sp>
        <p:nvSpPr>
          <p:cNvPr id="127" name="object 7"/>
          <p:cNvSpPr txBox="1">
            <a:spLocks noGrp="1"/>
          </p:cNvSpPr>
          <p:nvPr>
            <p:ph type="title"/>
          </p:nvPr>
        </p:nvSpPr>
        <p:spPr>
          <a:xfrm>
            <a:off x="1420747" y="1344294"/>
            <a:ext cx="9350503" cy="513715"/>
          </a:xfrm>
          <a:prstGeom prst="rect">
            <a:avLst/>
          </a:prstGeom>
        </p:spPr>
        <p:txBody>
          <a:bodyPr/>
          <a:lstStyle/>
          <a:p>
            <a:pPr indent="5183504">
              <a:spcBef>
                <a:spcPts val="100"/>
              </a:spcBef>
            </a:pPr>
            <a:r>
              <a:rPr lang="lt-LT" dirty="0"/>
              <a:t>Kas tas JavaScript?</a:t>
            </a:r>
            <a:endParaRPr spc="-100" dirty="0"/>
          </a:p>
        </p:txBody>
      </p:sp>
      <p:pic>
        <p:nvPicPr>
          <p:cNvPr id="3" name="Online Media 2" descr="What is JavaScript?">
            <a:hlinkClick r:id="" action="ppaction://media"/>
            <a:extLst>
              <a:ext uri="{FF2B5EF4-FFF2-40B4-BE49-F238E27FC236}">
                <a16:creationId xmlns:a16="http://schemas.microsoft.com/office/drawing/2014/main" id="{CA281785-04B3-B328-8D4B-E42EC3273D2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3383" y="1507118"/>
            <a:ext cx="4792089" cy="27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05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object 2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282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59080" y="1393920"/>
            <a:ext cx="4190760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“JavaScript”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operatoriai</a:t>
            </a:r>
            <a:endParaRPr lang="lt-L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object 4"/>
          <p:cNvSpPr/>
          <p:nvPr/>
        </p:nvSpPr>
        <p:spPr>
          <a:xfrm>
            <a:off x="559080" y="479880"/>
            <a:ext cx="174348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6" name="object 5"/>
          <p:cNvSpPr/>
          <p:nvPr/>
        </p:nvSpPr>
        <p:spPr>
          <a:xfrm>
            <a:off x="559080" y="2724840"/>
            <a:ext cx="3324600" cy="16070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Loginiai</a:t>
            </a:r>
            <a:r>
              <a:rPr kumimoji="0" lang="lt-LT" sz="1400" b="1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operatoriai</a:t>
            </a:r>
            <a:r>
              <a:rPr kumimoji="0" lang="lt-LT" sz="1400" b="1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(Logical</a:t>
            </a:r>
            <a:r>
              <a:rPr kumimoji="0" lang="lt-LT" sz="1400" b="1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!</a:t>
            </a:r>
            <a:r>
              <a:rPr kumimoji="0" lang="lt-LT" sz="1400" b="0" i="0" u="none" strike="noStrike" kern="1200" cap="none" spc="4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(loginio</a:t>
            </a:r>
            <a:r>
              <a:rPr kumimoji="0" lang="lt-LT" sz="1400" b="0" i="0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NE)</a:t>
            </a:r>
            <a:r>
              <a:rPr kumimoji="0" lang="lt-LT" sz="1400" b="0" i="0" u="none" strike="noStrike" kern="1200" cap="none" spc="4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operatoriaus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pavyzdžiai: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var</a:t>
            </a:r>
            <a:r>
              <a:rPr kumimoji="0" lang="lt-LT" sz="1400" b="0" i="1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n1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!true;</a:t>
            </a:r>
            <a:r>
              <a:rPr kumimoji="0" lang="lt-LT" sz="1400" b="0" i="1" u="none" strike="noStrike" kern="1200" cap="none" spc="344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!t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bus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false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var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n2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!false;</a:t>
            </a:r>
            <a:r>
              <a:rPr kumimoji="0" lang="lt-LT" sz="1400" b="0" i="1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!f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bus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object 2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288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59080" y="1393920"/>
            <a:ext cx="7203600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sąlygos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sakiniai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(conditionals)</a:t>
            </a:r>
            <a:endParaRPr lang="lt-L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object 4"/>
          <p:cNvSpPr/>
          <p:nvPr/>
        </p:nvSpPr>
        <p:spPr>
          <a:xfrm>
            <a:off x="559080" y="479880"/>
            <a:ext cx="325260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sąlygos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sakiniai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(conditionals)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2" name="object 5"/>
          <p:cNvSpPr/>
          <p:nvPr/>
        </p:nvSpPr>
        <p:spPr>
          <a:xfrm>
            <a:off x="559080" y="2712240"/>
            <a:ext cx="7671240" cy="2628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if...else</a:t>
            </a:r>
            <a:r>
              <a:rPr kumimoji="0" lang="lt-LT" sz="1400" b="1" i="0" u="none" strike="noStrike" kern="1200" cap="none" spc="-7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statements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If...else</a:t>
            </a:r>
            <a:r>
              <a:rPr kumimoji="0" lang="lt-LT" sz="1400" b="0" i="0" u="none" strike="noStrike" kern="1200" cap="none" spc="-7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leidžia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vykdyti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tam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tikrus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kodo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fragmentus,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atsižvelgiant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į</a:t>
            </a:r>
            <a:r>
              <a:rPr kumimoji="0" lang="lt-LT" sz="1400" b="0" i="0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įvykdytą</a:t>
            </a:r>
            <a:r>
              <a:rPr kumimoji="0" lang="lt-LT" sz="1400" b="0" i="0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sąlygą</a:t>
            </a:r>
            <a:r>
              <a:rPr kumimoji="0" lang="lt-LT" sz="1400" b="0" i="0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ar</a:t>
            </a:r>
            <a:r>
              <a:rPr kumimoji="0" lang="lt-LT" sz="1400" b="0" i="0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sąlygų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rinkinį.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Sintaksė: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if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(/*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this</a:t>
            </a:r>
            <a:r>
              <a:rPr kumimoji="0" lang="lt-LT" sz="1400" b="0" i="1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expression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is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</a:t>
            </a:r>
            <a:r>
              <a:rPr kumimoji="0" lang="lt-LT" sz="1400" b="0" i="1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*/)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{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run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this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code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}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else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{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//</a:t>
            </a:r>
            <a:r>
              <a:rPr kumimoji="0" lang="lt-LT" sz="1400" b="0" i="1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run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this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code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}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object 2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294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59080" y="1393920"/>
            <a:ext cx="7203600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sąlygos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sakiniai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(conditionals)</a:t>
            </a:r>
            <a:endParaRPr lang="lt-L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object 4"/>
          <p:cNvSpPr/>
          <p:nvPr/>
        </p:nvSpPr>
        <p:spPr>
          <a:xfrm>
            <a:off x="559080" y="479880"/>
            <a:ext cx="325260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sąlygos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sakiniai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(conditionals)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8" name="object 5"/>
          <p:cNvSpPr/>
          <p:nvPr/>
        </p:nvSpPr>
        <p:spPr>
          <a:xfrm>
            <a:off x="559080" y="2712240"/>
            <a:ext cx="9208440" cy="34610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if...else</a:t>
            </a:r>
            <a:r>
              <a:rPr kumimoji="0" lang="lt-LT" sz="1400" b="1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statements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If...else</a:t>
            </a:r>
            <a:r>
              <a:rPr kumimoji="0" lang="lt-LT" sz="1400" b="0" i="0" u="none" strike="noStrike" kern="1200" cap="none" spc="-8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nepaprastai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naudinga,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nes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leidžia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jums</a:t>
            </a:r>
            <a:r>
              <a:rPr kumimoji="0" lang="lt-LT" sz="1400" b="0" i="0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pasirinkti,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kurį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kodo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fragmentą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norite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vykdyti</a:t>
            </a:r>
            <a:r>
              <a:rPr kumimoji="0" lang="lt-LT" sz="1400" b="0" i="0" u="none" strike="noStrike" kern="1200" cap="none" spc="4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pagal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išraiškos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rezultatą.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Pvz.,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let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</a:t>
            </a:r>
            <a:r>
              <a:rPr kumimoji="0" lang="lt-LT" sz="1400" b="0" i="1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1;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let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</a:t>
            </a:r>
            <a:r>
              <a:rPr kumimoji="0" lang="lt-LT" sz="1400" b="0" i="1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2;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if</a:t>
            </a:r>
            <a:r>
              <a:rPr kumimoji="0" lang="lt-LT" sz="1400" b="0" i="1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(a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&gt;=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b)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{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console.log("a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yra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daugiau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negu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b");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}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else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{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console.log("a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yra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mažiau</a:t>
            </a:r>
            <a:r>
              <a:rPr kumimoji="0" lang="lt-LT" sz="1400" b="0" i="1" u="none" strike="noStrike" kern="1200" cap="none" spc="9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arba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lygu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b");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}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object 2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300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59080" y="1393920"/>
            <a:ext cx="7203600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sąlygos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sakiniai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(conditionals)</a:t>
            </a:r>
            <a:endParaRPr lang="lt-L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object 4"/>
          <p:cNvSpPr/>
          <p:nvPr/>
        </p:nvSpPr>
        <p:spPr>
          <a:xfrm>
            <a:off x="559080" y="479880"/>
            <a:ext cx="325260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sąlygos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sakiniai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(conditionals)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04" name="object 5"/>
          <p:cNvSpPr/>
          <p:nvPr/>
        </p:nvSpPr>
        <p:spPr>
          <a:xfrm>
            <a:off x="559080" y="2712240"/>
            <a:ext cx="10416960" cy="25750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if...else</a:t>
            </a:r>
            <a:r>
              <a:rPr kumimoji="0" lang="lt-LT" sz="1400" b="1" i="0" u="none" strike="noStrike" kern="1200" cap="none" spc="-7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statements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Keletas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svarbių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dalykų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apie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if…else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“if”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sakinyje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esanti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vertė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visada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paverčiama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true</a:t>
            </a:r>
            <a:r>
              <a:rPr kumimoji="0" lang="lt-LT" sz="1400" b="0" i="1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arba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false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.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Priklausomai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nuo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vertės,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bus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vykdomas</a:t>
            </a:r>
            <a:r>
              <a:rPr kumimoji="0" lang="lt-LT" sz="1400" b="0" i="0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kodas,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esantis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“if”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sakinio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viduje,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arba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kodas,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esantis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“else”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sakinio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viduje,</a:t>
            </a:r>
            <a:r>
              <a:rPr kumimoji="0" lang="lt-LT" sz="1400" b="0" i="0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bet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ne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abu.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5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Kodas,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esantis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teiginių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“if”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ir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”else”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viduje,</a:t>
            </a:r>
            <a:r>
              <a:rPr kumimoji="0" lang="lt-LT" sz="1400" b="0" i="0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yra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apsuptas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{...},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kad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būtų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galima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atskirti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sąlygas</a:t>
            </a:r>
            <a:r>
              <a:rPr kumimoji="0" lang="lt-LT" sz="1400" b="0" i="0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ir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nurodyti,</a:t>
            </a:r>
            <a:r>
              <a:rPr kumimoji="0" lang="lt-LT" sz="1400" b="0" i="0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kurį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kodą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reikia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naudoti.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“If”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gali</a:t>
            </a:r>
            <a:r>
              <a:rPr kumimoji="0" lang="lt-LT" sz="1400" b="0" i="0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būti</a:t>
            </a:r>
            <a:r>
              <a:rPr kumimoji="0" lang="lt-LT" sz="1400" b="0" i="0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be</a:t>
            </a:r>
            <a:r>
              <a:rPr kumimoji="0" lang="lt-LT" sz="1400" b="0" i="0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“else”,</a:t>
            </a:r>
            <a:r>
              <a:rPr kumimoji="0" lang="lt-LT" sz="1400" b="0" i="0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tačiau</a:t>
            </a:r>
            <a:r>
              <a:rPr kumimoji="0" lang="lt-LT" sz="1400" b="0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“else”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be</a:t>
            </a:r>
            <a:r>
              <a:rPr kumimoji="0" lang="lt-LT" sz="1400" b="0" i="0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“if”</a:t>
            </a:r>
            <a:r>
              <a:rPr kumimoji="0" lang="lt-LT" sz="1400" b="0" i="0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ne.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object 2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sp>
          <p:nvSpPr>
            <p:cNvPr id="306" name="Shape"/>
            <p:cNvSpPr/>
            <p:nvPr/>
          </p:nvSpPr>
          <p:spPr>
            <a:xfrm>
              <a:off x="11077920" y="458640"/>
              <a:ext cx="633600" cy="68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Shape"/>
            <p:cNvSpPr/>
            <p:nvPr/>
          </p:nvSpPr>
          <p:spPr>
            <a:xfrm>
              <a:off x="11175480" y="547200"/>
              <a:ext cx="439920" cy="434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59080" y="1393920"/>
            <a:ext cx="7203600" cy="461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sąlygos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lt-LT" sz="2800" b="1" strike="noStrike" spc="-1">
                <a:solidFill>
                  <a:srgbClr val="000000"/>
                </a:solidFill>
                <a:latin typeface="Arial"/>
                <a:ea typeface="Arial"/>
              </a:rPr>
              <a:t>sakiniai</a:t>
            </a:r>
            <a:r>
              <a:rPr lang="lt-LT" sz="2800" b="1" strike="noStrike" spc="-100">
                <a:solidFill>
                  <a:srgbClr val="000000"/>
                </a:solidFill>
                <a:latin typeface="Arial"/>
                <a:ea typeface="Arial"/>
              </a:rPr>
              <a:t> (conditionals)</a:t>
            </a:r>
            <a:endParaRPr lang="lt-L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object 4"/>
          <p:cNvSpPr/>
          <p:nvPr/>
        </p:nvSpPr>
        <p:spPr>
          <a:xfrm>
            <a:off x="559080" y="479880"/>
            <a:ext cx="3252600" cy="2134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sąlygos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sakiniai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(conditionals)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10" name="object 5"/>
          <p:cNvSpPr/>
          <p:nvPr/>
        </p:nvSpPr>
        <p:spPr>
          <a:xfrm>
            <a:off x="559080" y="2712240"/>
            <a:ext cx="8986680" cy="40190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else</a:t>
            </a:r>
            <a:r>
              <a:rPr kumimoji="0" lang="lt-LT" sz="1400" b="1" i="0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if</a:t>
            </a:r>
            <a:r>
              <a:rPr kumimoji="0" lang="lt-LT" sz="1400" b="1" i="0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statement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JavaScript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kalboje</a:t>
            </a:r>
            <a:r>
              <a:rPr kumimoji="0" lang="lt-LT" sz="1400" b="0" i="0" u="none" strike="noStrike" kern="1200" cap="none" spc="-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galite</a:t>
            </a:r>
            <a:r>
              <a:rPr kumimoji="0" lang="lt-LT" sz="1400" b="0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pavaizduoti</a:t>
            </a:r>
            <a:r>
              <a:rPr kumimoji="0" lang="lt-LT" sz="1400" b="0" i="0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antrinį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patikrinimą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naudodami</a:t>
            </a:r>
            <a:r>
              <a:rPr kumimoji="0" lang="lt-LT" sz="1400" b="0" i="0" u="none" strike="noStrike" kern="1200" cap="none" spc="-6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papildomą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teiginį,</a:t>
            </a:r>
            <a:r>
              <a:rPr kumimoji="0" lang="lt-LT" sz="14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vadinamą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else</a:t>
            </a:r>
            <a:r>
              <a:rPr kumimoji="0" lang="lt-LT" sz="1400" b="1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if</a:t>
            </a:r>
            <a:r>
              <a:rPr kumimoji="0" lang="lt-LT" sz="1400" b="1" i="0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1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statement</a:t>
            </a:r>
            <a:r>
              <a:rPr kumimoji="0" lang="lt-LT" sz="1400" b="0" i="0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.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5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let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weather</a:t>
            </a:r>
            <a:r>
              <a:rPr kumimoji="0" lang="lt-LT" sz="1400" b="0" i="1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"sunny";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9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99000" marR="0" lvl="0" indent="-87120" algn="l" defTabSz="914400" rtl="0" eaLnBrk="1" fontAlgn="auto" latinLnBrk="0" hangingPunct="1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if</a:t>
            </a:r>
            <a:r>
              <a:rPr kumimoji="0" lang="lt-LT" sz="1400" b="0" i="1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(weather</a:t>
            </a:r>
            <a:r>
              <a:rPr kumimoji="0" lang="lt-LT" sz="1400" b="0" i="1" u="none" strike="noStrike" kern="1200" cap="none" spc="-6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===</a:t>
            </a:r>
            <a:r>
              <a:rPr kumimoji="0" lang="lt-LT" sz="1400" b="0" i="1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"snow")</a:t>
            </a:r>
            <a:r>
              <a:rPr kumimoji="0" lang="lt-LT" sz="1400" b="0" i="1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{ 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console.log("Bring</a:t>
            </a:r>
            <a:r>
              <a:rPr kumimoji="0" lang="lt-LT" sz="1400" b="0" i="1" u="none" strike="noStrike" kern="1200" cap="none" spc="4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</a:t>
            </a:r>
            <a:r>
              <a:rPr kumimoji="0" lang="lt-LT" sz="1400" b="0" i="1" u="none" strike="noStrike" kern="1200" cap="none" spc="38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coat.");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99000" marR="0" lvl="0" indent="-8712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}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else</a:t>
            </a:r>
            <a:r>
              <a:rPr kumimoji="0" lang="lt-LT" sz="1400" b="0" i="1" u="none" strike="noStrike" kern="1200" cap="none" spc="-3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if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(weather</a:t>
            </a:r>
            <a:r>
              <a:rPr kumimoji="0" lang="lt-LT" sz="1400" b="0" i="1" u="none" strike="noStrike" kern="1200" cap="none" spc="-4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===</a:t>
            </a:r>
            <a:r>
              <a:rPr kumimoji="0" lang="lt-LT" sz="1400" b="0" i="1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"rain")</a:t>
            </a:r>
            <a:r>
              <a:rPr kumimoji="0" lang="lt-LT" sz="1400" b="0" i="1" u="none" strike="noStrike" kern="1200" cap="none" spc="-3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{ 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console.log("Bring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</a:t>
            </a:r>
            <a:r>
              <a:rPr kumimoji="0" lang="lt-LT" sz="1400" b="0" i="1" u="none" strike="noStrike" kern="1200" cap="none" spc="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rain</a:t>
            </a:r>
            <a:r>
              <a:rPr kumimoji="0" lang="lt-LT" sz="1400" b="0" i="1" u="none" strike="noStrike" kern="1200" cap="none" spc="18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jacket.");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}</a:t>
            </a:r>
            <a:r>
              <a:rPr kumimoji="0" lang="lt-LT" sz="1400" b="0" i="1" u="none" strike="noStrike" kern="1200" cap="none" spc="-2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else</a:t>
            </a:r>
            <a:r>
              <a:rPr kumimoji="0" lang="lt-LT" sz="1400" b="0" i="1" u="none" strike="noStrike" kern="1200" cap="none" spc="-2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{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console.log("Wear</a:t>
            </a:r>
            <a:r>
              <a:rPr kumimoji="0" lang="lt-LT" sz="1400" b="0" i="1" u="none" strike="noStrike" kern="1200" cap="none" spc="-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what</a:t>
            </a:r>
            <a:r>
              <a:rPr kumimoji="0" lang="lt-LT" sz="1400" b="0" i="1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you</a:t>
            </a:r>
            <a:r>
              <a:rPr kumimoji="0" lang="lt-LT" sz="1400" b="0" i="1" u="none" strike="noStrike" kern="1200" cap="none" spc="-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have</a:t>
            </a:r>
            <a:r>
              <a:rPr kumimoji="0" lang="lt-LT" sz="1400" b="0" i="1" u="none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400" b="0" i="1" u="none" strike="noStrike" kern="1200" cap="none" spc="-1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on.");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4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}</a:t>
            </a:r>
            <a:endParaRPr kumimoji="0" lang="lt-LT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object 2"/>
          <p:cNvSpPr/>
          <p:nvPr/>
        </p:nvSpPr>
        <p:spPr>
          <a:xfrm>
            <a:off x="513360" y="481680"/>
            <a:ext cx="3024720" cy="777136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lvl="0" hangingPunct="1">
              <a:tabLst>
                <a:tab pos="0" algn="l"/>
              </a:tabLst>
              <a:defRPr/>
            </a:pPr>
            <a:r>
              <a:rPr lang="lt-LT" sz="1300" kern="1200" spc="-1" dirty="0">
                <a:solidFill>
                  <a:srgbClr val="FDFFFF"/>
                </a:solidFill>
                <a:ea typeface="Arial"/>
              </a:rPr>
              <a:t>JS kintamieji, operatoriai, sąlygos</a:t>
            </a:r>
            <a:endParaRPr lang="lt-LT" sz="1300" kern="1200" spc="-1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600" b="1" i="0" u="none" strike="noStrike" kern="1200" cap="none" spc="-1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Užduotis</a:t>
            </a:r>
            <a:r>
              <a:rPr kumimoji="0" lang="lt-LT" sz="1600" b="1" i="0" u="none" strike="noStrike" kern="1200" cap="none" spc="-35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nr.</a:t>
            </a:r>
            <a:r>
              <a:rPr kumimoji="0" lang="lt-LT" sz="1600" b="1" i="0" u="none" strike="noStrike" kern="1200" cap="none" spc="-46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1" i="0" u="none" strike="noStrike" kern="1200" cap="none" spc="-52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1</a:t>
            </a:r>
            <a:endParaRPr kumimoji="0" lang="lt-LT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12" name="object 3" descr="object 3"/>
          <p:cNvPicPr/>
          <p:nvPr/>
        </p:nvPicPr>
        <p:blipFill>
          <a:blip r:embed="rId2"/>
          <a:stretch/>
        </p:blipFill>
        <p:spPr>
          <a:xfrm>
            <a:off x="479880" y="1441800"/>
            <a:ext cx="11231640" cy="5226840"/>
          </a:xfrm>
          <a:prstGeom prst="rect">
            <a:avLst/>
          </a:prstGeom>
          <a:ln w="12700">
            <a:noFill/>
          </a:ln>
        </p:spPr>
      </p:pic>
      <p:sp>
        <p:nvSpPr>
          <p:cNvPr id="313" name="object 4"/>
          <p:cNvSpPr/>
          <p:nvPr/>
        </p:nvSpPr>
        <p:spPr>
          <a:xfrm>
            <a:off x="672840" y="1851480"/>
            <a:ext cx="10604760" cy="553998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r>
              <a:rPr lang="lt-LT" dirty="0">
                <a:solidFill>
                  <a:srgbClr val="212B36"/>
                </a:solidFill>
                <a:latin typeface="Public Sans"/>
              </a:rPr>
              <a:t>Sukurk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variable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 '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legalAge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', kuris būtų lygus 20. Antra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variable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 '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clientAge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' su bet kokiu skaičiumi. Pasirašyk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if-else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, kuris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alert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 išmestų ar klientas jau pasiekęs šį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legalAge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, ar dar ne.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8181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8" name="object 3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pic>
          <p:nvPicPr>
            <p:cNvPr id="319" name="object 4" descr="object 4"/>
            <p:cNvPicPr/>
            <p:nvPr/>
          </p:nvPicPr>
          <p:blipFill>
            <a:blip r:embed="rId2"/>
            <a:stretch/>
          </p:blipFill>
          <p:spPr>
            <a:xfrm>
              <a:off x="11219760" y="847440"/>
              <a:ext cx="132120" cy="106200"/>
            </a:xfrm>
            <a:prstGeom prst="rect">
              <a:avLst/>
            </a:prstGeom>
            <a:ln w="12700">
              <a:noFill/>
            </a:ln>
          </p:spPr>
        </p:pic>
        <p:grpSp>
          <p:nvGrpSpPr>
            <p:cNvPr id="320" name="object 5"/>
            <p:cNvGrpSpPr/>
            <p:nvPr/>
          </p:nvGrpSpPr>
          <p:grpSpPr>
            <a:xfrm>
              <a:off x="11216520" y="710280"/>
              <a:ext cx="356400" cy="123120"/>
              <a:chOff x="11216520" y="710280"/>
              <a:chExt cx="356400" cy="123120"/>
            </a:xfrm>
          </p:grpSpPr>
          <p:sp>
            <p:nvSpPr>
              <p:cNvPr id="321" name="Shape"/>
              <p:cNvSpPr/>
              <p:nvPr/>
            </p:nvSpPr>
            <p:spPr>
              <a:xfrm>
                <a:off x="11324160" y="818640"/>
                <a:ext cx="7056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3302" y="1512"/>
                    </a:lnTo>
                    <a:lnTo>
                      <a:pt x="6403" y="5831"/>
                    </a:lnTo>
                    <a:lnTo>
                      <a:pt x="9222" y="12634"/>
                    </a:lnTo>
                    <a:lnTo>
                      <a:pt x="11673" y="21600"/>
                    </a:lnTo>
                    <a:lnTo>
                      <a:pt x="13720" y="12634"/>
                    </a:lnTo>
                    <a:lnTo>
                      <a:pt x="16128" y="5831"/>
                    </a:lnTo>
                    <a:lnTo>
                      <a:pt x="18789" y="151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2" name="Shape"/>
              <p:cNvSpPr/>
              <p:nvPr/>
            </p:nvSpPr>
            <p:spPr>
              <a:xfrm>
                <a:off x="11395080" y="818640"/>
                <a:ext cx="7056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2876" y="1512"/>
                    </a:lnTo>
                    <a:lnTo>
                      <a:pt x="5531" y="5831"/>
                    </a:lnTo>
                    <a:lnTo>
                      <a:pt x="7902" y="12634"/>
                    </a:lnTo>
                    <a:lnTo>
                      <a:pt x="9927" y="21600"/>
                    </a:lnTo>
                    <a:lnTo>
                      <a:pt x="12428" y="12634"/>
                    </a:lnTo>
                    <a:lnTo>
                      <a:pt x="15240" y="5831"/>
                    </a:lnTo>
                    <a:lnTo>
                      <a:pt x="18315" y="151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Shape"/>
              <p:cNvSpPr/>
              <p:nvPr/>
            </p:nvSpPr>
            <p:spPr>
              <a:xfrm>
                <a:off x="11216520" y="710640"/>
                <a:ext cx="349920" cy="117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3950" y="0"/>
                    </a:moveTo>
                    <a:lnTo>
                      <a:pt x="1418" y="4432"/>
                    </a:lnTo>
                    <a:lnTo>
                      <a:pt x="850" y="14928"/>
                    </a:lnTo>
                    <a:lnTo>
                      <a:pt x="794" y="16691"/>
                    </a:lnTo>
                    <a:lnTo>
                      <a:pt x="623" y="18453"/>
                    </a:lnTo>
                    <a:lnTo>
                      <a:pt x="355" y="20080"/>
                    </a:lnTo>
                    <a:lnTo>
                      <a:pt x="0" y="21530"/>
                    </a:lnTo>
                    <a:lnTo>
                      <a:pt x="31" y="21600"/>
                    </a:lnTo>
                    <a:lnTo>
                      <a:pt x="466" y="20837"/>
                    </a:lnTo>
                    <a:lnTo>
                      <a:pt x="940" y="20273"/>
                    </a:lnTo>
                    <a:lnTo>
                      <a:pt x="1446" y="19924"/>
                    </a:lnTo>
                    <a:lnTo>
                      <a:pt x="1973" y="19804"/>
                    </a:lnTo>
                    <a:lnTo>
                      <a:pt x="21600" y="19804"/>
                    </a:lnTo>
                    <a:lnTo>
                      <a:pt x="21385" y="18500"/>
                    </a:lnTo>
                    <a:lnTo>
                      <a:pt x="21209" y="16770"/>
                    </a:lnTo>
                    <a:lnTo>
                      <a:pt x="21132" y="14928"/>
                    </a:lnTo>
                    <a:lnTo>
                      <a:pt x="21132" y="9865"/>
                    </a:lnTo>
                    <a:lnTo>
                      <a:pt x="10992" y="9865"/>
                    </a:lnTo>
                    <a:lnTo>
                      <a:pt x="9782" y="9435"/>
                    </a:lnTo>
                    <a:lnTo>
                      <a:pt x="8651" y="8197"/>
                    </a:lnTo>
                    <a:lnTo>
                      <a:pt x="7650" y="6223"/>
                    </a:lnTo>
                    <a:lnTo>
                      <a:pt x="6827" y="3589"/>
                    </a:lnTo>
                    <a:lnTo>
                      <a:pt x="5997" y="1498"/>
                    </a:lnTo>
                    <a:lnTo>
                      <a:pt x="5010" y="276"/>
                    </a:lnTo>
                    <a:lnTo>
                      <a:pt x="395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Shape"/>
              <p:cNvSpPr/>
              <p:nvPr/>
            </p:nvSpPr>
            <p:spPr>
              <a:xfrm>
                <a:off x="11541240" y="817200"/>
                <a:ext cx="3168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7385" y="0"/>
                    </a:moveTo>
                    <a:lnTo>
                      <a:pt x="0" y="0"/>
                    </a:lnTo>
                    <a:lnTo>
                      <a:pt x="5769" y="1442"/>
                    </a:lnTo>
                    <a:lnTo>
                      <a:pt x="11304" y="5646"/>
                    </a:lnTo>
                    <a:lnTo>
                      <a:pt x="16502" y="12427"/>
                    </a:lnTo>
                    <a:lnTo>
                      <a:pt x="21257" y="21600"/>
                    </a:lnTo>
                    <a:lnTo>
                      <a:pt x="21600" y="20758"/>
                    </a:lnTo>
                    <a:lnTo>
                      <a:pt x="17911" y="3501"/>
                    </a:lnTo>
                    <a:lnTo>
                      <a:pt x="1738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" name="Shape"/>
              <p:cNvSpPr/>
              <p:nvPr/>
            </p:nvSpPr>
            <p:spPr>
              <a:xfrm>
                <a:off x="11395080" y="710280"/>
                <a:ext cx="164160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5024" y="0"/>
                    </a:moveTo>
                    <a:lnTo>
                      <a:pt x="12751" y="510"/>
                    </a:lnTo>
                    <a:lnTo>
                      <a:pt x="10642" y="3153"/>
                    </a:lnTo>
                    <a:lnTo>
                      <a:pt x="8873" y="7794"/>
                    </a:lnTo>
                    <a:lnTo>
                      <a:pt x="7114" y="13527"/>
                    </a:lnTo>
                    <a:lnTo>
                      <a:pt x="4969" y="17876"/>
                    </a:lnTo>
                    <a:lnTo>
                      <a:pt x="2557" y="20635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286" y="15394"/>
                    </a:lnTo>
                    <a:lnTo>
                      <a:pt x="20403" y="9754"/>
                    </a:lnTo>
                    <a:lnTo>
                      <a:pt x="19039" y="5076"/>
                    </a:lnTo>
                    <a:lnTo>
                      <a:pt x="17280" y="1754"/>
                    </a:lnTo>
                    <a:lnTo>
                      <a:pt x="150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326" name="object 6" descr="object 6"/>
            <p:cNvPicPr/>
            <p:nvPr/>
          </p:nvPicPr>
          <p:blipFill>
            <a:blip r:embed="rId3"/>
            <a:stretch/>
          </p:blipFill>
          <p:spPr>
            <a:xfrm>
              <a:off x="11437560" y="847440"/>
              <a:ext cx="132120" cy="106200"/>
            </a:xfrm>
            <a:prstGeom prst="rect">
              <a:avLst/>
            </a:prstGeom>
            <a:ln w="12700">
              <a:noFill/>
            </a:ln>
          </p:spPr>
        </p:pic>
        <p:grpSp>
          <p:nvGrpSpPr>
            <p:cNvPr id="327" name="object 7"/>
            <p:cNvGrpSpPr/>
            <p:nvPr/>
          </p:nvGrpSpPr>
          <p:grpSpPr>
            <a:xfrm>
              <a:off x="11077920" y="458640"/>
              <a:ext cx="633600" cy="680760"/>
              <a:chOff x="11077920" y="458640"/>
              <a:chExt cx="633600" cy="680760"/>
            </a:xfrm>
          </p:grpSpPr>
          <p:sp>
            <p:nvSpPr>
              <p:cNvPr id="328" name="Shape"/>
              <p:cNvSpPr/>
              <p:nvPr/>
            </p:nvSpPr>
            <p:spPr>
              <a:xfrm>
                <a:off x="11077920" y="458640"/>
                <a:ext cx="633600" cy="680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11614"/>
                    </a:lnTo>
                    <a:lnTo>
                      <a:pt x="132" y="13156"/>
                    </a:lnTo>
                    <a:lnTo>
                      <a:pt x="519" y="14659"/>
                    </a:lnTo>
                    <a:lnTo>
                      <a:pt x="1148" y="16089"/>
                    </a:lnTo>
                    <a:lnTo>
                      <a:pt x="2008" y="17411"/>
                    </a:lnTo>
                    <a:lnTo>
                      <a:pt x="3048" y="18565"/>
                    </a:lnTo>
                    <a:lnTo>
                      <a:pt x="4262" y="19561"/>
                    </a:lnTo>
                    <a:lnTo>
                      <a:pt x="5622" y="20379"/>
                    </a:lnTo>
                    <a:lnTo>
                      <a:pt x="7100" y="21000"/>
                    </a:lnTo>
                    <a:lnTo>
                      <a:pt x="8723" y="21419"/>
                    </a:lnTo>
                    <a:lnTo>
                      <a:pt x="10397" y="21600"/>
                    </a:lnTo>
                    <a:lnTo>
                      <a:pt x="12083" y="21541"/>
                    </a:lnTo>
                    <a:lnTo>
                      <a:pt x="13742" y="21242"/>
                    </a:lnTo>
                    <a:lnTo>
                      <a:pt x="15281" y="20718"/>
                    </a:lnTo>
                    <a:lnTo>
                      <a:pt x="16713" y="19988"/>
                    </a:lnTo>
                    <a:lnTo>
                      <a:pt x="18008" y="19067"/>
                    </a:lnTo>
                    <a:lnTo>
                      <a:pt x="19138" y="17975"/>
                    </a:lnTo>
                    <a:lnTo>
                      <a:pt x="20084" y="16726"/>
                    </a:lnTo>
                    <a:lnTo>
                      <a:pt x="5729" y="16597"/>
                    </a:lnTo>
                    <a:lnTo>
                      <a:pt x="5002" y="16461"/>
                    </a:lnTo>
                    <a:lnTo>
                      <a:pt x="4408" y="16089"/>
                    </a:lnTo>
                    <a:lnTo>
                      <a:pt x="4007" y="15538"/>
                    </a:lnTo>
                    <a:lnTo>
                      <a:pt x="3860" y="14865"/>
                    </a:lnTo>
                    <a:lnTo>
                      <a:pt x="3860" y="13201"/>
                    </a:lnTo>
                    <a:lnTo>
                      <a:pt x="3895" y="12862"/>
                    </a:lnTo>
                    <a:lnTo>
                      <a:pt x="3997" y="12546"/>
                    </a:lnTo>
                    <a:lnTo>
                      <a:pt x="4140" y="12287"/>
                    </a:lnTo>
                    <a:lnTo>
                      <a:pt x="3297" y="12287"/>
                    </a:lnTo>
                    <a:lnTo>
                      <a:pt x="3297" y="9696"/>
                    </a:lnTo>
                    <a:lnTo>
                      <a:pt x="3388" y="8630"/>
                    </a:lnTo>
                    <a:lnTo>
                      <a:pt x="4088" y="6611"/>
                    </a:lnTo>
                    <a:lnTo>
                      <a:pt x="5409" y="4897"/>
                    </a:lnTo>
                    <a:lnTo>
                      <a:pt x="7204" y="3640"/>
                    </a:lnTo>
                    <a:lnTo>
                      <a:pt x="8865" y="3026"/>
                    </a:lnTo>
                    <a:lnTo>
                      <a:pt x="10161" y="2814"/>
                    </a:lnTo>
                    <a:lnTo>
                      <a:pt x="10822" y="2788"/>
                    </a:lnTo>
                    <a:lnTo>
                      <a:pt x="21600" y="278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9" name="Shape"/>
              <p:cNvSpPr/>
              <p:nvPr/>
            </p:nvSpPr>
            <p:spPr>
              <a:xfrm>
                <a:off x="11175120" y="546480"/>
                <a:ext cx="53640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8850" y="14899"/>
                    </a:moveTo>
                    <a:lnTo>
                      <a:pt x="8455" y="15076"/>
                    </a:lnTo>
                    <a:lnTo>
                      <a:pt x="8275" y="15608"/>
                    </a:lnTo>
                    <a:lnTo>
                      <a:pt x="8275" y="18802"/>
                    </a:lnTo>
                    <a:lnTo>
                      <a:pt x="8096" y="19888"/>
                    </a:lnTo>
                    <a:lnTo>
                      <a:pt x="7607" y="20778"/>
                    </a:lnTo>
                    <a:lnTo>
                      <a:pt x="6882" y="21379"/>
                    </a:lnTo>
                    <a:lnTo>
                      <a:pt x="5995" y="21600"/>
                    </a:lnTo>
                    <a:lnTo>
                      <a:pt x="11705" y="21600"/>
                    </a:lnTo>
                    <a:lnTo>
                      <a:pt x="10818" y="21379"/>
                    </a:lnTo>
                    <a:lnTo>
                      <a:pt x="10093" y="20778"/>
                    </a:lnTo>
                    <a:lnTo>
                      <a:pt x="9604" y="19888"/>
                    </a:lnTo>
                    <a:lnTo>
                      <a:pt x="9425" y="18802"/>
                    </a:lnTo>
                    <a:lnTo>
                      <a:pt x="9425" y="15608"/>
                    </a:lnTo>
                    <a:lnTo>
                      <a:pt x="9245" y="15076"/>
                    </a:lnTo>
                    <a:lnTo>
                      <a:pt x="8850" y="14899"/>
                    </a:lnTo>
                    <a:close/>
                    <a:moveTo>
                      <a:pt x="16484" y="14398"/>
                    </a:moveTo>
                    <a:lnTo>
                      <a:pt x="16463" y="14423"/>
                    </a:lnTo>
                    <a:lnTo>
                      <a:pt x="16709" y="14826"/>
                    </a:lnTo>
                    <a:lnTo>
                      <a:pt x="16896" y="15273"/>
                    </a:lnTo>
                    <a:lnTo>
                      <a:pt x="17015" y="15762"/>
                    </a:lnTo>
                    <a:lnTo>
                      <a:pt x="17056" y="16288"/>
                    </a:lnTo>
                    <a:lnTo>
                      <a:pt x="17056" y="18891"/>
                    </a:lnTo>
                    <a:lnTo>
                      <a:pt x="16883" y="19944"/>
                    </a:lnTo>
                    <a:lnTo>
                      <a:pt x="16410" y="20805"/>
                    </a:lnTo>
                    <a:lnTo>
                      <a:pt x="15708" y="21387"/>
                    </a:lnTo>
                    <a:lnTo>
                      <a:pt x="14848" y="21600"/>
                    </a:lnTo>
                    <a:lnTo>
                      <a:pt x="19891" y="21600"/>
                    </a:lnTo>
                    <a:lnTo>
                      <a:pt x="20672" y="19669"/>
                    </a:lnTo>
                    <a:lnTo>
                      <a:pt x="21263" y="17398"/>
                    </a:lnTo>
                    <a:lnTo>
                      <a:pt x="21564" y="15034"/>
                    </a:lnTo>
                    <a:lnTo>
                      <a:pt x="21573" y="14858"/>
                    </a:lnTo>
                    <a:lnTo>
                      <a:pt x="17705" y="14858"/>
                    </a:lnTo>
                    <a:lnTo>
                      <a:pt x="17373" y="14825"/>
                    </a:lnTo>
                    <a:lnTo>
                      <a:pt x="17060" y="14734"/>
                    </a:lnTo>
                    <a:lnTo>
                      <a:pt x="16762" y="14589"/>
                    </a:lnTo>
                    <a:lnTo>
                      <a:pt x="16484" y="14398"/>
                    </a:lnTo>
                    <a:close/>
                    <a:moveTo>
                      <a:pt x="1222" y="14398"/>
                    </a:moveTo>
                    <a:lnTo>
                      <a:pt x="949" y="14589"/>
                    </a:lnTo>
                    <a:lnTo>
                      <a:pt x="651" y="14734"/>
                    </a:lnTo>
                    <a:lnTo>
                      <a:pt x="332" y="14826"/>
                    </a:lnTo>
                    <a:lnTo>
                      <a:pt x="0" y="14858"/>
                    </a:lnTo>
                    <a:lnTo>
                      <a:pt x="975" y="14858"/>
                    </a:lnTo>
                    <a:lnTo>
                      <a:pt x="993" y="14815"/>
                    </a:lnTo>
                    <a:lnTo>
                      <a:pt x="1237" y="14423"/>
                    </a:lnTo>
                    <a:lnTo>
                      <a:pt x="1222" y="14398"/>
                    </a:lnTo>
                    <a:close/>
                    <a:moveTo>
                      <a:pt x="21600" y="0"/>
                    </a:moveTo>
                    <a:lnTo>
                      <a:pt x="13269" y="0"/>
                    </a:lnTo>
                    <a:lnTo>
                      <a:pt x="13269" y="2709"/>
                    </a:lnTo>
                    <a:lnTo>
                      <a:pt x="15456" y="2709"/>
                    </a:lnTo>
                    <a:lnTo>
                      <a:pt x="15456" y="5394"/>
                    </a:lnTo>
                    <a:lnTo>
                      <a:pt x="17685" y="5394"/>
                    </a:lnTo>
                    <a:lnTo>
                      <a:pt x="17685" y="10038"/>
                    </a:lnTo>
                    <a:lnTo>
                      <a:pt x="17705" y="10283"/>
                    </a:lnTo>
                    <a:lnTo>
                      <a:pt x="17705" y="12148"/>
                    </a:lnTo>
                    <a:lnTo>
                      <a:pt x="17721" y="12148"/>
                    </a:lnTo>
                    <a:lnTo>
                      <a:pt x="17721" y="14858"/>
                    </a:lnTo>
                    <a:lnTo>
                      <a:pt x="21573" y="14858"/>
                    </a:lnTo>
                    <a:lnTo>
                      <a:pt x="21586" y="14589"/>
                    </a:lnTo>
                    <a:lnTo>
                      <a:pt x="21600" y="14222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30" name="object 8"/>
          <p:cNvSpPr/>
          <p:nvPr/>
        </p:nvSpPr>
        <p:spPr>
          <a:xfrm>
            <a:off x="513360" y="481680"/>
            <a:ext cx="3024720" cy="1983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300" b="0" i="0" u="none" strike="noStrike" kern="1200" cap="none" spc="-1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JS </a:t>
            </a:r>
            <a:r>
              <a:rPr lang="lt-LT" sz="1300" kern="1200" spc="-1" dirty="0">
                <a:solidFill>
                  <a:srgbClr val="FDFFFF"/>
                </a:solidFill>
                <a:latin typeface="Arial"/>
                <a:ea typeface="Arial"/>
              </a:rPr>
              <a:t>kintamieji, operatoriai, sąlygos</a:t>
            </a:r>
            <a:endParaRPr kumimoji="0" lang="lt-LT" sz="13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1" name="object 9"/>
          <p:cNvSpPr/>
          <p:nvPr/>
        </p:nvSpPr>
        <p:spPr>
          <a:xfrm>
            <a:off x="479880" y="897480"/>
            <a:ext cx="1834560" cy="46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8864" y="0"/>
                </a:moveTo>
                <a:lnTo>
                  <a:pt x="2736" y="0"/>
                </a:lnTo>
                <a:lnTo>
                  <a:pt x="2184" y="219"/>
                </a:lnTo>
                <a:lnTo>
                  <a:pt x="1671" y="848"/>
                </a:lnTo>
                <a:lnTo>
                  <a:pt x="1206" y="1844"/>
                </a:lnTo>
                <a:lnTo>
                  <a:pt x="801" y="3163"/>
                </a:lnTo>
                <a:lnTo>
                  <a:pt x="467" y="4761"/>
                </a:lnTo>
                <a:lnTo>
                  <a:pt x="215" y="6595"/>
                </a:lnTo>
                <a:lnTo>
                  <a:pt x="56" y="8623"/>
                </a:lnTo>
                <a:lnTo>
                  <a:pt x="0" y="10800"/>
                </a:lnTo>
                <a:lnTo>
                  <a:pt x="56" y="12977"/>
                </a:lnTo>
                <a:lnTo>
                  <a:pt x="215" y="15005"/>
                </a:lnTo>
                <a:lnTo>
                  <a:pt x="467" y="16839"/>
                </a:lnTo>
                <a:lnTo>
                  <a:pt x="801" y="18437"/>
                </a:lnTo>
                <a:lnTo>
                  <a:pt x="1206" y="19756"/>
                </a:lnTo>
                <a:lnTo>
                  <a:pt x="1671" y="20752"/>
                </a:lnTo>
                <a:lnTo>
                  <a:pt x="2184" y="21381"/>
                </a:lnTo>
                <a:lnTo>
                  <a:pt x="2736" y="21600"/>
                </a:lnTo>
                <a:lnTo>
                  <a:pt x="18864" y="21600"/>
                </a:lnTo>
                <a:lnTo>
                  <a:pt x="19416" y="21381"/>
                </a:lnTo>
                <a:lnTo>
                  <a:pt x="19929" y="20752"/>
                </a:lnTo>
                <a:lnTo>
                  <a:pt x="20394" y="19756"/>
                </a:lnTo>
                <a:lnTo>
                  <a:pt x="20799" y="18437"/>
                </a:lnTo>
                <a:lnTo>
                  <a:pt x="21133" y="16839"/>
                </a:lnTo>
                <a:lnTo>
                  <a:pt x="21385" y="15005"/>
                </a:lnTo>
                <a:lnTo>
                  <a:pt x="21544" y="12977"/>
                </a:lnTo>
                <a:lnTo>
                  <a:pt x="21600" y="10800"/>
                </a:lnTo>
                <a:lnTo>
                  <a:pt x="21544" y="8623"/>
                </a:lnTo>
                <a:lnTo>
                  <a:pt x="21385" y="6595"/>
                </a:lnTo>
                <a:lnTo>
                  <a:pt x="21133" y="4761"/>
                </a:lnTo>
                <a:lnTo>
                  <a:pt x="20799" y="3163"/>
                </a:lnTo>
                <a:lnTo>
                  <a:pt x="20394" y="1844"/>
                </a:lnTo>
                <a:lnTo>
                  <a:pt x="19929" y="848"/>
                </a:lnTo>
                <a:lnTo>
                  <a:pt x="19416" y="219"/>
                </a:lnTo>
                <a:lnTo>
                  <a:pt x="18864" y="0"/>
                </a:lnTo>
                <a:close/>
              </a:path>
            </a:pathLst>
          </a:custGeom>
          <a:solidFill>
            <a:srgbClr val="7400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12440" y="991440"/>
            <a:ext cx="1369440" cy="2689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1" strike="noStrike" spc="-1" dirty="0">
                <a:solidFill>
                  <a:srgbClr val="FDFFFF"/>
                </a:solidFill>
                <a:latin typeface="Arial"/>
                <a:ea typeface="Arial"/>
              </a:rPr>
              <a:t>Užduotis</a:t>
            </a:r>
            <a:r>
              <a:rPr lang="lt-LT" sz="1600" b="1" strike="noStrike" spc="-100" dirty="0">
                <a:solidFill>
                  <a:srgbClr val="FDFFFF"/>
                </a:solidFill>
                <a:latin typeface="Arial"/>
                <a:ea typeface="Arial"/>
              </a:rPr>
              <a:t> </a:t>
            </a:r>
            <a:r>
              <a:rPr lang="lt-LT" sz="1600" b="1" strike="noStrike" spc="-1" dirty="0" err="1">
                <a:solidFill>
                  <a:srgbClr val="FDFFFF"/>
                </a:solidFill>
                <a:latin typeface="Arial"/>
                <a:ea typeface="Arial"/>
              </a:rPr>
              <a:t>nr.</a:t>
            </a:r>
            <a:r>
              <a:rPr lang="lt-LT" sz="1600" b="1" strike="noStrike" spc="-100" dirty="0">
                <a:solidFill>
                  <a:srgbClr val="FDFFFF"/>
                </a:solidFill>
                <a:latin typeface="Arial"/>
                <a:ea typeface="Arial"/>
              </a:rPr>
              <a:t> </a:t>
            </a:r>
            <a:r>
              <a:rPr lang="lt-LT" sz="1600" b="1" spc="-100" dirty="0">
                <a:solidFill>
                  <a:srgbClr val="FDFFFF"/>
                </a:solidFill>
                <a:latin typeface="Arial"/>
                <a:ea typeface="Arial"/>
              </a:rPr>
              <a:t>2</a:t>
            </a:r>
            <a:endParaRPr lang="lt-LT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3" name="object 11" descr="object 11"/>
          <p:cNvPicPr/>
          <p:nvPr/>
        </p:nvPicPr>
        <p:blipFill>
          <a:blip r:embed="rId4"/>
          <a:stretch/>
        </p:blipFill>
        <p:spPr>
          <a:xfrm>
            <a:off x="479880" y="1441800"/>
            <a:ext cx="11231640" cy="5226840"/>
          </a:xfrm>
          <a:prstGeom prst="rect">
            <a:avLst/>
          </a:prstGeom>
          <a:ln w="12700">
            <a:noFill/>
          </a:ln>
        </p:spPr>
      </p:pic>
      <p:sp>
        <p:nvSpPr>
          <p:cNvPr id="334" name="object 12"/>
          <p:cNvSpPr/>
          <p:nvPr/>
        </p:nvSpPr>
        <p:spPr>
          <a:xfrm>
            <a:off x="672840" y="1853280"/>
            <a:ext cx="10792800" cy="221599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r>
              <a:rPr lang="en-GB" dirty="0"/>
              <a:t>Time flies when you’re having fun. </a:t>
            </a:r>
            <a:r>
              <a:rPr lang="en-GB" dirty="0" err="1"/>
              <a:t>Kintamajam</a:t>
            </a:r>
            <a:r>
              <a:rPr lang="en-GB" dirty="0"/>
              <a:t> </a:t>
            </a:r>
            <a:r>
              <a:rPr lang="en-GB" dirty="0" err="1"/>
              <a:t>priskirkite</a:t>
            </a:r>
            <a:r>
              <a:rPr lang="en-GB" dirty="0"/>
              <a:t> </a:t>
            </a:r>
            <a:r>
              <a:rPr lang="en-GB" dirty="0" err="1"/>
              <a:t>valandas</a:t>
            </a:r>
            <a:r>
              <a:rPr lang="en-GB" dirty="0"/>
              <a:t>. </a:t>
            </a:r>
            <a:r>
              <a:rPr lang="en-GB" dirty="0" err="1"/>
              <a:t>JeiGiven</a:t>
            </a:r>
            <a:r>
              <a:rPr lang="en-GB" dirty="0"/>
              <a:t> a clock that measures 24 hours in a day, write a program that takes the hour as input. If the hour is in the range of 0 to 12, output am to the console, and output pm if it's not.</a:t>
            </a:r>
          </a:p>
          <a:p>
            <a:endParaRPr lang="en-GB" dirty="0">
              <a:solidFill>
                <a:srgbClr val="212B36"/>
              </a:solidFill>
              <a:latin typeface="Public Sans"/>
            </a:endParaRPr>
          </a:p>
          <a:p>
            <a:r>
              <a:rPr lang="lt-LT" dirty="0">
                <a:solidFill>
                  <a:srgbClr val="212B36"/>
                </a:solidFill>
                <a:latin typeface="Public Sans"/>
              </a:rPr>
              <a:t>Sukurk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variable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 „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hours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“, kuris būtų lygus tavo sugalvotam valandų skaičiui. Jeigu valanda yra tarp 0 iki 12, išspausdink valandas su “AM“ prierašu. Jei nuo 13 iki 24, išspausdink valandas su „PM“ prierašu. Jei didesnis skaičius, išspausdink nėra tokios valandos. </a:t>
            </a:r>
          </a:p>
          <a:p>
            <a:endParaRPr lang="lt-LT" dirty="0">
              <a:solidFill>
                <a:srgbClr val="212B36"/>
              </a:solidFill>
              <a:latin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823702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object 2"/>
          <p:cNvSpPr/>
          <p:nvPr/>
        </p:nvSpPr>
        <p:spPr>
          <a:xfrm>
            <a:off x="513360" y="481680"/>
            <a:ext cx="3024720" cy="777136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lvl="0" hangingPunct="1">
              <a:tabLst>
                <a:tab pos="0" algn="l"/>
              </a:tabLst>
              <a:defRPr/>
            </a:pPr>
            <a:r>
              <a:rPr lang="lt-LT" sz="1300" kern="1200" spc="-1" dirty="0">
                <a:solidFill>
                  <a:srgbClr val="FDFFFF"/>
                </a:solidFill>
                <a:ea typeface="Arial"/>
              </a:rPr>
              <a:t>JS kintamieji, operatoriai, sąlygos</a:t>
            </a:r>
            <a:endParaRPr lang="lt-LT" sz="1300" kern="1200" spc="-1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lt-LT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lt-LT" sz="1600" b="1" i="0" u="none" strike="noStrike" kern="1200" cap="none" spc="-1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Užduotis</a:t>
            </a:r>
            <a:r>
              <a:rPr kumimoji="0" lang="lt-LT" sz="1600" b="1" i="0" u="none" strike="noStrike" kern="1200" cap="none" spc="-35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kumimoji="0" lang="lt-LT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nr.</a:t>
            </a:r>
            <a:r>
              <a:rPr kumimoji="0" lang="lt-LT" sz="1600" b="1" i="0" u="none" strike="noStrike" kern="1200" cap="none" spc="-46" normalizeH="0" baseline="0" noProof="0" dirty="0">
                <a:ln>
                  <a:noFill/>
                </a:ln>
                <a:solidFill>
                  <a:srgbClr val="FDFFFF"/>
                </a:solidFill>
                <a:effectLst/>
                <a:uLnTx/>
                <a:uFillTx/>
                <a:latin typeface="Arial"/>
                <a:ea typeface="Arial"/>
              </a:rPr>
              <a:t> </a:t>
            </a:r>
            <a:r>
              <a:rPr lang="lt-LT" sz="1600" b="1" kern="1200" spc="-52" dirty="0">
                <a:solidFill>
                  <a:srgbClr val="FDFFFF"/>
                </a:solidFill>
                <a:latin typeface="Arial"/>
                <a:ea typeface="Arial"/>
              </a:rPr>
              <a:t>3</a:t>
            </a:r>
            <a:endParaRPr kumimoji="0" lang="lt-LT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15" name="object 3" descr="object 3"/>
          <p:cNvPicPr/>
          <p:nvPr/>
        </p:nvPicPr>
        <p:blipFill>
          <a:blip r:embed="rId2"/>
          <a:stretch/>
        </p:blipFill>
        <p:spPr>
          <a:xfrm>
            <a:off x="479880" y="1441800"/>
            <a:ext cx="11231640" cy="5226840"/>
          </a:xfrm>
          <a:prstGeom prst="rect">
            <a:avLst/>
          </a:prstGeom>
          <a:ln w="12700">
            <a:noFill/>
          </a:ln>
        </p:spPr>
      </p:pic>
      <p:sp>
        <p:nvSpPr>
          <p:cNvPr id="316" name="object 4"/>
          <p:cNvSpPr/>
          <p:nvPr/>
        </p:nvSpPr>
        <p:spPr>
          <a:xfrm>
            <a:off x="672840" y="1875960"/>
            <a:ext cx="10505880" cy="830997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r>
              <a:rPr lang="lt-LT" dirty="0">
                <a:solidFill>
                  <a:srgbClr val="212B36"/>
                </a:solidFill>
                <a:latin typeface="Public Sans"/>
              </a:rPr>
              <a:t>Pasirašyk kintamą su savo vardu. Sukurk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if-else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, kuris pasakys "Ilgas vardas", jei tavo vardas ilgesnis nei 6 raidės. Kitu atveju, nieko neišmes.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String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 ilgį gali susižinoti prirašant '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length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'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property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 (pvz.: "Petras".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length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 arba su kintamu: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name.length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). Daugiau </a:t>
            </a:r>
            <a:r>
              <a:rPr lang="lt-LT" dirty="0">
                <a:solidFill>
                  <a:srgbClr val="212B36"/>
                </a:solidFill>
                <a:latin typeface="Public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čia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8181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8" name="object 3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pic>
          <p:nvPicPr>
            <p:cNvPr id="319" name="object 4" descr="object 4"/>
            <p:cNvPicPr/>
            <p:nvPr/>
          </p:nvPicPr>
          <p:blipFill>
            <a:blip r:embed="rId2"/>
            <a:stretch/>
          </p:blipFill>
          <p:spPr>
            <a:xfrm>
              <a:off x="11219760" y="847440"/>
              <a:ext cx="132120" cy="106200"/>
            </a:xfrm>
            <a:prstGeom prst="rect">
              <a:avLst/>
            </a:prstGeom>
            <a:ln w="12700">
              <a:noFill/>
            </a:ln>
          </p:spPr>
        </p:pic>
        <p:grpSp>
          <p:nvGrpSpPr>
            <p:cNvPr id="320" name="object 5"/>
            <p:cNvGrpSpPr/>
            <p:nvPr/>
          </p:nvGrpSpPr>
          <p:grpSpPr>
            <a:xfrm>
              <a:off x="11216520" y="710280"/>
              <a:ext cx="356400" cy="123120"/>
              <a:chOff x="11216520" y="710280"/>
              <a:chExt cx="356400" cy="123120"/>
            </a:xfrm>
          </p:grpSpPr>
          <p:sp>
            <p:nvSpPr>
              <p:cNvPr id="321" name="Shape"/>
              <p:cNvSpPr/>
              <p:nvPr/>
            </p:nvSpPr>
            <p:spPr>
              <a:xfrm>
                <a:off x="11324160" y="818640"/>
                <a:ext cx="7056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3302" y="1512"/>
                    </a:lnTo>
                    <a:lnTo>
                      <a:pt x="6403" y="5831"/>
                    </a:lnTo>
                    <a:lnTo>
                      <a:pt x="9222" y="12634"/>
                    </a:lnTo>
                    <a:lnTo>
                      <a:pt x="11673" y="21600"/>
                    </a:lnTo>
                    <a:lnTo>
                      <a:pt x="13720" y="12634"/>
                    </a:lnTo>
                    <a:lnTo>
                      <a:pt x="16128" y="5831"/>
                    </a:lnTo>
                    <a:lnTo>
                      <a:pt x="18789" y="151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2" name="Shape"/>
              <p:cNvSpPr/>
              <p:nvPr/>
            </p:nvSpPr>
            <p:spPr>
              <a:xfrm>
                <a:off x="11395080" y="818640"/>
                <a:ext cx="7056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2876" y="1512"/>
                    </a:lnTo>
                    <a:lnTo>
                      <a:pt x="5531" y="5831"/>
                    </a:lnTo>
                    <a:lnTo>
                      <a:pt x="7902" y="12634"/>
                    </a:lnTo>
                    <a:lnTo>
                      <a:pt x="9927" y="21600"/>
                    </a:lnTo>
                    <a:lnTo>
                      <a:pt x="12428" y="12634"/>
                    </a:lnTo>
                    <a:lnTo>
                      <a:pt x="15240" y="5831"/>
                    </a:lnTo>
                    <a:lnTo>
                      <a:pt x="18315" y="151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Shape"/>
              <p:cNvSpPr/>
              <p:nvPr/>
            </p:nvSpPr>
            <p:spPr>
              <a:xfrm>
                <a:off x="11216520" y="710640"/>
                <a:ext cx="349920" cy="117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3950" y="0"/>
                    </a:moveTo>
                    <a:lnTo>
                      <a:pt x="1418" y="4432"/>
                    </a:lnTo>
                    <a:lnTo>
                      <a:pt x="850" y="14928"/>
                    </a:lnTo>
                    <a:lnTo>
                      <a:pt x="794" y="16691"/>
                    </a:lnTo>
                    <a:lnTo>
                      <a:pt x="623" y="18453"/>
                    </a:lnTo>
                    <a:lnTo>
                      <a:pt x="355" y="20080"/>
                    </a:lnTo>
                    <a:lnTo>
                      <a:pt x="0" y="21530"/>
                    </a:lnTo>
                    <a:lnTo>
                      <a:pt x="31" y="21600"/>
                    </a:lnTo>
                    <a:lnTo>
                      <a:pt x="466" y="20837"/>
                    </a:lnTo>
                    <a:lnTo>
                      <a:pt x="940" y="20273"/>
                    </a:lnTo>
                    <a:lnTo>
                      <a:pt x="1446" y="19924"/>
                    </a:lnTo>
                    <a:lnTo>
                      <a:pt x="1973" y="19804"/>
                    </a:lnTo>
                    <a:lnTo>
                      <a:pt x="21600" y="19804"/>
                    </a:lnTo>
                    <a:lnTo>
                      <a:pt x="21385" y="18500"/>
                    </a:lnTo>
                    <a:lnTo>
                      <a:pt x="21209" y="16770"/>
                    </a:lnTo>
                    <a:lnTo>
                      <a:pt x="21132" y="14928"/>
                    </a:lnTo>
                    <a:lnTo>
                      <a:pt x="21132" y="9865"/>
                    </a:lnTo>
                    <a:lnTo>
                      <a:pt x="10992" y="9865"/>
                    </a:lnTo>
                    <a:lnTo>
                      <a:pt x="9782" y="9435"/>
                    </a:lnTo>
                    <a:lnTo>
                      <a:pt x="8651" y="8197"/>
                    </a:lnTo>
                    <a:lnTo>
                      <a:pt x="7650" y="6223"/>
                    </a:lnTo>
                    <a:lnTo>
                      <a:pt x="6827" y="3589"/>
                    </a:lnTo>
                    <a:lnTo>
                      <a:pt x="5997" y="1498"/>
                    </a:lnTo>
                    <a:lnTo>
                      <a:pt x="5010" y="276"/>
                    </a:lnTo>
                    <a:lnTo>
                      <a:pt x="395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Shape"/>
              <p:cNvSpPr/>
              <p:nvPr/>
            </p:nvSpPr>
            <p:spPr>
              <a:xfrm>
                <a:off x="11541240" y="817200"/>
                <a:ext cx="3168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7385" y="0"/>
                    </a:moveTo>
                    <a:lnTo>
                      <a:pt x="0" y="0"/>
                    </a:lnTo>
                    <a:lnTo>
                      <a:pt x="5769" y="1442"/>
                    </a:lnTo>
                    <a:lnTo>
                      <a:pt x="11304" y="5646"/>
                    </a:lnTo>
                    <a:lnTo>
                      <a:pt x="16502" y="12427"/>
                    </a:lnTo>
                    <a:lnTo>
                      <a:pt x="21257" y="21600"/>
                    </a:lnTo>
                    <a:lnTo>
                      <a:pt x="21600" y="20758"/>
                    </a:lnTo>
                    <a:lnTo>
                      <a:pt x="17911" y="3501"/>
                    </a:lnTo>
                    <a:lnTo>
                      <a:pt x="1738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" name="Shape"/>
              <p:cNvSpPr/>
              <p:nvPr/>
            </p:nvSpPr>
            <p:spPr>
              <a:xfrm>
                <a:off x="11395080" y="710280"/>
                <a:ext cx="164160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5024" y="0"/>
                    </a:moveTo>
                    <a:lnTo>
                      <a:pt x="12751" y="510"/>
                    </a:lnTo>
                    <a:lnTo>
                      <a:pt x="10642" y="3153"/>
                    </a:lnTo>
                    <a:lnTo>
                      <a:pt x="8873" y="7794"/>
                    </a:lnTo>
                    <a:lnTo>
                      <a:pt x="7114" y="13527"/>
                    </a:lnTo>
                    <a:lnTo>
                      <a:pt x="4969" y="17876"/>
                    </a:lnTo>
                    <a:lnTo>
                      <a:pt x="2557" y="20635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286" y="15394"/>
                    </a:lnTo>
                    <a:lnTo>
                      <a:pt x="20403" y="9754"/>
                    </a:lnTo>
                    <a:lnTo>
                      <a:pt x="19039" y="5076"/>
                    </a:lnTo>
                    <a:lnTo>
                      <a:pt x="17280" y="1754"/>
                    </a:lnTo>
                    <a:lnTo>
                      <a:pt x="150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326" name="object 6" descr="object 6"/>
            <p:cNvPicPr/>
            <p:nvPr/>
          </p:nvPicPr>
          <p:blipFill>
            <a:blip r:embed="rId3"/>
            <a:stretch/>
          </p:blipFill>
          <p:spPr>
            <a:xfrm>
              <a:off x="11437560" y="847440"/>
              <a:ext cx="132120" cy="106200"/>
            </a:xfrm>
            <a:prstGeom prst="rect">
              <a:avLst/>
            </a:prstGeom>
            <a:ln w="12700">
              <a:noFill/>
            </a:ln>
          </p:spPr>
        </p:pic>
        <p:grpSp>
          <p:nvGrpSpPr>
            <p:cNvPr id="327" name="object 7"/>
            <p:cNvGrpSpPr/>
            <p:nvPr/>
          </p:nvGrpSpPr>
          <p:grpSpPr>
            <a:xfrm>
              <a:off x="11077920" y="458640"/>
              <a:ext cx="633600" cy="680760"/>
              <a:chOff x="11077920" y="458640"/>
              <a:chExt cx="633600" cy="680760"/>
            </a:xfrm>
          </p:grpSpPr>
          <p:sp>
            <p:nvSpPr>
              <p:cNvPr id="328" name="Shape"/>
              <p:cNvSpPr/>
              <p:nvPr/>
            </p:nvSpPr>
            <p:spPr>
              <a:xfrm>
                <a:off x="11077920" y="458640"/>
                <a:ext cx="633600" cy="680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11614"/>
                    </a:lnTo>
                    <a:lnTo>
                      <a:pt x="132" y="13156"/>
                    </a:lnTo>
                    <a:lnTo>
                      <a:pt x="519" y="14659"/>
                    </a:lnTo>
                    <a:lnTo>
                      <a:pt x="1148" y="16089"/>
                    </a:lnTo>
                    <a:lnTo>
                      <a:pt x="2008" y="17411"/>
                    </a:lnTo>
                    <a:lnTo>
                      <a:pt x="3048" y="18565"/>
                    </a:lnTo>
                    <a:lnTo>
                      <a:pt x="4262" y="19561"/>
                    </a:lnTo>
                    <a:lnTo>
                      <a:pt x="5622" y="20379"/>
                    </a:lnTo>
                    <a:lnTo>
                      <a:pt x="7100" y="21000"/>
                    </a:lnTo>
                    <a:lnTo>
                      <a:pt x="8723" y="21419"/>
                    </a:lnTo>
                    <a:lnTo>
                      <a:pt x="10397" y="21600"/>
                    </a:lnTo>
                    <a:lnTo>
                      <a:pt x="12083" y="21541"/>
                    </a:lnTo>
                    <a:lnTo>
                      <a:pt x="13742" y="21242"/>
                    </a:lnTo>
                    <a:lnTo>
                      <a:pt x="15281" y="20718"/>
                    </a:lnTo>
                    <a:lnTo>
                      <a:pt x="16713" y="19988"/>
                    </a:lnTo>
                    <a:lnTo>
                      <a:pt x="18008" y="19067"/>
                    </a:lnTo>
                    <a:lnTo>
                      <a:pt x="19138" y="17975"/>
                    </a:lnTo>
                    <a:lnTo>
                      <a:pt x="20084" y="16726"/>
                    </a:lnTo>
                    <a:lnTo>
                      <a:pt x="5729" y="16597"/>
                    </a:lnTo>
                    <a:lnTo>
                      <a:pt x="5002" y="16461"/>
                    </a:lnTo>
                    <a:lnTo>
                      <a:pt x="4408" y="16089"/>
                    </a:lnTo>
                    <a:lnTo>
                      <a:pt x="4007" y="15538"/>
                    </a:lnTo>
                    <a:lnTo>
                      <a:pt x="3860" y="14865"/>
                    </a:lnTo>
                    <a:lnTo>
                      <a:pt x="3860" y="13201"/>
                    </a:lnTo>
                    <a:lnTo>
                      <a:pt x="3895" y="12862"/>
                    </a:lnTo>
                    <a:lnTo>
                      <a:pt x="3997" y="12546"/>
                    </a:lnTo>
                    <a:lnTo>
                      <a:pt x="4140" y="12287"/>
                    </a:lnTo>
                    <a:lnTo>
                      <a:pt x="3297" y="12287"/>
                    </a:lnTo>
                    <a:lnTo>
                      <a:pt x="3297" y="9696"/>
                    </a:lnTo>
                    <a:lnTo>
                      <a:pt x="3388" y="8630"/>
                    </a:lnTo>
                    <a:lnTo>
                      <a:pt x="4088" y="6611"/>
                    </a:lnTo>
                    <a:lnTo>
                      <a:pt x="5409" y="4897"/>
                    </a:lnTo>
                    <a:lnTo>
                      <a:pt x="7204" y="3640"/>
                    </a:lnTo>
                    <a:lnTo>
                      <a:pt x="8865" y="3026"/>
                    </a:lnTo>
                    <a:lnTo>
                      <a:pt x="10161" y="2814"/>
                    </a:lnTo>
                    <a:lnTo>
                      <a:pt x="10822" y="2788"/>
                    </a:lnTo>
                    <a:lnTo>
                      <a:pt x="21600" y="278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9" name="Shape"/>
              <p:cNvSpPr/>
              <p:nvPr/>
            </p:nvSpPr>
            <p:spPr>
              <a:xfrm>
                <a:off x="11175120" y="546480"/>
                <a:ext cx="53640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8850" y="14899"/>
                    </a:moveTo>
                    <a:lnTo>
                      <a:pt x="8455" y="15076"/>
                    </a:lnTo>
                    <a:lnTo>
                      <a:pt x="8275" y="15608"/>
                    </a:lnTo>
                    <a:lnTo>
                      <a:pt x="8275" y="18802"/>
                    </a:lnTo>
                    <a:lnTo>
                      <a:pt x="8096" y="19888"/>
                    </a:lnTo>
                    <a:lnTo>
                      <a:pt x="7607" y="20778"/>
                    </a:lnTo>
                    <a:lnTo>
                      <a:pt x="6882" y="21379"/>
                    </a:lnTo>
                    <a:lnTo>
                      <a:pt x="5995" y="21600"/>
                    </a:lnTo>
                    <a:lnTo>
                      <a:pt x="11705" y="21600"/>
                    </a:lnTo>
                    <a:lnTo>
                      <a:pt x="10818" y="21379"/>
                    </a:lnTo>
                    <a:lnTo>
                      <a:pt x="10093" y="20778"/>
                    </a:lnTo>
                    <a:lnTo>
                      <a:pt x="9604" y="19888"/>
                    </a:lnTo>
                    <a:lnTo>
                      <a:pt x="9425" y="18802"/>
                    </a:lnTo>
                    <a:lnTo>
                      <a:pt x="9425" y="15608"/>
                    </a:lnTo>
                    <a:lnTo>
                      <a:pt x="9245" y="15076"/>
                    </a:lnTo>
                    <a:lnTo>
                      <a:pt x="8850" y="14899"/>
                    </a:lnTo>
                    <a:close/>
                    <a:moveTo>
                      <a:pt x="16484" y="14398"/>
                    </a:moveTo>
                    <a:lnTo>
                      <a:pt x="16463" y="14423"/>
                    </a:lnTo>
                    <a:lnTo>
                      <a:pt x="16709" y="14826"/>
                    </a:lnTo>
                    <a:lnTo>
                      <a:pt x="16896" y="15273"/>
                    </a:lnTo>
                    <a:lnTo>
                      <a:pt x="17015" y="15762"/>
                    </a:lnTo>
                    <a:lnTo>
                      <a:pt x="17056" y="16288"/>
                    </a:lnTo>
                    <a:lnTo>
                      <a:pt x="17056" y="18891"/>
                    </a:lnTo>
                    <a:lnTo>
                      <a:pt x="16883" y="19944"/>
                    </a:lnTo>
                    <a:lnTo>
                      <a:pt x="16410" y="20805"/>
                    </a:lnTo>
                    <a:lnTo>
                      <a:pt x="15708" y="21387"/>
                    </a:lnTo>
                    <a:lnTo>
                      <a:pt x="14848" y="21600"/>
                    </a:lnTo>
                    <a:lnTo>
                      <a:pt x="19891" y="21600"/>
                    </a:lnTo>
                    <a:lnTo>
                      <a:pt x="20672" y="19669"/>
                    </a:lnTo>
                    <a:lnTo>
                      <a:pt x="21263" y="17398"/>
                    </a:lnTo>
                    <a:lnTo>
                      <a:pt x="21564" y="15034"/>
                    </a:lnTo>
                    <a:lnTo>
                      <a:pt x="21573" y="14858"/>
                    </a:lnTo>
                    <a:lnTo>
                      <a:pt x="17705" y="14858"/>
                    </a:lnTo>
                    <a:lnTo>
                      <a:pt x="17373" y="14825"/>
                    </a:lnTo>
                    <a:lnTo>
                      <a:pt x="17060" y="14734"/>
                    </a:lnTo>
                    <a:lnTo>
                      <a:pt x="16762" y="14589"/>
                    </a:lnTo>
                    <a:lnTo>
                      <a:pt x="16484" y="14398"/>
                    </a:lnTo>
                    <a:close/>
                    <a:moveTo>
                      <a:pt x="1222" y="14398"/>
                    </a:moveTo>
                    <a:lnTo>
                      <a:pt x="949" y="14589"/>
                    </a:lnTo>
                    <a:lnTo>
                      <a:pt x="651" y="14734"/>
                    </a:lnTo>
                    <a:lnTo>
                      <a:pt x="332" y="14826"/>
                    </a:lnTo>
                    <a:lnTo>
                      <a:pt x="0" y="14858"/>
                    </a:lnTo>
                    <a:lnTo>
                      <a:pt x="975" y="14858"/>
                    </a:lnTo>
                    <a:lnTo>
                      <a:pt x="993" y="14815"/>
                    </a:lnTo>
                    <a:lnTo>
                      <a:pt x="1237" y="14423"/>
                    </a:lnTo>
                    <a:lnTo>
                      <a:pt x="1222" y="14398"/>
                    </a:lnTo>
                    <a:close/>
                    <a:moveTo>
                      <a:pt x="21600" y="0"/>
                    </a:moveTo>
                    <a:lnTo>
                      <a:pt x="13269" y="0"/>
                    </a:lnTo>
                    <a:lnTo>
                      <a:pt x="13269" y="2709"/>
                    </a:lnTo>
                    <a:lnTo>
                      <a:pt x="15456" y="2709"/>
                    </a:lnTo>
                    <a:lnTo>
                      <a:pt x="15456" y="5394"/>
                    </a:lnTo>
                    <a:lnTo>
                      <a:pt x="17685" y="5394"/>
                    </a:lnTo>
                    <a:lnTo>
                      <a:pt x="17685" y="10038"/>
                    </a:lnTo>
                    <a:lnTo>
                      <a:pt x="17705" y="10283"/>
                    </a:lnTo>
                    <a:lnTo>
                      <a:pt x="17705" y="12148"/>
                    </a:lnTo>
                    <a:lnTo>
                      <a:pt x="17721" y="12148"/>
                    </a:lnTo>
                    <a:lnTo>
                      <a:pt x="17721" y="14858"/>
                    </a:lnTo>
                    <a:lnTo>
                      <a:pt x="21573" y="14858"/>
                    </a:lnTo>
                    <a:lnTo>
                      <a:pt x="21586" y="14589"/>
                    </a:lnTo>
                    <a:lnTo>
                      <a:pt x="21600" y="14222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30" name="object 8"/>
          <p:cNvSpPr/>
          <p:nvPr/>
        </p:nvSpPr>
        <p:spPr>
          <a:xfrm>
            <a:off x="513360" y="481680"/>
            <a:ext cx="3024720" cy="1983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lvl="0" hangingPunct="1">
              <a:tabLst>
                <a:tab pos="0" algn="l"/>
              </a:tabLst>
              <a:defRPr/>
            </a:pPr>
            <a:r>
              <a:rPr lang="lt-LT" sz="1300" kern="1200" spc="-1" dirty="0">
                <a:solidFill>
                  <a:srgbClr val="FDFFFF"/>
                </a:solidFill>
                <a:ea typeface="Arial"/>
              </a:rPr>
              <a:t>JS kintamieji, operatoriai, sąlygos</a:t>
            </a:r>
            <a:endParaRPr lang="lt-LT" sz="1300" kern="1200" spc="-1" dirty="0">
              <a:solidFill>
                <a:prstClr val="black"/>
              </a:solidFill>
            </a:endParaRPr>
          </a:p>
        </p:txBody>
      </p:sp>
      <p:sp>
        <p:nvSpPr>
          <p:cNvPr id="331" name="object 9"/>
          <p:cNvSpPr/>
          <p:nvPr/>
        </p:nvSpPr>
        <p:spPr>
          <a:xfrm>
            <a:off x="479880" y="897480"/>
            <a:ext cx="1834560" cy="46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8864" y="0"/>
                </a:moveTo>
                <a:lnTo>
                  <a:pt x="2736" y="0"/>
                </a:lnTo>
                <a:lnTo>
                  <a:pt x="2184" y="219"/>
                </a:lnTo>
                <a:lnTo>
                  <a:pt x="1671" y="848"/>
                </a:lnTo>
                <a:lnTo>
                  <a:pt x="1206" y="1844"/>
                </a:lnTo>
                <a:lnTo>
                  <a:pt x="801" y="3163"/>
                </a:lnTo>
                <a:lnTo>
                  <a:pt x="467" y="4761"/>
                </a:lnTo>
                <a:lnTo>
                  <a:pt x="215" y="6595"/>
                </a:lnTo>
                <a:lnTo>
                  <a:pt x="56" y="8623"/>
                </a:lnTo>
                <a:lnTo>
                  <a:pt x="0" y="10800"/>
                </a:lnTo>
                <a:lnTo>
                  <a:pt x="56" y="12977"/>
                </a:lnTo>
                <a:lnTo>
                  <a:pt x="215" y="15005"/>
                </a:lnTo>
                <a:lnTo>
                  <a:pt x="467" y="16839"/>
                </a:lnTo>
                <a:lnTo>
                  <a:pt x="801" y="18437"/>
                </a:lnTo>
                <a:lnTo>
                  <a:pt x="1206" y="19756"/>
                </a:lnTo>
                <a:lnTo>
                  <a:pt x="1671" y="20752"/>
                </a:lnTo>
                <a:lnTo>
                  <a:pt x="2184" y="21381"/>
                </a:lnTo>
                <a:lnTo>
                  <a:pt x="2736" y="21600"/>
                </a:lnTo>
                <a:lnTo>
                  <a:pt x="18864" y="21600"/>
                </a:lnTo>
                <a:lnTo>
                  <a:pt x="19416" y="21381"/>
                </a:lnTo>
                <a:lnTo>
                  <a:pt x="19929" y="20752"/>
                </a:lnTo>
                <a:lnTo>
                  <a:pt x="20394" y="19756"/>
                </a:lnTo>
                <a:lnTo>
                  <a:pt x="20799" y="18437"/>
                </a:lnTo>
                <a:lnTo>
                  <a:pt x="21133" y="16839"/>
                </a:lnTo>
                <a:lnTo>
                  <a:pt x="21385" y="15005"/>
                </a:lnTo>
                <a:lnTo>
                  <a:pt x="21544" y="12977"/>
                </a:lnTo>
                <a:lnTo>
                  <a:pt x="21600" y="10800"/>
                </a:lnTo>
                <a:lnTo>
                  <a:pt x="21544" y="8623"/>
                </a:lnTo>
                <a:lnTo>
                  <a:pt x="21385" y="6595"/>
                </a:lnTo>
                <a:lnTo>
                  <a:pt x="21133" y="4761"/>
                </a:lnTo>
                <a:lnTo>
                  <a:pt x="20799" y="3163"/>
                </a:lnTo>
                <a:lnTo>
                  <a:pt x="20394" y="1844"/>
                </a:lnTo>
                <a:lnTo>
                  <a:pt x="19929" y="848"/>
                </a:lnTo>
                <a:lnTo>
                  <a:pt x="19416" y="219"/>
                </a:lnTo>
                <a:lnTo>
                  <a:pt x="18864" y="0"/>
                </a:lnTo>
                <a:close/>
              </a:path>
            </a:pathLst>
          </a:custGeom>
          <a:solidFill>
            <a:srgbClr val="7400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12440" y="991440"/>
            <a:ext cx="1369440" cy="2689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1" strike="noStrike" spc="-1" dirty="0">
                <a:solidFill>
                  <a:srgbClr val="FDFFFF"/>
                </a:solidFill>
                <a:latin typeface="Arial"/>
                <a:ea typeface="Arial"/>
              </a:rPr>
              <a:t>Užduotis</a:t>
            </a:r>
            <a:r>
              <a:rPr lang="lt-LT" sz="1600" b="1" strike="noStrike" spc="-100" dirty="0">
                <a:solidFill>
                  <a:srgbClr val="FDFFFF"/>
                </a:solidFill>
                <a:latin typeface="Arial"/>
                <a:ea typeface="Arial"/>
              </a:rPr>
              <a:t> </a:t>
            </a:r>
            <a:r>
              <a:rPr lang="lt-LT" sz="1600" b="1" strike="noStrike" spc="-1" dirty="0" err="1">
                <a:solidFill>
                  <a:srgbClr val="FDFFFF"/>
                </a:solidFill>
                <a:latin typeface="Arial"/>
                <a:ea typeface="Arial"/>
              </a:rPr>
              <a:t>nr.</a:t>
            </a:r>
            <a:r>
              <a:rPr lang="lt-LT" sz="1600" b="1" spc="-100" dirty="0">
                <a:solidFill>
                  <a:srgbClr val="FDFFFF"/>
                </a:solidFill>
                <a:latin typeface="Arial"/>
                <a:ea typeface="Arial"/>
              </a:rPr>
              <a:t> 4</a:t>
            </a:r>
            <a:endParaRPr lang="lt-LT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3" name="object 11" descr="object 11"/>
          <p:cNvPicPr/>
          <p:nvPr/>
        </p:nvPicPr>
        <p:blipFill>
          <a:blip r:embed="rId4"/>
          <a:stretch/>
        </p:blipFill>
        <p:spPr>
          <a:xfrm>
            <a:off x="479880" y="1441800"/>
            <a:ext cx="11231640" cy="5226840"/>
          </a:xfrm>
          <a:prstGeom prst="rect">
            <a:avLst/>
          </a:prstGeom>
          <a:ln w="12700">
            <a:noFill/>
          </a:ln>
        </p:spPr>
      </p:pic>
      <p:sp>
        <p:nvSpPr>
          <p:cNvPr id="334" name="object 12"/>
          <p:cNvSpPr/>
          <p:nvPr/>
        </p:nvSpPr>
        <p:spPr>
          <a:xfrm>
            <a:off x="672840" y="1853280"/>
            <a:ext cx="10792800" cy="553998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r>
              <a:rPr lang="en-GB" dirty="0" err="1">
                <a:solidFill>
                  <a:srgbClr val="212B36"/>
                </a:solidFill>
                <a:latin typeface="Public Sans"/>
              </a:rPr>
              <a:t>Sukurt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kintamąjį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su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savo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amžiumi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.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Patikrink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: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jei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amžius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didesnis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nei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100,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arba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mažesnis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nei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0 -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tegul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išmeta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"Invalid age";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jei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tarp 1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ir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18 - "Child";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jei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tarp 19 </a:t>
            </a:r>
            <a:r>
              <a:rPr lang="en-GB" dirty="0" err="1">
                <a:solidFill>
                  <a:srgbClr val="212B36"/>
                </a:solidFill>
                <a:latin typeface="Public Sans"/>
              </a:rPr>
              <a:t>ir</a:t>
            </a:r>
            <a:r>
              <a:rPr lang="en-GB" dirty="0">
                <a:solidFill>
                  <a:srgbClr val="212B36"/>
                </a:solidFill>
                <a:latin typeface="Public Sans"/>
              </a:rPr>
              <a:t> 99 - "Adult".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8181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8" name="object 3"/>
          <p:cNvGrpSpPr/>
          <p:nvPr/>
        </p:nvGrpSpPr>
        <p:grpSpPr>
          <a:xfrm>
            <a:off x="11077920" y="458640"/>
            <a:ext cx="633600" cy="680760"/>
            <a:chOff x="11077920" y="458640"/>
            <a:chExt cx="633600" cy="680760"/>
          </a:xfrm>
        </p:grpSpPr>
        <p:pic>
          <p:nvPicPr>
            <p:cNvPr id="319" name="object 4" descr="object 4"/>
            <p:cNvPicPr/>
            <p:nvPr/>
          </p:nvPicPr>
          <p:blipFill>
            <a:blip r:embed="rId2"/>
            <a:stretch/>
          </p:blipFill>
          <p:spPr>
            <a:xfrm>
              <a:off x="11219760" y="847440"/>
              <a:ext cx="132120" cy="106200"/>
            </a:xfrm>
            <a:prstGeom prst="rect">
              <a:avLst/>
            </a:prstGeom>
            <a:ln w="12700">
              <a:noFill/>
            </a:ln>
          </p:spPr>
        </p:pic>
        <p:grpSp>
          <p:nvGrpSpPr>
            <p:cNvPr id="320" name="object 5"/>
            <p:cNvGrpSpPr/>
            <p:nvPr/>
          </p:nvGrpSpPr>
          <p:grpSpPr>
            <a:xfrm>
              <a:off x="11216520" y="710280"/>
              <a:ext cx="356400" cy="123120"/>
              <a:chOff x="11216520" y="710280"/>
              <a:chExt cx="356400" cy="123120"/>
            </a:xfrm>
          </p:grpSpPr>
          <p:sp>
            <p:nvSpPr>
              <p:cNvPr id="321" name="Shape"/>
              <p:cNvSpPr/>
              <p:nvPr/>
            </p:nvSpPr>
            <p:spPr>
              <a:xfrm>
                <a:off x="11324160" y="818640"/>
                <a:ext cx="7056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3302" y="1512"/>
                    </a:lnTo>
                    <a:lnTo>
                      <a:pt x="6403" y="5831"/>
                    </a:lnTo>
                    <a:lnTo>
                      <a:pt x="9222" y="12634"/>
                    </a:lnTo>
                    <a:lnTo>
                      <a:pt x="11673" y="21600"/>
                    </a:lnTo>
                    <a:lnTo>
                      <a:pt x="13720" y="12634"/>
                    </a:lnTo>
                    <a:lnTo>
                      <a:pt x="16128" y="5831"/>
                    </a:lnTo>
                    <a:lnTo>
                      <a:pt x="18789" y="151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2" name="Shape"/>
              <p:cNvSpPr/>
              <p:nvPr/>
            </p:nvSpPr>
            <p:spPr>
              <a:xfrm>
                <a:off x="11395080" y="818640"/>
                <a:ext cx="7056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2876" y="1512"/>
                    </a:lnTo>
                    <a:lnTo>
                      <a:pt x="5531" y="5831"/>
                    </a:lnTo>
                    <a:lnTo>
                      <a:pt x="7902" y="12634"/>
                    </a:lnTo>
                    <a:lnTo>
                      <a:pt x="9927" y="21600"/>
                    </a:lnTo>
                    <a:lnTo>
                      <a:pt x="12428" y="12634"/>
                    </a:lnTo>
                    <a:lnTo>
                      <a:pt x="15240" y="5831"/>
                    </a:lnTo>
                    <a:lnTo>
                      <a:pt x="18315" y="151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Shape"/>
              <p:cNvSpPr/>
              <p:nvPr/>
            </p:nvSpPr>
            <p:spPr>
              <a:xfrm>
                <a:off x="11216520" y="710640"/>
                <a:ext cx="349920" cy="117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3950" y="0"/>
                    </a:moveTo>
                    <a:lnTo>
                      <a:pt x="1418" y="4432"/>
                    </a:lnTo>
                    <a:lnTo>
                      <a:pt x="850" y="14928"/>
                    </a:lnTo>
                    <a:lnTo>
                      <a:pt x="794" y="16691"/>
                    </a:lnTo>
                    <a:lnTo>
                      <a:pt x="623" y="18453"/>
                    </a:lnTo>
                    <a:lnTo>
                      <a:pt x="355" y="20080"/>
                    </a:lnTo>
                    <a:lnTo>
                      <a:pt x="0" y="21530"/>
                    </a:lnTo>
                    <a:lnTo>
                      <a:pt x="31" y="21600"/>
                    </a:lnTo>
                    <a:lnTo>
                      <a:pt x="466" y="20837"/>
                    </a:lnTo>
                    <a:lnTo>
                      <a:pt x="940" y="20273"/>
                    </a:lnTo>
                    <a:lnTo>
                      <a:pt x="1446" y="19924"/>
                    </a:lnTo>
                    <a:lnTo>
                      <a:pt x="1973" y="19804"/>
                    </a:lnTo>
                    <a:lnTo>
                      <a:pt x="21600" y="19804"/>
                    </a:lnTo>
                    <a:lnTo>
                      <a:pt x="21385" y="18500"/>
                    </a:lnTo>
                    <a:lnTo>
                      <a:pt x="21209" y="16770"/>
                    </a:lnTo>
                    <a:lnTo>
                      <a:pt x="21132" y="14928"/>
                    </a:lnTo>
                    <a:lnTo>
                      <a:pt x="21132" y="9865"/>
                    </a:lnTo>
                    <a:lnTo>
                      <a:pt x="10992" y="9865"/>
                    </a:lnTo>
                    <a:lnTo>
                      <a:pt x="9782" y="9435"/>
                    </a:lnTo>
                    <a:lnTo>
                      <a:pt x="8651" y="8197"/>
                    </a:lnTo>
                    <a:lnTo>
                      <a:pt x="7650" y="6223"/>
                    </a:lnTo>
                    <a:lnTo>
                      <a:pt x="6827" y="3589"/>
                    </a:lnTo>
                    <a:lnTo>
                      <a:pt x="5997" y="1498"/>
                    </a:lnTo>
                    <a:lnTo>
                      <a:pt x="5010" y="276"/>
                    </a:lnTo>
                    <a:lnTo>
                      <a:pt x="395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Shape"/>
              <p:cNvSpPr/>
              <p:nvPr/>
            </p:nvSpPr>
            <p:spPr>
              <a:xfrm>
                <a:off x="11541240" y="817200"/>
                <a:ext cx="3168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7385" y="0"/>
                    </a:moveTo>
                    <a:lnTo>
                      <a:pt x="0" y="0"/>
                    </a:lnTo>
                    <a:lnTo>
                      <a:pt x="5769" y="1442"/>
                    </a:lnTo>
                    <a:lnTo>
                      <a:pt x="11304" y="5646"/>
                    </a:lnTo>
                    <a:lnTo>
                      <a:pt x="16502" y="12427"/>
                    </a:lnTo>
                    <a:lnTo>
                      <a:pt x="21257" y="21600"/>
                    </a:lnTo>
                    <a:lnTo>
                      <a:pt x="21600" y="20758"/>
                    </a:lnTo>
                    <a:lnTo>
                      <a:pt x="17911" y="3501"/>
                    </a:lnTo>
                    <a:lnTo>
                      <a:pt x="1738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" name="Shape"/>
              <p:cNvSpPr/>
              <p:nvPr/>
            </p:nvSpPr>
            <p:spPr>
              <a:xfrm>
                <a:off x="11395080" y="710280"/>
                <a:ext cx="164160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5024" y="0"/>
                    </a:moveTo>
                    <a:lnTo>
                      <a:pt x="12751" y="510"/>
                    </a:lnTo>
                    <a:lnTo>
                      <a:pt x="10642" y="3153"/>
                    </a:lnTo>
                    <a:lnTo>
                      <a:pt x="8873" y="7794"/>
                    </a:lnTo>
                    <a:lnTo>
                      <a:pt x="7114" y="13527"/>
                    </a:lnTo>
                    <a:lnTo>
                      <a:pt x="4969" y="17876"/>
                    </a:lnTo>
                    <a:lnTo>
                      <a:pt x="2557" y="20635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286" y="15394"/>
                    </a:lnTo>
                    <a:lnTo>
                      <a:pt x="20403" y="9754"/>
                    </a:lnTo>
                    <a:lnTo>
                      <a:pt x="19039" y="5076"/>
                    </a:lnTo>
                    <a:lnTo>
                      <a:pt x="17280" y="1754"/>
                    </a:lnTo>
                    <a:lnTo>
                      <a:pt x="150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326" name="object 6" descr="object 6"/>
            <p:cNvPicPr/>
            <p:nvPr/>
          </p:nvPicPr>
          <p:blipFill>
            <a:blip r:embed="rId3"/>
            <a:stretch/>
          </p:blipFill>
          <p:spPr>
            <a:xfrm>
              <a:off x="11437560" y="847440"/>
              <a:ext cx="132120" cy="106200"/>
            </a:xfrm>
            <a:prstGeom prst="rect">
              <a:avLst/>
            </a:prstGeom>
            <a:ln w="12700">
              <a:noFill/>
            </a:ln>
          </p:spPr>
        </p:pic>
        <p:grpSp>
          <p:nvGrpSpPr>
            <p:cNvPr id="327" name="object 7"/>
            <p:cNvGrpSpPr/>
            <p:nvPr/>
          </p:nvGrpSpPr>
          <p:grpSpPr>
            <a:xfrm>
              <a:off x="11077920" y="458640"/>
              <a:ext cx="633600" cy="680760"/>
              <a:chOff x="11077920" y="458640"/>
              <a:chExt cx="633600" cy="680760"/>
            </a:xfrm>
          </p:grpSpPr>
          <p:sp>
            <p:nvSpPr>
              <p:cNvPr id="328" name="Shape"/>
              <p:cNvSpPr/>
              <p:nvPr/>
            </p:nvSpPr>
            <p:spPr>
              <a:xfrm>
                <a:off x="11077920" y="458640"/>
                <a:ext cx="633600" cy="680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11614"/>
                    </a:lnTo>
                    <a:lnTo>
                      <a:pt x="132" y="13156"/>
                    </a:lnTo>
                    <a:lnTo>
                      <a:pt x="519" y="14659"/>
                    </a:lnTo>
                    <a:lnTo>
                      <a:pt x="1148" y="16089"/>
                    </a:lnTo>
                    <a:lnTo>
                      <a:pt x="2008" y="17411"/>
                    </a:lnTo>
                    <a:lnTo>
                      <a:pt x="3048" y="18565"/>
                    </a:lnTo>
                    <a:lnTo>
                      <a:pt x="4262" y="19561"/>
                    </a:lnTo>
                    <a:lnTo>
                      <a:pt x="5622" y="20379"/>
                    </a:lnTo>
                    <a:lnTo>
                      <a:pt x="7100" y="21000"/>
                    </a:lnTo>
                    <a:lnTo>
                      <a:pt x="8723" y="21419"/>
                    </a:lnTo>
                    <a:lnTo>
                      <a:pt x="10397" y="21600"/>
                    </a:lnTo>
                    <a:lnTo>
                      <a:pt x="12083" y="21541"/>
                    </a:lnTo>
                    <a:lnTo>
                      <a:pt x="13742" y="21242"/>
                    </a:lnTo>
                    <a:lnTo>
                      <a:pt x="15281" y="20718"/>
                    </a:lnTo>
                    <a:lnTo>
                      <a:pt x="16713" y="19988"/>
                    </a:lnTo>
                    <a:lnTo>
                      <a:pt x="18008" y="19067"/>
                    </a:lnTo>
                    <a:lnTo>
                      <a:pt x="19138" y="17975"/>
                    </a:lnTo>
                    <a:lnTo>
                      <a:pt x="20084" y="16726"/>
                    </a:lnTo>
                    <a:lnTo>
                      <a:pt x="5729" y="16597"/>
                    </a:lnTo>
                    <a:lnTo>
                      <a:pt x="5002" y="16461"/>
                    </a:lnTo>
                    <a:lnTo>
                      <a:pt x="4408" y="16089"/>
                    </a:lnTo>
                    <a:lnTo>
                      <a:pt x="4007" y="15538"/>
                    </a:lnTo>
                    <a:lnTo>
                      <a:pt x="3860" y="14865"/>
                    </a:lnTo>
                    <a:lnTo>
                      <a:pt x="3860" y="13201"/>
                    </a:lnTo>
                    <a:lnTo>
                      <a:pt x="3895" y="12862"/>
                    </a:lnTo>
                    <a:lnTo>
                      <a:pt x="3997" y="12546"/>
                    </a:lnTo>
                    <a:lnTo>
                      <a:pt x="4140" y="12287"/>
                    </a:lnTo>
                    <a:lnTo>
                      <a:pt x="3297" y="12287"/>
                    </a:lnTo>
                    <a:lnTo>
                      <a:pt x="3297" y="9696"/>
                    </a:lnTo>
                    <a:lnTo>
                      <a:pt x="3388" y="8630"/>
                    </a:lnTo>
                    <a:lnTo>
                      <a:pt x="4088" y="6611"/>
                    </a:lnTo>
                    <a:lnTo>
                      <a:pt x="5409" y="4897"/>
                    </a:lnTo>
                    <a:lnTo>
                      <a:pt x="7204" y="3640"/>
                    </a:lnTo>
                    <a:lnTo>
                      <a:pt x="8865" y="3026"/>
                    </a:lnTo>
                    <a:lnTo>
                      <a:pt x="10161" y="2814"/>
                    </a:lnTo>
                    <a:lnTo>
                      <a:pt x="10822" y="2788"/>
                    </a:lnTo>
                    <a:lnTo>
                      <a:pt x="21600" y="278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9" name="Shape"/>
              <p:cNvSpPr/>
              <p:nvPr/>
            </p:nvSpPr>
            <p:spPr>
              <a:xfrm>
                <a:off x="11175120" y="546480"/>
                <a:ext cx="53640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8850" y="14899"/>
                    </a:moveTo>
                    <a:lnTo>
                      <a:pt x="8455" y="15076"/>
                    </a:lnTo>
                    <a:lnTo>
                      <a:pt x="8275" y="15608"/>
                    </a:lnTo>
                    <a:lnTo>
                      <a:pt x="8275" y="18802"/>
                    </a:lnTo>
                    <a:lnTo>
                      <a:pt x="8096" y="19888"/>
                    </a:lnTo>
                    <a:lnTo>
                      <a:pt x="7607" y="20778"/>
                    </a:lnTo>
                    <a:lnTo>
                      <a:pt x="6882" y="21379"/>
                    </a:lnTo>
                    <a:lnTo>
                      <a:pt x="5995" y="21600"/>
                    </a:lnTo>
                    <a:lnTo>
                      <a:pt x="11705" y="21600"/>
                    </a:lnTo>
                    <a:lnTo>
                      <a:pt x="10818" y="21379"/>
                    </a:lnTo>
                    <a:lnTo>
                      <a:pt x="10093" y="20778"/>
                    </a:lnTo>
                    <a:lnTo>
                      <a:pt x="9604" y="19888"/>
                    </a:lnTo>
                    <a:lnTo>
                      <a:pt x="9425" y="18802"/>
                    </a:lnTo>
                    <a:lnTo>
                      <a:pt x="9425" y="15608"/>
                    </a:lnTo>
                    <a:lnTo>
                      <a:pt x="9245" y="15076"/>
                    </a:lnTo>
                    <a:lnTo>
                      <a:pt x="8850" y="14899"/>
                    </a:lnTo>
                    <a:close/>
                    <a:moveTo>
                      <a:pt x="16484" y="14398"/>
                    </a:moveTo>
                    <a:lnTo>
                      <a:pt x="16463" y="14423"/>
                    </a:lnTo>
                    <a:lnTo>
                      <a:pt x="16709" y="14826"/>
                    </a:lnTo>
                    <a:lnTo>
                      <a:pt x="16896" y="15273"/>
                    </a:lnTo>
                    <a:lnTo>
                      <a:pt x="17015" y="15762"/>
                    </a:lnTo>
                    <a:lnTo>
                      <a:pt x="17056" y="16288"/>
                    </a:lnTo>
                    <a:lnTo>
                      <a:pt x="17056" y="18891"/>
                    </a:lnTo>
                    <a:lnTo>
                      <a:pt x="16883" y="19944"/>
                    </a:lnTo>
                    <a:lnTo>
                      <a:pt x="16410" y="20805"/>
                    </a:lnTo>
                    <a:lnTo>
                      <a:pt x="15708" y="21387"/>
                    </a:lnTo>
                    <a:lnTo>
                      <a:pt x="14848" y="21600"/>
                    </a:lnTo>
                    <a:lnTo>
                      <a:pt x="19891" y="21600"/>
                    </a:lnTo>
                    <a:lnTo>
                      <a:pt x="20672" y="19669"/>
                    </a:lnTo>
                    <a:lnTo>
                      <a:pt x="21263" y="17398"/>
                    </a:lnTo>
                    <a:lnTo>
                      <a:pt x="21564" y="15034"/>
                    </a:lnTo>
                    <a:lnTo>
                      <a:pt x="21573" y="14858"/>
                    </a:lnTo>
                    <a:lnTo>
                      <a:pt x="17705" y="14858"/>
                    </a:lnTo>
                    <a:lnTo>
                      <a:pt x="17373" y="14825"/>
                    </a:lnTo>
                    <a:lnTo>
                      <a:pt x="17060" y="14734"/>
                    </a:lnTo>
                    <a:lnTo>
                      <a:pt x="16762" y="14589"/>
                    </a:lnTo>
                    <a:lnTo>
                      <a:pt x="16484" y="14398"/>
                    </a:lnTo>
                    <a:close/>
                    <a:moveTo>
                      <a:pt x="1222" y="14398"/>
                    </a:moveTo>
                    <a:lnTo>
                      <a:pt x="949" y="14589"/>
                    </a:lnTo>
                    <a:lnTo>
                      <a:pt x="651" y="14734"/>
                    </a:lnTo>
                    <a:lnTo>
                      <a:pt x="332" y="14826"/>
                    </a:lnTo>
                    <a:lnTo>
                      <a:pt x="0" y="14858"/>
                    </a:lnTo>
                    <a:lnTo>
                      <a:pt x="975" y="14858"/>
                    </a:lnTo>
                    <a:lnTo>
                      <a:pt x="993" y="14815"/>
                    </a:lnTo>
                    <a:lnTo>
                      <a:pt x="1237" y="14423"/>
                    </a:lnTo>
                    <a:lnTo>
                      <a:pt x="1222" y="14398"/>
                    </a:lnTo>
                    <a:close/>
                    <a:moveTo>
                      <a:pt x="21600" y="0"/>
                    </a:moveTo>
                    <a:lnTo>
                      <a:pt x="13269" y="0"/>
                    </a:lnTo>
                    <a:lnTo>
                      <a:pt x="13269" y="2709"/>
                    </a:lnTo>
                    <a:lnTo>
                      <a:pt x="15456" y="2709"/>
                    </a:lnTo>
                    <a:lnTo>
                      <a:pt x="15456" y="5394"/>
                    </a:lnTo>
                    <a:lnTo>
                      <a:pt x="17685" y="5394"/>
                    </a:lnTo>
                    <a:lnTo>
                      <a:pt x="17685" y="10038"/>
                    </a:lnTo>
                    <a:lnTo>
                      <a:pt x="17705" y="10283"/>
                    </a:lnTo>
                    <a:lnTo>
                      <a:pt x="17705" y="12148"/>
                    </a:lnTo>
                    <a:lnTo>
                      <a:pt x="17721" y="12148"/>
                    </a:lnTo>
                    <a:lnTo>
                      <a:pt x="17721" y="14858"/>
                    </a:lnTo>
                    <a:lnTo>
                      <a:pt x="21573" y="14858"/>
                    </a:lnTo>
                    <a:lnTo>
                      <a:pt x="21586" y="14589"/>
                    </a:lnTo>
                    <a:lnTo>
                      <a:pt x="21600" y="14222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30" name="object 8"/>
          <p:cNvSpPr/>
          <p:nvPr/>
        </p:nvSpPr>
        <p:spPr>
          <a:xfrm>
            <a:off x="513360" y="481680"/>
            <a:ext cx="3024720" cy="1983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lvl="0" hangingPunct="1">
              <a:tabLst>
                <a:tab pos="0" algn="l"/>
              </a:tabLst>
              <a:defRPr/>
            </a:pPr>
            <a:r>
              <a:rPr lang="lt-LT" sz="1300" kern="1200" spc="-1" dirty="0">
                <a:solidFill>
                  <a:srgbClr val="FDFFFF"/>
                </a:solidFill>
                <a:ea typeface="Arial"/>
              </a:rPr>
              <a:t>JS kintamieji, operatoriai, sąlygos</a:t>
            </a:r>
            <a:endParaRPr lang="lt-LT" sz="1300" kern="1200" spc="-1" dirty="0">
              <a:solidFill>
                <a:prstClr val="black"/>
              </a:solidFill>
            </a:endParaRPr>
          </a:p>
        </p:txBody>
      </p:sp>
      <p:sp>
        <p:nvSpPr>
          <p:cNvPr id="331" name="object 9"/>
          <p:cNvSpPr/>
          <p:nvPr/>
        </p:nvSpPr>
        <p:spPr>
          <a:xfrm>
            <a:off x="479880" y="897480"/>
            <a:ext cx="1834560" cy="46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8864" y="0"/>
                </a:moveTo>
                <a:lnTo>
                  <a:pt x="2736" y="0"/>
                </a:lnTo>
                <a:lnTo>
                  <a:pt x="2184" y="219"/>
                </a:lnTo>
                <a:lnTo>
                  <a:pt x="1671" y="848"/>
                </a:lnTo>
                <a:lnTo>
                  <a:pt x="1206" y="1844"/>
                </a:lnTo>
                <a:lnTo>
                  <a:pt x="801" y="3163"/>
                </a:lnTo>
                <a:lnTo>
                  <a:pt x="467" y="4761"/>
                </a:lnTo>
                <a:lnTo>
                  <a:pt x="215" y="6595"/>
                </a:lnTo>
                <a:lnTo>
                  <a:pt x="56" y="8623"/>
                </a:lnTo>
                <a:lnTo>
                  <a:pt x="0" y="10800"/>
                </a:lnTo>
                <a:lnTo>
                  <a:pt x="56" y="12977"/>
                </a:lnTo>
                <a:lnTo>
                  <a:pt x="215" y="15005"/>
                </a:lnTo>
                <a:lnTo>
                  <a:pt x="467" y="16839"/>
                </a:lnTo>
                <a:lnTo>
                  <a:pt x="801" y="18437"/>
                </a:lnTo>
                <a:lnTo>
                  <a:pt x="1206" y="19756"/>
                </a:lnTo>
                <a:lnTo>
                  <a:pt x="1671" y="20752"/>
                </a:lnTo>
                <a:lnTo>
                  <a:pt x="2184" y="21381"/>
                </a:lnTo>
                <a:lnTo>
                  <a:pt x="2736" y="21600"/>
                </a:lnTo>
                <a:lnTo>
                  <a:pt x="18864" y="21600"/>
                </a:lnTo>
                <a:lnTo>
                  <a:pt x="19416" y="21381"/>
                </a:lnTo>
                <a:lnTo>
                  <a:pt x="19929" y="20752"/>
                </a:lnTo>
                <a:lnTo>
                  <a:pt x="20394" y="19756"/>
                </a:lnTo>
                <a:lnTo>
                  <a:pt x="20799" y="18437"/>
                </a:lnTo>
                <a:lnTo>
                  <a:pt x="21133" y="16839"/>
                </a:lnTo>
                <a:lnTo>
                  <a:pt x="21385" y="15005"/>
                </a:lnTo>
                <a:lnTo>
                  <a:pt x="21544" y="12977"/>
                </a:lnTo>
                <a:lnTo>
                  <a:pt x="21600" y="10800"/>
                </a:lnTo>
                <a:lnTo>
                  <a:pt x="21544" y="8623"/>
                </a:lnTo>
                <a:lnTo>
                  <a:pt x="21385" y="6595"/>
                </a:lnTo>
                <a:lnTo>
                  <a:pt x="21133" y="4761"/>
                </a:lnTo>
                <a:lnTo>
                  <a:pt x="20799" y="3163"/>
                </a:lnTo>
                <a:lnTo>
                  <a:pt x="20394" y="1844"/>
                </a:lnTo>
                <a:lnTo>
                  <a:pt x="19929" y="848"/>
                </a:lnTo>
                <a:lnTo>
                  <a:pt x="19416" y="219"/>
                </a:lnTo>
                <a:lnTo>
                  <a:pt x="18864" y="0"/>
                </a:lnTo>
                <a:close/>
              </a:path>
            </a:pathLst>
          </a:custGeom>
          <a:solidFill>
            <a:srgbClr val="7400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12440" y="991440"/>
            <a:ext cx="1369440" cy="2689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lt-LT" sz="1600" b="1" strike="noStrike" spc="-1" dirty="0">
                <a:solidFill>
                  <a:srgbClr val="FDFFFF"/>
                </a:solidFill>
                <a:latin typeface="Arial"/>
                <a:ea typeface="Arial"/>
              </a:rPr>
              <a:t>Užduotis</a:t>
            </a:r>
            <a:r>
              <a:rPr lang="lt-LT" sz="1600" b="1" strike="noStrike" spc="-100" dirty="0">
                <a:solidFill>
                  <a:srgbClr val="FDFFFF"/>
                </a:solidFill>
                <a:latin typeface="Arial"/>
                <a:ea typeface="Arial"/>
              </a:rPr>
              <a:t> </a:t>
            </a:r>
            <a:r>
              <a:rPr lang="lt-LT" sz="1600" b="1" strike="noStrike" spc="-1" dirty="0" err="1">
                <a:solidFill>
                  <a:srgbClr val="FDFFFF"/>
                </a:solidFill>
                <a:latin typeface="Arial"/>
                <a:ea typeface="Arial"/>
              </a:rPr>
              <a:t>nr.</a:t>
            </a:r>
            <a:r>
              <a:rPr lang="lt-LT" sz="1600" b="1" strike="noStrike" spc="-100" dirty="0">
                <a:solidFill>
                  <a:srgbClr val="FDFFFF"/>
                </a:solidFill>
                <a:latin typeface="Arial"/>
                <a:ea typeface="Arial"/>
              </a:rPr>
              <a:t> </a:t>
            </a:r>
            <a:r>
              <a:rPr lang="lt-LT" sz="1600" b="1" spc="-100" dirty="0">
                <a:solidFill>
                  <a:srgbClr val="FDFFFF"/>
                </a:solidFill>
                <a:latin typeface="Arial"/>
                <a:ea typeface="Arial"/>
              </a:rPr>
              <a:t>5</a:t>
            </a:r>
            <a:endParaRPr lang="lt-LT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3" name="object 11" descr="object 11"/>
          <p:cNvPicPr/>
          <p:nvPr/>
        </p:nvPicPr>
        <p:blipFill>
          <a:blip r:embed="rId4"/>
          <a:stretch/>
        </p:blipFill>
        <p:spPr>
          <a:xfrm>
            <a:off x="479880" y="1441800"/>
            <a:ext cx="11231640" cy="5226840"/>
          </a:xfrm>
          <a:prstGeom prst="rect">
            <a:avLst/>
          </a:prstGeom>
          <a:ln w="12700">
            <a:noFill/>
          </a:ln>
        </p:spPr>
      </p:pic>
      <p:sp>
        <p:nvSpPr>
          <p:cNvPr id="334" name="object 12"/>
          <p:cNvSpPr/>
          <p:nvPr/>
        </p:nvSpPr>
        <p:spPr>
          <a:xfrm>
            <a:off x="672840" y="1853280"/>
            <a:ext cx="10792800" cy="1107996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r>
              <a:rPr lang="lt-LT" dirty="0">
                <a:solidFill>
                  <a:srgbClr val="212B36"/>
                </a:solidFill>
                <a:latin typeface="Public Sans"/>
              </a:rPr>
              <a:t>Sukurk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variable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 '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car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', kuris bus lygus kažkokiam automobilio prekės ženklui. Sukurk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if-else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, kuris pasakys ar tas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brand'as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 priklauso VW Group, ar BMW Group, ar nei vienam.</a:t>
            </a:r>
            <a:br>
              <a:rPr lang="lt-LT" dirty="0">
                <a:solidFill>
                  <a:srgbClr val="212B36"/>
                </a:solidFill>
                <a:latin typeface="Public Sans"/>
              </a:rPr>
            </a:br>
            <a:r>
              <a:rPr lang="lt-LT" dirty="0">
                <a:solidFill>
                  <a:srgbClr val="212B36"/>
                </a:solidFill>
                <a:latin typeface="Public Sans"/>
              </a:rPr>
              <a:t>VW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group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 priklauso: VW, Audi, Bentley,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Bugatti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,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Lamborghini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,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Porsche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.</a:t>
            </a:r>
            <a:br>
              <a:rPr lang="lt-LT" dirty="0">
                <a:solidFill>
                  <a:srgbClr val="212B36"/>
                </a:solidFill>
                <a:latin typeface="Public Sans"/>
              </a:rPr>
            </a:br>
            <a:r>
              <a:rPr lang="lt-LT" dirty="0">
                <a:solidFill>
                  <a:srgbClr val="212B36"/>
                </a:solidFill>
                <a:latin typeface="Public Sans"/>
              </a:rPr>
              <a:t>BMW </a:t>
            </a:r>
            <a:r>
              <a:rPr lang="lt-LT" dirty="0" err="1">
                <a:solidFill>
                  <a:srgbClr val="212B36"/>
                </a:solidFill>
                <a:latin typeface="Public Sans"/>
              </a:rPr>
              <a:t>group</a:t>
            </a:r>
            <a:r>
              <a:rPr lang="lt-LT" dirty="0">
                <a:solidFill>
                  <a:srgbClr val="212B36"/>
                </a:solidFill>
                <a:latin typeface="Public Sans"/>
              </a:rPr>
              <a:t> priklauso: BMW, Mini, Rolls-Royce.</a:t>
            </a:r>
          </a:p>
        </p:txBody>
      </p:sp>
    </p:spTree>
    <p:extLst>
      <p:ext uri="{BB962C8B-B14F-4D97-AF65-F5344CB8AC3E}">
        <p14:creationId xmlns:p14="http://schemas.microsoft.com/office/powerpoint/2010/main" val="75703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/>
          <p:nvPr/>
        </p:nvSpPr>
        <p:spPr>
          <a:xfrm>
            <a:off x="4292" y="0"/>
            <a:ext cx="12192000" cy="6858000"/>
          </a:xfrm>
          <a:prstGeom prst="rect">
            <a:avLst/>
          </a:prstGeom>
          <a:solidFill>
            <a:srgbClr val="EFF0F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object 3"/>
          <p:cNvSpPr/>
          <p:nvPr/>
        </p:nvSpPr>
        <p:spPr>
          <a:xfrm>
            <a:off x="0" y="2"/>
            <a:ext cx="6091710" cy="6857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001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8181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4" name="object 4"/>
          <p:cNvGrpSpPr/>
          <p:nvPr/>
        </p:nvGrpSpPr>
        <p:grpSpPr>
          <a:xfrm>
            <a:off x="11077956" y="458723"/>
            <a:ext cx="633985" cy="680962"/>
            <a:chOff x="0" y="0"/>
            <a:chExt cx="633984" cy="680961"/>
          </a:xfrm>
        </p:grpSpPr>
        <p:sp>
          <p:nvSpPr>
            <p:cNvPr id="122" name="Shape"/>
            <p:cNvSpPr/>
            <p:nvPr/>
          </p:nvSpPr>
          <p:spPr>
            <a:xfrm>
              <a:off x="0" y="0"/>
              <a:ext cx="633985" cy="680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97536" y="88391"/>
              <a:ext cx="440437" cy="43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5" name="object 5"/>
          <p:cNvSpPr txBox="1"/>
          <p:nvPr/>
        </p:nvSpPr>
        <p:spPr>
          <a:xfrm>
            <a:off x="513383" y="481583"/>
            <a:ext cx="234124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300">
                <a:solidFill>
                  <a:srgbClr val="FDFFFF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80"/>
              <a:t> </a:t>
            </a:r>
            <a:r>
              <a:t>programavimo</a:t>
            </a:r>
            <a:r>
              <a:rPr spc="-60"/>
              <a:t> </a:t>
            </a:r>
            <a:r>
              <a:rPr spc="-10"/>
              <a:t>kalba</a:t>
            </a:r>
          </a:p>
        </p:txBody>
      </p:sp>
      <p:sp>
        <p:nvSpPr>
          <p:cNvPr id="126" name="object 6"/>
          <p:cNvSpPr txBox="1"/>
          <p:nvPr/>
        </p:nvSpPr>
        <p:spPr>
          <a:xfrm>
            <a:off x="6577709" y="2059590"/>
            <a:ext cx="4193541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r>
              <a:rPr lang="lt-LT" dirty="0"/>
              <a:t>Dar senais laikais, kai internetas tik populiarėjo - naršyklės pradėjo mąstyti kaip įgalinti programuotoją sukurti dinamišką turinį puslapyje. Mes norėjome, kad puslapiai būtų ne tik statinis tekstas, bet galėtų judėti/animuotis/keistis. Tad, naršyklės pradėjo kurti </a:t>
            </a:r>
            <a:r>
              <a:rPr lang="lt-LT" dirty="0" err="1"/>
              <a:t>varikliukus</a:t>
            </a:r>
            <a:r>
              <a:rPr lang="lt-LT" dirty="0"/>
              <a:t> ir programavimo kalbas šiam veiksmui atlikti. Vienas pirmesnių sėkmingų sprendimų buvo JavaScript, specialiai pavadintas panašiai į tuo metu </a:t>
            </a:r>
            <a:r>
              <a:rPr lang="lt-LT" dirty="0" err="1"/>
              <a:t>populiarą</a:t>
            </a:r>
            <a:r>
              <a:rPr lang="lt-LT" dirty="0"/>
              <a:t> programavimo kalbą Java - bandant pasigrobti kiek populiarumo. </a:t>
            </a:r>
            <a:endParaRPr spc="-10" dirty="0"/>
          </a:p>
        </p:txBody>
      </p:sp>
      <p:sp>
        <p:nvSpPr>
          <p:cNvPr id="127" name="object 7"/>
          <p:cNvSpPr txBox="1">
            <a:spLocks noGrp="1"/>
          </p:cNvSpPr>
          <p:nvPr>
            <p:ph type="title"/>
          </p:nvPr>
        </p:nvSpPr>
        <p:spPr>
          <a:xfrm>
            <a:off x="1420747" y="1344294"/>
            <a:ext cx="9350503" cy="513715"/>
          </a:xfrm>
          <a:prstGeom prst="rect">
            <a:avLst/>
          </a:prstGeom>
        </p:spPr>
        <p:txBody>
          <a:bodyPr/>
          <a:lstStyle/>
          <a:p>
            <a:pPr indent="5183504">
              <a:spcBef>
                <a:spcPts val="100"/>
              </a:spcBef>
            </a:pPr>
            <a:r>
              <a:rPr lang="lt-LT" dirty="0"/>
              <a:t>JavaScript istorija</a:t>
            </a:r>
            <a:endParaRPr spc="-100" dirty="0"/>
          </a:p>
        </p:txBody>
      </p:sp>
      <p:pic>
        <p:nvPicPr>
          <p:cNvPr id="2" name="Online Media 1" descr="The Weird History of JavaScript">
            <a:hlinkClick r:id="" action="ppaction://media"/>
            <a:extLst>
              <a:ext uri="{FF2B5EF4-FFF2-40B4-BE49-F238E27FC236}">
                <a16:creationId xmlns:a16="http://schemas.microsoft.com/office/drawing/2014/main" id="{204852EA-4338-A15A-F24D-DAFC32B0C33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3383" y="2059590"/>
            <a:ext cx="4800189" cy="27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02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0F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object 3"/>
          <p:cNvSpPr/>
          <p:nvPr/>
        </p:nvSpPr>
        <p:spPr>
          <a:xfrm>
            <a:off x="0" y="-1"/>
            <a:ext cx="6091710" cy="6857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001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8181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4" name="object 4"/>
          <p:cNvGrpSpPr/>
          <p:nvPr/>
        </p:nvGrpSpPr>
        <p:grpSpPr>
          <a:xfrm>
            <a:off x="11077956" y="458723"/>
            <a:ext cx="633985" cy="680962"/>
            <a:chOff x="0" y="0"/>
            <a:chExt cx="633984" cy="680961"/>
          </a:xfrm>
        </p:grpSpPr>
        <p:sp>
          <p:nvSpPr>
            <p:cNvPr id="122" name="Shape"/>
            <p:cNvSpPr/>
            <p:nvPr/>
          </p:nvSpPr>
          <p:spPr>
            <a:xfrm>
              <a:off x="0" y="0"/>
              <a:ext cx="633985" cy="680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657" y="0"/>
                  </a:lnTo>
                  <a:lnTo>
                    <a:pt x="20657" y="11614"/>
                  </a:lnTo>
                  <a:lnTo>
                    <a:pt x="20539" y="13018"/>
                  </a:lnTo>
                  <a:lnTo>
                    <a:pt x="20190" y="14384"/>
                  </a:lnTo>
                  <a:lnTo>
                    <a:pt x="19620" y="15684"/>
                  </a:lnTo>
                  <a:lnTo>
                    <a:pt x="18835" y="16891"/>
                  </a:lnTo>
                  <a:lnTo>
                    <a:pt x="17884" y="17945"/>
                  </a:lnTo>
                  <a:lnTo>
                    <a:pt x="16777" y="18859"/>
                  </a:lnTo>
                  <a:lnTo>
                    <a:pt x="15536" y="19611"/>
                  </a:lnTo>
                  <a:lnTo>
                    <a:pt x="14184" y="20182"/>
                  </a:lnTo>
                  <a:lnTo>
                    <a:pt x="12699" y="20570"/>
                  </a:lnTo>
                  <a:lnTo>
                    <a:pt x="11166" y="20733"/>
                  </a:lnTo>
                  <a:lnTo>
                    <a:pt x="9620" y="20675"/>
                  </a:lnTo>
                  <a:lnTo>
                    <a:pt x="8100" y="20396"/>
                  </a:lnTo>
                  <a:lnTo>
                    <a:pt x="6706" y="19918"/>
                  </a:lnTo>
                  <a:lnTo>
                    <a:pt x="5408" y="19255"/>
                  </a:lnTo>
                  <a:lnTo>
                    <a:pt x="4229" y="18420"/>
                  </a:lnTo>
                  <a:lnTo>
                    <a:pt x="3193" y="17427"/>
                  </a:lnTo>
                  <a:lnTo>
                    <a:pt x="2321" y="16285"/>
                  </a:lnTo>
                  <a:lnTo>
                    <a:pt x="1653" y="15036"/>
                  </a:lnTo>
                  <a:lnTo>
                    <a:pt x="1195" y="13709"/>
                  </a:lnTo>
                  <a:lnTo>
                    <a:pt x="956" y="12331"/>
                  </a:lnTo>
                  <a:lnTo>
                    <a:pt x="943" y="12089"/>
                  </a:lnTo>
                  <a:lnTo>
                    <a:pt x="928" y="11880"/>
                  </a:lnTo>
                  <a:lnTo>
                    <a:pt x="926" y="886"/>
                  </a:lnTo>
                  <a:lnTo>
                    <a:pt x="20626" y="886"/>
                  </a:lnTo>
                  <a:lnTo>
                    <a:pt x="20626" y="11614"/>
                  </a:lnTo>
                  <a:lnTo>
                    <a:pt x="20657" y="11614"/>
                  </a:lnTo>
                  <a:lnTo>
                    <a:pt x="20657" y="0"/>
                  </a:lnTo>
                  <a:lnTo>
                    <a:pt x="0" y="0"/>
                  </a:lnTo>
                  <a:lnTo>
                    <a:pt x="0" y="11614"/>
                  </a:lnTo>
                  <a:lnTo>
                    <a:pt x="132" y="13156"/>
                  </a:lnTo>
                  <a:lnTo>
                    <a:pt x="518" y="14659"/>
                  </a:lnTo>
                  <a:lnTo>
                    <a:pt x="1148" y="16089"/>
                  </a:lnTo>
                  <a:lnTo>
                    <a:pt x="2008" y="17411"/>
                  </a:lnTo>
                  <a:lnTo>
                    <a:pt x="3048" y="18565"/>
                  </a:lnTo>
                  <a:lnTo>
                    <a:pt x="4262" y="19561"/>
                  </a:lnTo>
                  <a:lnTo>
                    <a:pt x="5622" y="20379"/>
                  </a:lnTo>
                  <a:lnTo>
                    <a:pt x="7100" y="21000"/>
                  </a:lnTo>
                  <a:lnTo>
                    <a:pt x="8723" y="21420"/>
                  </a:lnTo>
                  <a:lnTo>
                    <a:pt x="10397" y="21600"/>
                  </a:lnTo>
                  <a:lnTo>
                    <a:pt x="12083" y="21541"/>
                  </a:lnTo>
                  <a:lnTo>
                    <a:pt x="13742" y="21242"/>
                  </a:lnTo>
                  <a:lnTo>
                    <a:pt x="15237" y="20733"/>
                  </a:lnTo>
                  <a:lnTo>
                    <a:pt x="15281" y="20719"/>
                  </a:lnTo>
                  <a:lnTo>
                    <a:pt x="16712" y="19988"/>
                  </a:lnTo>
                  <a:lnTo>
                    <a:pt x="18007" y="19067"/>
                  </a:lnTo>
                  <a:lnTo>
                    <a:pt x="19138" y="17975"/>
                  </a:lnTo>
                  <a:lnTo>
                    <a:pt x="20083" y="16726"/>
                  </a:lnTo>
                  <a:lnTo>
                    <a:pt x="20815" y="15362"/>
                  </a:lnTo>
                  <a:lnTo>
                    <a:pt x="21315" y="13911"/>
                  </a:lnTo>
                  <a:lnTo>
                    <a:pt x="21570" y="12399"/>
                  </a:lnTo>
                  <a:lnTo>
                    <a:pt x="21600" y="118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97536" y="88391"/>
              <a:ext cx="440437" cy="43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9" y="17501"/>
                  </a:moveTo>
                  <a:lnTo>
                    <a:pt x="16975" y="17402"/>
                  </a:lnTo>
                  <a:lnTo>
                    <a:pt x="16553" y="17130"/>
                  </a:lnTo>
                  <a:lnTo>
                    <a:pt x="16262" y="16724"/>
                  </a:lnTo>
                  <a:lnTo>
                    <a:pt x="16144" y="16219"/>
                  </a:lnTo>
                  <a:lnTo>
                    <a:pt x="14799" y="16219"/>
                  </a:lnTo>
                  <a:lnTo>
                    <a:pt x="14799" y="18872"/>
                  </a:lnTo>
                  <a:lnTo>
                    <a:pt x="17489" y="18872"/>
                  </a:lnTo>
                  <a:lnTo>
                    <a:pt x="17489" y="17501"/>
                  </a:lnTo>
                  <a:close/>
                  <a:moveTo>
                    <a:pt x="21600" y="10307"/>
                  </a:moveTo>
                  <a:lnTo>
                    <a:pt x="21575" y="10042"/>
                  </a:lnTo>
                  <a:lnTo>
                    <a:pt x="21575" y="5394"/>
                  </a:lnTo>
                  <a:lnTo>
                    <a:pt x="19570" y="5394"/>
                  </a:lnTo>
                  <a:lnTo>
                    <a:pt x="19570" y="13958"/>
                  </a:lnTo>
                  <a:lnTo>
                    <a:pt x="19545" y="13983"/>
                  </a:lnTo>
                  <a:lnTo>
                    <a:pt x="19389" y="13891"/>
                  </a:lnTo>
                  <a:lnTo>
                    <a:pt x="19389" y="16295"/>
                  </a:lnTo>
                  <a:lnTo>
                    <a:pt x="19384" y="18916"/>
                  </a:lnTo>
                  <a:lnTo>
                    <a:pt x="19289" y="19401"/>
                  </a:lnTo>
                  <a:lnTo>
                    <a:pt x="19015" y="19814"/>
                  </a:lnTo>
                  <a:lnTo>
                    <a:pt x="18605" y="20091"/>
                  </a:lnTo>
                  <a:lnTo>
                    <a:pt x="18100" y="20192"/>
                  </a:lnTo>
                  <a:lnTo>
                    <a:pt x="14275" y="20192"/>
                  </a:lnTo>
                  <a:lnTo>
                    <a:pt x="12878" y="18802"/>
                  </a:lnTo>
                  <a:lnTo>
                    <a:pt x="12874" y="16295"/>
                  </a:lnTo>
                  <a:lnTo>
                    <a:pt x="12985" y="15750"/>
                  </a:lnTo>
                  <a:lnTo>
                    <a:pt x="13287" y="15302"/>
                  </a:lnTo>
                  <a:lnTo>
                    <a:pt x="13733" y="14998"/>
                  </a:lnTo>
                  <a:lnTo>
                    <a:pt x="14198" y="14902"/>
                  </a:lnTo>
                  <a:lnTo>
                    <a:pt x="14275" y="14886"/>
                  </a:lnTo>
                  <a:lnTo>
                    <a:pt x="17994" y="14886"/>
                  </a:lnTo>
                  <a:lnTo>
                    <a:pt x="18534" y="14998"/>
                  </a:lnTo>
                  <a:lnTo>
                    <a:pt x="18978" y="15302"/>
                  </a:lnTo>
                  <a:lnTo>
                    <a:pt x="19278" y="15750"/>
                  </a:lnTo>
                  <a:lnTo>
                    <a:pt x="19389" y="16295"/>
                  </a:lnTo>
                  <a:lnTo>
                    <a:pt x="19389" y="13891"/>
                  </a:lnTo>
                  <a:lnTo>
                    <a:pt x="19198" y="13777"/>
                  </a:lnTo>
                  <a:lnTo>
                    <a:pt x="18818" y="13624"/>
                  </a:lnTo>
                  <a:lnTo>
                    <a:pt x="18414" y="13530"/>
                  </a:lnTo>
                  <a:lnTo>
                    <a:pt x="17994" y="13497"/>
                  </a:lnTo>
                  <a:lnTo>
                    <a:pt x="14275" y="13497"/>
                  </a:lnTo>
                  <a:lnTo>
                    <a:pt x="13744" y="13549"/>
                  </a:lnTo>
                  <a:lnTo>
                    <a:pt x="13243" y="13698"/>
                  </a:lnTo>
                  <a:lnTo>
                    <a:pt x="12789" y="13934"/>
                  </a:lnTo>
                  <a:lnTo>
                    <a:pt x="12394" y="14248"/>
                  </a:lnTo>
                  <a:lnTo>
                    <a:pt x="12069" y="13934"/>
                  </a:lnTo>
                  <a:lnTo>
                    <a:pt x="11688" y="13698"/>
                  </a:lnTo>
                  <a:lnTo>
                    <a:pt x="11261" y="13549"/>
                  </a:lnTo>
                  <a:lnTo>
                    <a:pt x="10800" y="13497"/>
                  </a:lnTo>
                  <a:lnTo>
                    <a:pt x="10348" y="13549"/>
                  </a:lnTo>
                  <a:lnTo>
                    <a:pt x="9921" y="13698"/>
                  </a:lnTo>
                  <a:lnTo>
                    <a:pt x="9534" y="13934"/>
                  </a:lnTo>
                  <a:lnTo>
                    <a:pt x="9206" y="14248"/>
                  </a:lnTo>
                  <a:lnTo>
                    <a:pt x="8864" y="13983"/>
                  </a:lnTo>
                  <a:lnTo>
                    <a:pt x="8800" y="13934"/>
                  </a:lnTo>
                  <a:lnTo>
                    <a:pt x="8726" y="13895"/>
                  </a:lnTo>
                  <a:lnTo>
                    <a:pt x="8726" y="18802"/>
                  </a:lnTo>
                  <a:lnTo>
                    <a:pt x="8701" y="18802"/>
                  </a:lnTo>
                  <a:lnTo>
                    <a:pt x="8590" y="19348"/>
                  </a:lnTo>
                  <a:lnTo>
                    <a:pt x="8287" y="19796"/>
                  </a:lnTo>
                  <a:lnTo>
                    <a:pt x="7842" y="20099"/>
                  </a:lnTo>
                  <a:lnTo>
                    <a:pt x="7300" y="20211"/>
                  </a:lnTo>
                  <a:lnTo>
                    <a:pt x="3500" y="20211"/>
                  </a:lnTo>
                  <a:lnTo>
                    <a:pt x="2994" y="20111"/>
                  </a:lnTo>
                  <a:lnTo>
                    <a:pt x="2585" y="19836"/>
                  </a:lnTo>
                  <a:lnTo>
                    <a:pt x="2311" y="19425"/>
                  </a:lnTo>
                  <a:lnTo>
                    <a:pt x="2211" y="18916"/>
                  </a:lnTo>
                  <a:lnTo>
                    <a:pt x="2211" y="16295"/>
                  </a:lnTo>
                  <a:lnTo>
                    <a:pt x="2321" y="15750"/>
                  </a:lnTo>
                  <a:lnTo>
                    <a:pt x="2621" y="15302"/>
                  </a:lnTo>
                  <a:lnTo>
                    <a:pt x="3065" y="14998"/>
                  </a:lnTo>
                  <a:lnTo>
                    <a:pt x="3606" y="14886"/>
                  </a:lnTo>
                  <a:lnTo>
                    <a:pt x="7325" y="14886"/>
                  </a:lnTo>
                  <a:lnTo>
                    <a:pt x="7866" y="14998"/>
                  </a:lnTo>
                  <a:lnTo>
                    <a:pt x="8312" y="15302"/>
                  </a:lnTo>
                  <a:lnTo>
                    <a:pt x="8614" y="15750"/>
                  </a:lnTo>
                  <a:lnTo>
                    <a:pt x="8726" y="16295"/>
                  </a:lnTo>
                  <a:lnTo>
                    <a:pt x="8726" y="13895"/>
                  </a:lnTo>
                  <a:lnTo>
                    <a:pt x="8347" y="13698"/>
                  </a:lnTo>
                  <a:lnTo>
                    <a:pt x="7852" y="13549"/>
                  </a:lnTo>
                  <a:lnTo>
                    <a:pt x="7325" y="13497"/>
                  </a:lnTo>
                  <a:lnTo>
                    <a:pt x="3606" y="13497"/>
                  </a:lnTo>
                  <a:lnTo>
                    <a:pt x="3186" y="13530"/>
                  </a:lnTo>
                  <a:lnTo>
                    <a:pt x="2782" y="13624"/>
                  </a:lnTo>
                  <a:lnTo>
                    <a:pt x="2402" y="13777"/>
                  </a:lnTo>
                  <a:lnTo>
                    <a:pt x="2055" y="13983"/>
                  </a:lnTo>
                  <a:lnTo>
                    <a:pt x="2030" y="13958"/>
                  </a:lnTo>
                  <a:lnTo>
                    <a:pt x="2709" y="10813"/>
                  </a:lnTo>
                  <a:lnTo>
                    <a:pt x="2828" y="10027"/>
                  </a:lnTo>
                  <a:lnTo>
                    <a:pt x="3162" y="9320"/>
                  </a:lnTo>
                  <a:lnTo>
                    <a:pt x="3682" y="8737"/>
                  </a:lnTo>
                  <a:lnTo>
                    <a:pt x="4354" y="8324"/>
                  </a:lnTo>
                  <a:lnTo>
                    <a:pt x="5196" y="8123"/>
                  </a:lnTo>
                  <a:lnTo>
                    <a:pt x="6045" y="8198"/>
                  </a:lnTo>
                  <a:lnTo>
                    <a:pt x="6827" y="8529"/>
                  </a:lnTo>
                  <a:lnTo>
                    <a:pt x="7474" y="9095"/>
                  </a:lnTo>
                  <a:lnTo>
                    <a:pt x="8132" y="9805"/>
                  </a:lnTo>
                  <a:lnTo>
                    <a:pt x="8931" y="10337"/>
                  </a:lnTo>
                  <a:lnTo>
                    <a:pt x="9833" y="10672"/>
                  </a:lnTo>
                  <a:lnTo>
                    <a:pt x="10800" y="10787"/>
                  </a:lnTo>
                  <a:lnTo>
                    <a:pt x="11766" y="10671"/>
                  </a:lnTo>
                  <a:lnTo>
                    <a:pt x="12669" y="10334"/>
                  </a:lnTo>
                  <a:lnTo>
                    <a:pt x="13468" y="9794"/>
                  </a:lnTo>
                  <a:lnTo>
                    <a:pt x="14126" y="9069"/>
                  </a:lnTo>
                  <a:lnTo>
                    <a:pt x="14784" y="8507"/>
                  </a:lnTo>
                  <a:lnTo>
                    <a:pt x="15572" y="8185"/>
                  </a:lnTo>
                  <a:lnTo>
                    <a:pt x="16373" y="8123"/>
                  </a:lnTo>
                  <a:lnTo>
                    <a:pt x="16424" y="8120"/>
                  </a:lnTo>
                  <a:lnTo>
                    <a:pt x="17271" y="8324"/>
                  </a:lnTo>
                  <a:lnTo>
                    <a:pt x="17929" y="8737"/>
                  </a:lnTo>
                  <a:lnTo>
                    <a:pt x="18440" y="9317"/>
                  </a:lnTo>
                  <a:lnTo>
                    <a:pt x="18772" y="10016"/>
                  </a:lnTo>
                  <a:lnTo>
                    <a:pt x="18891" y="10787"/>
                  </a:lnTo>
                  <a:lnTo>
                    <a:pt x="18891" y="12196"/>
                  </a:lnTo>
                  <a:lnTo>
                    <a:pt x="18938" y="12697"/>
                  </a:lnTo>
                  <a:lnTo>
                    <a:pt x="19073" y="13162"/>
                  </a:lnTo>
                  <a:lnTo>
                    <a:pt x="19287" y="13585"/>
                  </a:lnTo>
                  <a:lnTo>
                    <a:pt x="19570" y="13958"/>
                  </a:lnTo>
                  <a:lnTo>
                    <a:pt x="19570" y="5394"/>
                  </a:lnTo>
                  <a:lnTo>
                    <a:pt x="18866" y="5394"/>
                  </a:lnTo>
                  <a:lnTo>
                    <a:pt x="18866" y="2709"/>
                  </a:lnTo>
                  <a:lnTo>
                    <a:pt x="16200" y="2709"/>
                  </a:lnTo>
                  <a:lnTo>
                    <a:pt x="16200" y="0"/>
                  </a:lnTo>
                  <a:lnTo>
                    <a:pt x="10825" y="0"/>
                  </a:lnTo>
                  <a:lnTo>
                    <a:pt x="7560" y="494"/>
                  </a:lnTo>
                  <a:lnTo>
                    <a:pt x="4590" y="1958"/>
                  </a:lnTo>
                  <a:lnTo>
                    <a:pt x="2249" y="4205"/>
                  </a:lnTo>
                  <a:lnTo>
                    <a:pt x="679" y="7048"/>
                  </a:lnTo>
                  <a:lnTo>
                    <a:pt x="176" y="8888"/>
                  </a:lnTo>
                  <a:lnTo>
                    <a:pt x="1" y="10787"/>
                  </a:lnTo>
                  <a:lnTo>
                    <a:pt x="0" y="14861"/>
                  </a:lnTo>
                  <a:lnTo>
                    <a:pt x="25" y="14861"/>
                  </a:lnTo>
                  <a:lnTo>
                    <a:pt x="424" y="14821"/>
                  </a:lnTo>
                  <a:lnTo>
                    <a:pt x="805" y="14730"/>
                  </a:lnTo>
                  <a:lnTo>
                    <a:pt x="1168" y="14589"/>
                  </a:lnTo>
                  <a:lnTo>
                    <a:pt x="1507" y="14400"/>
                  </a:lnTo>
                  <a:lnTo>
                    <a:pt x="1532" y="14419"/>
                  </a:lnTo>
                  <a:lnTo>
                    <a:pt x="1231" y="14829"/>
                  </a:lnTo>
                  <a:lnTo>
                    <a:pt x="1005" y="15277"/>
                  </a:lnTo>
                  <a:lnTo>
                    <a:pt x="860" y="15767"/>
                  </a:lnTo>
                  <a:lnTo>
                    <a:pt x="810" y="16295"/>
                  </a:lnTo>
                  <a:lnTo>
                    <a:pt x="815" y="18916"/>
                  </a:lnTo>
                  <a:lnTo>
                    <a:pt x="1020" y="19946"/>
                  </a:lnTo>
                  <a:lnTo>
                    <a:pt x="1596" y="20807"/>
                  </a:lnTo>
                  <a:lnTo>
                    <a:pt x="2451" y="21387"/>
                  </a:lnTo>
                  <a:lnTo>
                    <a:pt x="3500" y="21600"/>
                  </a:lnTo>
                  <a:lnTo>
                    <a:pt x="7325" y="21600"/>
                  </a:lnTo>
                  <a:lnTo>
                    <a:pt x="8405" y="21380"/>
                  </a:lnTo>
                  <a:lnTo>
                    <a:pt x="9288" y="20779"/>
                  </a:lnTo>
                  <a:lnTo>
                    <a:pt x="9668" y="20211"/>
                  </a:lnTo>
                  <a:lnTo>
                    <a:pt x="9884" y="19890"/>
                  </a:lnTo>
                  <a:lnTo>
                    <a:pt x="10102" y="18802"/>
                  </a:lnTo>
                  <a:lnTo>
                    <a:pt x="10102" y="15613"/>
                  </a:lnTo>
                  <a:lnTo>
                    <a:pt x="10320" y="15080"/>
                  </a:lnTo>
                  <a:lnTo>
                    <a:pt x="10800" y="14902"/>
                  </a:lnTo>
                  <a:lnTo>
                    <a:pt x="11279" y="15080"/>
                  </a:lnTo>
                  <a:lnTo>
                    <a:pt x="11498" y="15613"/>
                  </a:lnTo>
                  <a:lnTo>
                    <a:pt x="11498" y="18802"/>
                  </a:lnTo>
                  <a:lnTo>
                    <a:pt x="11716" y="19890"/>
                  </a:lnTo>
                  <a:lnTo>
                    <a:pt x="12312" y="20779"/>
                  </a:lnTo>
                  <a:lnTo>
                    <a:pt x="13195" y="21380"/>
                  </a:lnTo>
                  <a:lnTo>
                    <a:pt x="14275" y="21600"/>
                  </a:lnTo>
                  <a:lnTo>
                    <a:pt x="18100" y="21600"/>
                  </a:lnTo>
                  <a:lnTo>
                    <a:pt x="19148" y="21387"/>
                  </a:lnTo>
                  <a:lnTo>
                    <a:pt x="20003" y="20807"/>
                  </a:lnTo>
                  <a:lnTo>
                    <a:pt x="20414" y="20192"/>
                  </a:lnTo>
                  <a:lnTo>
                    <a:pt x="20579" y="19946"/>
                  </a:lnTo>
                  <a:lnTo>
                    <a:pt x="20785" y="18916"/>
                  </a:lnTo>
                  <a:lnTo>
                    <a:pt x="20790" y="16295"/>
                  </a:lnTo>
                  <a:lnTo>
                    <a:pt x="20740" y="15767"/>
                  </a:lnTo>
                  <a:lnTo>
                    <a:pt x="20068" y="14419"/>
                  </a:lnTo>
                  <a:lnTo>
                    <a:pt x="20093" y="14400"/>
                  </a:lnTo>
                  <a:lnTo>
                    <a:pt x="20424" y="14592"/>
                  </a:lnTo>
                  <a:lnTo>
                    <a:pt x="20787" y="14737"/>
                  </a:lnTo>
                  <a:lnTo>
                    <a:pt x="21173" y="14829"/>
                  </a:lnTo>
                  <a:lnTo>
                    <a:pt x="21575" y="14861"/>
                  </a:lnTo>
                  <a:lnTo>
                    <a:pt x="21600" y="14861"/>
                  </a:lnTo>
                  <a:lnTo>
                    <a:pt x="21600" y="10307"/>
                  </a:lnTo>
                  <a:close/>
                  <a:moveTo>
                    <a:pt x="6801" y="17501"/>
                  </a:moveTo>
                  <a:lnTo>
                    <a:pt x="6289" y="17402"/>
                  </a:lnTo>
                  <a:lnTo>
                    <a:pt x="5871" y="17130"/>
                  </a:lnTo>
                  <a:lnTo>
                    <a:pt x="5582" y="16724"/>
                  </a:lnTo>
                  <a:lnTo>
                    <a:pt x="5456" y="16219"/>
                  </a:lnTo>
                  <a:lnTo>
                    <a:pt x="4111" y="16219"/>
                  </a:lnTo>
                  <a:lnTo>
                    <a:pt x="4111" y="18872"/>
                  </a:lnTo>
                  <a:lnTo>
                    <a:pt x="6801" y="18872"/>
                  </a:lnTo>
                  <a:lnTo>
                    <a:pt x="6801" y="17501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5" name="object 5"/>
          <p:cNvSpPr txBox="1"/>
          <p:nvPr/>
        </p:nvSpPr>
        <p:spPr>
          <a:xfrm>
            <a:off x="513383" y="481583"/>
            <a:ext cx="234124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300">
                <a:solidFill>
                  <a:srgbClr val="FDFFFF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80"/>
              <a:t> </a:t>
            </a:r>
            <a:r>
              <a:t>programavimo</a:t>
            </a:r>
            <a:r>
              <a:rPr spc="-60"/>
              <a:t> </a:t>
            </a:r>
            <a:r>
              <a:rPr spc="-10"/>
              <a:t>kalba</a:t>
            </a:r>
          </a:p>
        </p:txBody>
      </p:sp>
      <p:sp>
        <p:nvSpPr>
          <p:cNvPr id="126" name="object 6"/>
          <p:cNvSpPr txBox="1"/>
          <p:nvPr/>
        </p:nvSpPr>
        <p:spPr>
          <a:xfrm>
            <a:off x="6725793" y="3235196"/>
            <a:ext cx="41935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marL="335279" indent="-323215">
              <a:spcBef>
                <a:spcPts val="100"/>
              </a:spcBef>
              <a:buClr>
                <a:srgbClr val="373E46"/>
              </a:buClr>
              <a:buSzPct val="125000"/>
              <a:buChar char="●"/>
              <a:tabLst>
                <a:tab pos="330200" algn="l"/>
                <a:tab pos="330200" algn="l"/>
              </a:tabLst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Paprastas</a:t>
            </a:r>
            <a:r>
              <a:rPr spc="-45"/>
              <a:t> </a:t>
            </a:r>
            <a:r>
              <a:t>interneto</a:t>
            </a:r>
            <a:r>
              <a:rPr spc="-35"/>
              <a:t> </a:t>
            </a:r>
            <a:r>
              <a:t>svetaines</a:t>
            </a:r>
            <a:r>
              <a:rPr spc="-30"/>
              <a:t> </a:t>
            </a:r>
            <a:r>
              <a:rPr spc="-10"/>
              <a:t>(Websites);</a:t>
            </a:r>
          </a:p>
          <a:p>
            <a:pPr marL="335279" indent="-323215">
              <a:buClr>
                <a:srgbClr val="373E46"/>
              </a:buClr>
              <a:buSzPct val="125000"/>
              <a:buChar char="●"/>
              <a:tabLst>
                <a:tab pos="330200" algn="l"/>
                <a:tab pos="330200" algn="l"/>
              </a:tabLst>
              <a:defRPr sz="1200" spc="-55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Sudėtingesnes</a:t>
            </a:r>
            <a:r>
              <a:rPr spc="-35"/>
              <a:t> </a:t>
            </a:r>
            <a:r>
              <a:rPr spc="0"/>
              <a:t>interneto</a:t>
            </a:r>
            <a:r>
              <a:rPr spc="-25"/>
              <a:t> </a:t>
            </a:r>
            <a:r>
              <a:rPr spc="0"/>
              <a:t>svetaines</a:t>
            </a:r>
            <a:r>
              <a:rPr spc="-15"/>
              <a:t> </a:t>
            </a:r>
            <a:r>
              <a:rPr spc="0"/>
              <a:t>(Web</a:t>
            </a:r>
            <a:r>
              <a:rPr spc="-35"/>
              <a:t> </a:t>
            </a:r>
            <a:r>
              <a:rPr spc="0"/>
              <a:t>&amp;</a:t>
            </a:r>
            <a:r>
              <a:rPr spc="5"/>
              <a:t> </a:t>
            </a:r>
            <a:r>
              <a:rPr spc="0"/>
              <a:t>Server</a:t>
            </a:r>
            <a:r>
              <a:rPr spc="-10"/>
              <a:t> </a:t>
            </a:r>
            <a:r>
              <a:rPr spc="-65"/>
              <a:t>Apps);</a:t>
            </a:r>
          </a:p>
          <a:p>
            <a:pPr marL="335279" indent="-323215">
              <a:buClr>
                <a:srgbClr val="373E46"/>
              </a:buClr>
              <a:buSzPct val="125000"/>
              <a:buChar char="●"/>
              <a:tabLst>
                <a:tab pos="330200" algn="l"/>
                <a:tab pos="330200" algn="l"/>
              </a:tabLst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Mobiliąsias</a:t>
            </a:r>
            <a:r>
              <a:rPr spc="-65"/>
              <a:t> </a:t>
            </a:r>
            <a:r>
              <a:t>aplikacijas</a:t>
            </a:r>
            <a:r>
              <a:rPr spc="-60"/>
              <a:t> </a:t>
            </a:r>
            <a:r>
              <a:t>(Mobile</a:t>
            </a:r>
            <a:r>
              <a:rPr spc="-45"/>
              <a:t> </a:t>
            </a:r>
            <a:r>
              <a:rPr spc="-10"/>
              <a:t>Apps);</a:t>
            </a:r>
          </a:p>
          <a:p>
            <a:pPr marL="335279" indent="-323215">
              <a:buClr>
                <a:srgbClr val="373E46"/>
              </a:buClr>
              <a:buSzPct val="125000"/>
              <a:buChar char="●"/>
              <a:tabLst>
                <a:tab pos="330200" algn="l"/>
                <a:tab pos="330200" algn="l"/>
              </a:tabLst>
              <a:defRPr sz="12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Žaidimus</a:t>
            </a:r>
            <a:r>
              <a:rPr spc="-50"/>
              <a:t> </a:t>
            </a:r>
            <a:r>
              <a:t>(Browser</a:t>
            </a:r>
            <a:r>
              <a:rPr spc="-10"/>
              <a:t> games).</a:t>
            </a:r>
          </a:p>
        </p:txBody>
      </p:sp>
      <p:sp>
        <p:nvSpPr>
          <p:cNvPr id="127" name="object 7"/>
          <p:cNvSpPr txBox="1">
            <a:spLocks noGrp="1"/>
          </p:cNvSpPr>
          <p:nvPr>
            <p:ph type="title"/>
          </p:nvPr>
        </p:nvSpPr>
        <p:spPr>
          <a:xfrm>
            <a:off x="1420747" y="1344294"/>
            <a:ext cx="9350503" cy="513715"/>
          </a:xfrm>
          <a:prstGeom prst="rect">
            <a:avLst/>
          </a:prstGeom>
        </p:spPr>
        <p:txBody>
          <a:bodyPr/>
          <a:lstStyle/>
          <a:p>
            <a:pPr indent="5183504">
              <a:spcBef>
                <a:spcPts val="100"/>
              </a:spcBef>
            </a:pPr>
            <a:r>
              <a:t>JavaScript</a:t>
            </a:r>
            <a:r>
              <a:rPr spc="-100"/>
              <a:t> galimybės</a:t>
            </a:r>
          </a:p>
        </p:txBody>
      </p:sp>
      <p:pic>
        <p:nvPicPr>
          <p:cNvPr id="128" name="object 8" descr="objec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5" y="1674876"/>
            <a:ext cx="3925824" cy="3988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 txBox="1">
            <a:spLocks noGrp="1"/>
          </p:cNvSpPr>
          <p:nvPr>
            <p:ph type="title"/>
          </p:nvPr>
        </p:nvSpPr>
        <p:spPr>
          <a:xfrm>
            <a:off x="559104" y="1393900"/>
            <a:ext cx="7953376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“JavaScript”</a:t>
            </a:r>
            <a:r>
              <a:rPr spc="-200"/>
              <a:t> </a:t>
            </a:r>
            <a:r>
              <a:t>patalpinimas/įtraukimas</a:t>
            </a:r>
            <a:r>
              <a:rPr spc="-200"/>
              <a:t> </a:t>
            </a:r>
            <a:r>
              <a:rPr spc="-100"/>
              <a:t>projekte</a:t>
            </a:r>
          </a:p>
        </p:txBody>
      </p:sp>
      <p:sp>
        <p:nvSpPr>
          <p:cNvPr id="131" name="object 3"/>
          <p:cNvSpPr txBox="1"/>
          <p:nvPr/>
        </p:nvSpPr>
        <p:spPr>
          <a:xfrm>
            <a:off x="559103" y="479804"/>
            <a:ext cx="28555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70"/>
              <a:t> </a:t>
            </a:r>
            <a:r>
              <a:t>kintamieji,</a:t>
            </a:r>
            <a:r>
              <a:rPr spc="-80"/>
              <a:t> </a:t>
            </a:r>
            <a:r>
              <a:t>duomenų</a:t>
            </a:r>
            <a:r>
              <a:rPr spc="-70"/>
              <a:t> </a:t>
            </a:r>
            <a:r>
              <a:rPr spc="-10"/>
              <a:t>tipai</a:t>
            </a:r>
          </a:p>
        </p:txBody>
      </p:sp>
      <p:sp>
        <p:nvSpPr>
          <p:cNvPr id="132" name="object 4"/>
          <p:cNvSpPr txBox="1"/>
          <p:nvPr/>
        </p:nvSpPr>
        <p:spPr>
          <a:xfrm>
            <a:off x="559103" y="2712720"/>
            <a:ext cx="1039304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/>
              <a:t>„JavaScript“</a:t>
            </a:r>
            <a:r>
              <a:rPr spc="-70" dirty="0"/>
              <a:t> </a:t>
            </a:r>
            <a:r>
              <a:rPr dirty="0" err="1"/>
              <a:t>puslapyje</a:t>
            </a:r>
            <a:r>
              <a:rPr spc="-35" dirty="0"/>
              <a:t> </a:t>
            </a:r>
            <a:r>
              <a:rPr spc="-10" dirty="0" err="1"/>
              <a:t>patalpinamas</a:t>
            </a:r>
            <a:r>
              <a:rPr spc="-50" dirty="0"/>
              <a:t> </a:t>
            </a:r>
            <a:r>
              <a:rPr dirty="0" err="1"/>
              <a:t>panašiai</a:t>
            </a:r>
            <a:r>
              <a:rPr dirty="0"/>
              <a:t>,</a:t>
            </a:r>
            <a:r>
              <a:rPr spc="-50" dirty="0"/>
              <a:t> </a:t>
            </a:r>
            <a:r>
              <a:rPr dirty="0" err="1"/>
              <a:t>kaip</a:t>
            </a:r>
            <a:r>
              <a:rPr spc="-30" dirty="0"/>
              <a:t> </a:t>
            </a:r>
            <a:r>
              <a:rPr dirty="0" err="1"/>
              <a:t>ir</a:t>
            </a:r>
            <a:r>
              <a:rPr spc="-20" dirty="0"/>
              <a:t> </a:t>
            </a:r>
            <a:r>
              <a:rPr dirty="0"/>
              <a:t>CSS.</a:t>
            </a:r>
            <a:r>
              <a:rPr spc="-20" dirty="0"/>
              <a:t> </a:t>
            </a:r>
            <a:r>
              <a:rPr dirty="0" err="1"/>
              <a:t>Tačiau</a:t>
            </a:r>
            <a:r>
              <a:rPr dirty="0"/>
              <a:t>,</a:t>
            </a:r>
            <a:r>
              <a:rPr spc="-55" dirty="0"/>
              <a:t> </a:t>
            </a:r>
            <a:r>
              <a:rPr dirty="0"/>
              <a:t>kai</a:t>
            </a:r>
            <a:r>
              <a:rPr spc="-20" dirty="0"/>
              <a:t> </a:t>
            </a:r>
            <a:r>
              <a:rPr dirty="0"/>
              <a:t>CSS</a:t>
            </a:r>
            <a:r>
              <a:rPr spc="-15" dirty="0"/>
              <a:t> </a:t>
            </a:r>
            <a:r>
              <a:rPr dirty="0" err="1"/>
              <a:t>naudoja</a:t>
            </a:r>
            <a:r>
              <a:rPr spc="-65" dirty="0"/>
              <a:t> </a:t>
            </a:r>
            <a:r>
              <a:rPr dirty="0"/>
              <a:t>&lt;link&gt;</a:t>
            </a:r>
            <a:r>
              <a:rPr spc="-30" dirty="0"/>
              <a:t> </a:t>
            </a:r>
            <a:r>
              <a:rPr dirty="0" err="1"/>
              <a:t>tag’us</a:t>
            </a:r>
            <a:r>
              <a:rPr spc="-40" dirty="0"/>
              <a:t> </a:t>
            </a:r>
            <a:r>
              <a:rPr dirty="0" err="1"/>
              <a:t>išoriniam</a:t>
            </a:r>
            <a:r>
              <a:rPr spc="-40" dirty="0"/>
              <a:t> </a:t>
            </a:r>
            <a:r>
              <a:rPr dirty="0" err="1"/>
              <a:t>stiliui</a:t>
            </a:r>
            <a:r>
              <a:rPr spc="-45" dirty="0"/>
              <a:t> </a:t>
            </a:r>
            <a:r>
              <a:rPr dirty="0" err="1"/>
              <a:t>pritaikyti</a:t>
            </a:r>
            <a:r>
              <a:rPr dirty="0"/>
              <a:t>,</a:t>
            </a:r>
            <a:r>
              <a:rPr spc="-45" dirty="0"/>
              <a:t> </a:t>
            </a:r>
            <a:r>
              <a:rPr dirty="0"/>
              <a:t>o</a:t>
            </a:r>
            <a:r>
              <a:rPr spc="-15" dirty="0"/>
              <a:t> </a:t>
            </a:r>
            <a:r>
              <a:rPr spc="-10" dirty="0"/>
              <a:t>&lt;style&gt; </a:t>
            </a:r>
            <a:r>
              <a:rPr dirty="0" err="1"/>
              <a:t>tag’us</a:t>
            </a:r>
            <a:r>
              <a:rPr spc="-5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 err="1"/>
              <a:t>vidiniam</a:t>
            </a:r>
            <a:r>
              <a:rPr spc="-35" dirty="0"/>
              <a:t> </a:t>
            </a:r>
            <a:r>
              <a:rPr dirty="0" err="1"/>
              <a:t>stiliui</a:t>
            </a:r>
            <a:r>
              <a:rPr spc="-40" dirty="0"/>
              <a:t> </a:t>
            </a:r>
            <a:r>
              <a:rPr dirty="0" err="1"/>
              <a:t>pritaikyti</a:t>
            </a:r>
            <a:r>
              <a:rPr spc="-50" dirty="0"/>
              <a:t> </a:t>
            </a:r>
            <a:r>
              <a:rPr dirty="0"/>
              <a:t>HTML,</a:t>
            </a:r>
            <a:r>
              <a:rPr spc="-20" dirty="0"/>
              <a:t> </a:t>
            </a:r>
            <a:r>
              <a:rPr dirty="0"/>
              <a:t>„JavaScript“</a:t>
            </a:r>
            <a:r>
              <a:rPr spc="-65" dirty="0"/>
              <a:t> </a:t>
            </a:r>
            <a:r>
              <a:rPr dirty="0" err="1"/>
              <a:t>reikia</a:t>
            </a:r>
            <a:r>
              <a:rPr spc="-40" dirty="0"/>
              <a:t> </a:t>
            </a:r>
            <a:r>
              <a:rPr dirty="0"/>
              <a:t>tik</a:t>
            </a:r>
            <a:r>
              <a:rPr spc="-35" dirty="0"/>
              <a:t> </a:t>
            </a:r>
            <a:r>
              <a:rPr dirty="0" err="1"/>
              <a:t>vieno</a:t>
            </a:r>
            <a:r>
              <a:rPr spc="-30" dirty="0"/>
              <a:t> </a:t>
            </a:r>
            <a:r>
              <a:rPr dirty="0"/>
              <a:t>HTML</a:t>
            </a:r>
            <a:r>
              <a:rPr spc="-35" dirty="0"/>
              <a:t> </a:t>
            </a:r>
            <a:r>
              <a:rPr dirty="0" err="1"/>
              <a:t>tag’o</a:t>
            </a:r>
            <a:r>
              <a:rPr spc="-40" dirty="0"/>
              <a:t> </a:t>
            </a:r>
            <a:r>
              <a:rPr dirty="0"/>
              <a:t>&lt;script&gt;.</a:t>
            </a:r>
            <a:r>
              <a:rPr spc="-55" dirty="0"/>
              <a:t> </a:t>
            </a:r>
            <a:r>
              <a:rPr spc="-10" dirty="0"/>
              <a:t>BŪDAI:</a:t>
            </a:r>
          </a:p>
          <a:p>
            <a:pPr>
              <a:defRPr sz="13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 dirty="0"/>
          </a:p>
          <a:p>
            <a:pPr marL="469900" indent="-318134">
              <a:buSzPct val="100000"/>
              <a:buAutoNum type="arabicPeriod"/>
              <a:tabLst>
                <a:tab pos="469900" algn="l"/>
                <a:tab pos="469900" algn="l"/>
              </a:tabLst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/>
              <a:t>“Internal</a:t>
            </a:r>
            <a:r>
              <a:rPr spc="-85" dirty="0"/>
              <a:t> </a:t>
            </a:r>
            <a:r>
              <a:rPr dirty="0"/>
              <a:t>JavaScript”</a:t>
            </a:r>
            <a:r>
              <a:rPr spc="-60" dirty="0"/>
              <a:t> </a:t>
            </a:r>
            <a:r>
              <a:rPr spc="-10" dirty="0" err="1"/>
              <a:t>būdu</a:t>
            </a:r>
            <a:r>
              <a:rPr spc="-10" dirty="0"/>
              <a:t>;</a:t>
            </a:r>
          </a:p>
          <a:p>
            <a:pPr>
              <a:buSzPct val="100000"/>
              <a:buAutoNum type="arabicPeriod"/>
              <a:defRPr sz="13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 dirty="0"/>
          </a:p>
          <a:p>
            <a:pPr marL="469900" indent="-318134">
              <a:buSzPct val="100000"/>
              <a:buAutoNum type="arabicPeriod" startAt="2"/>
              <a:tabLst>
                <a:tab pos="469900" algn="l"/>
                <a:tab pos="469900" algn="l"/>
              </a:tabLst>
              <a:defRPr sz="1400" b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/>
              <a:t>“External</a:t>
            </a:r>
            <a:r>
              <a:rPr spc="-40" dirty="0"/>
              <a:t> </a:t>
            </a:r>
            <a:r>
              <a:rPr spc="-10" dirty="0"/>
              <a:t>JavaScript”</a:t>
            </a:r>
            <a:r>
              <a:rPr spc="-25" dirty="0"/>
              <a:t> </a:t>
            </a:r>
            <a:r>
              <a:rPr dirty="0" err="1"/>
              <a:t>būdu</a:t>
            </a:r>
            <a:r>
              <a:rPr dirty="0"/>
              <a:t> </a:t>
            </a:r>
            <a:r>
              <a:rPr spc="-10" dirty="0"/>
              <a:t>(</a:t>
            </a:r>
            <a:r>
              <a:rPr spc="-10" dirty="0" err="1"/>
              <a:t>rekomenduojamas</a:t>
            </a:r>
            <a:r>
              <a:rPr spc="-30" dirty="0"/>
              <a:t> </a:t>
            </a:r>
            <a:r>
              <a:rPr spc="-10" dirty="0" err="1"/>
              <a:t>naudoti</a:t>
            </a:r>
            <a:r>
              <a:rPr spc="-10" dirty="0"/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F3CD1-1B27-EFFF-A043-96546363B360}"/>
              </a:ext>
            </a:extLst>
          </p:cNvPr>
          <p:cNvSpPr txBox="1"/>
          <p:nvPr/>
        </p:nvSpPr>
        <p:spPr>
          <a:xfrm>
            <a:off x="559103" y="4817769"/>
            <a:ext cx="609805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LT" dirty="0">
                <a:hlinkClick r:id="rId2"/>
              </a:rPr>
              <a:t>https://www.freetimelearning.com/javascript/internal-and-external-javascript.php</a:t>
            </a:r>
            <a:endParaRPr lang="en-LT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6481447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JavaScript</a:t>
            </a:r>
            <a:r>
              <a:rPr spc="-100"/>
              <a:t> </a:t>
            </a:r>
            <a:r>
              <a:t>kintamieji</a:t>
            </a:r>
            <a:r>
              <a:rPr spc="-100"/>
              <a:t> </a:t>
            </a:r>
            <a:r>
              <a:t>(angl.</a:t>
            </a:r>
            <a:r>
              <a:rPr spc="-100"/>
              <a:t> </a:t>
            </a:r>
            <a:r>
              <a:rPr i="1" spc="-100"/>
              <a:t>variables</a:t>
            </a:r>
            <a:r>
              <a:rPr spc="-100"/>
              <a:t>)</a:t>
            </a:r>
          </a:p>
        </p:txBody>
      </p:sp>
      <p:sp>
        <p:nvSpPr>
          <p:cNvPr id="135" name="object 3"/>
          <p:cNvSpPr txBox="1"/>
          <p:nvPr/>
        </p:nvSpPr>
        <p:spPr>
          <a:xfrm>
            <a:off x="559103" y="479804"/>
            <a:ext cx="28555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70"/>
              <a:t> </a:t>
            </a:r>
            <a:r>
              <a:t>kintamieji,</a:t>
            </a:r>
            <a:r>
              <a:rPr spc="-80"/>
              <a:t> </a:t>
            </a:r>
            <a:r>
              <a:t>duomenų</a:t>
            </a:r>
            <a:r>
              <a:rPr spc="-70"/>
              <a:t> </a:t>
            </a:r>
            <a:r>
              <a:rPr spc="-10"/>
              <a:t>tipai</a:t>
            </a:r>
          </a:p>
        </p:txBody>
      </p:sp>
      <p:sp>
        <p:nvSpPr>
          <p:cNvPr id="136" name="object 4"/>
          <p:cNvSpPr txBox="1"/>
          <p:nvPr/>
        </p:nvSpPr>
        <p:spPr>
          <a:xfrm>
            <a:off x="559103" y="2712720"/>
            <a:ext cx="10368282" cy="2097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Kintamieji</a:t>
            </a:r>
            <a:r>
              <a:rPr spc="300"/>
              <a:t> </a:t>
            </a:r>
            <a:r>
              <a:t>yra</a:t>
            </a:r>
            <a:r>
              <a:rPr spc="-25"/>
              <a:t> </a:t>
            </a:r>
            <a:r>
              <a:t>kaip</a:t>
            </a:r>
            <a:r>
              <a:rPr spc="-60"/>
              <a:t> </a:t>
            </a:r>
            <a:r>
              <a:t>“pavadinta</a:t>
            </a:r>
            <a:r>
              <a:rPr spc="-55"/>
              <a:t> </a:t>
            </a:r>
            <a:r>
              <a:t>duomenų</a:t>
            </a:r>
            <a:r>
              <a:rPr spc="-60"/>
              <a:t> </a:t>
            </a:r>
            <a:r>
              <a:t>saugykla”.</a:t>
            </a:r>
            <a:r>
              <a:rPr spc="-60"/>
              <a:t> </a:t>
            </a:r>
            <a:r>
              <a:t>Mes</a:t>
            </a:r>
            <a:r>
              <a:rPr spc="-45"/>
              <a:t> </a:t>
            </a:r>
            <a:r>
              <a:t>galime</a:t>
            </a:r>
            <a:r>
              <a:rPr spc="-45"/>
              <a:t> </a:t>
            </a:r>
            <a:r>
              <a:t>naudoti</a:t>
            </a:r>
            <a:r>
              <a:rPr spc="-70"/>
              <a:t> </a:t>
            </a:r>
            <a:r>
              <a:t>kintamuosius</a:t>
            </a:r>
            <a:r>
              <a:rPr spc="-65"/>
              <a:t> </a:t>
            </a:r>
            <a:r>
              <a:t>talpinti,</a:t>
            </a:r>
            <a:r>
              <a:rPr spc="-65"/>
              <a:t> </a:t>
            </a:r>
            <a:r>
              <a:t>prekes,</a:t>
            </a:r>
            <a:r>
              <a:rPr spc="-80"/>
              <a:t> </a:t>
            </a:r>
            <a:r>
              <a:t>lankytojams</a:t>
            </a:r>
            <a:r>
              <a:rPr spc="-55"/>
              <a:t> </a:t>
            </a:r>
            <a:r>
              <a:t>ir</a:t>
            </a:r>
            <a:r>
              <a:rPr spc="-35"/>
              <a:t> </a:t>
            </a:r>
            <a:r>
              <a:t>kitus</a:t>
            </a:r>
            <a:r>
              <a:rPr spc="-55"/>
              <a:t> </a:t>
            </a:r>
            <a:r>
              <a:rPr spc="-10"/>
              <a:t>duomenis.</a:t>
            </a:r>
          </a:p>
          <a:p>
            <a:pPr>
              <a:defRPr sz="13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/>
          </a:p>
          <a:p>
            <a:pPr indent="12700"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Deklaruoti</a:t>
            </a:r>
            <a:r>
              <a:rPr spc="-70"/>
              <a:t> </a:t>
            </a:r>
            <a:r>
              <a:t>kintamuosius</a:t>
            </a:r>
            <a:r>
              <a:rPr spc="-70"/>
              <a:t> </a:t>
            </a:r>
            <a:r>
              <a:t>ir</a:t>
            </a:r>
            <a:r>
              <a:rPr spc="-30"/>
              <a:t> </a:t>
            </a:r>
            <a:r>
              <a:t>saugoti</a:t>
            </a:r>
            <a:r>
              <a:rPr spc="-65"/>
              <a:t> </a:t>
            </a:r>
            <a:r>
              <a:t>duomenis</a:t>
            </a:r>
            <a:r>
              <a:rPr spc="-65"/>
              <a:t> </a:t>
            </a:r>
            <a:r>
              <a:t>galime</a:t>
            </a:r>
            <a:r>
              <a:rPr spc="-50"/>
              <a:t> </a:t>
            </a:r>
            <a:r>
              <a:t>naudodami</a:t>
            </a:r>
            <a:r>
              <a:rPr spc="-55"/>
              <a:t> </a:t>
            </a:r>
            <a:r>
              <a:t>raktinius</a:t>
            </a:r>
            <a:r>
              <a:rPr spc="-75"/>
              <a:t> </a:t>
            </a:r>
            <a:r>
              <a:t>žodžius</a:t>
            </a:r>
            <a:r>
              <a:rPr spc="-35"/>
              <a:t> </a:t>
            </a:r>
            <a:r>
              <a:rPr i="1"/>
              <a:t>var,</a:t>
            </a:r>
            <a:r>
              <a:rPr i="1" spc="-60"/>
              <a:t> </a:t>
            </a:r>
            <a:r>
              <a:rPr i="1"/>
              <a:t>let</a:t>
            </a:r>
            <a:r>
              <a:rPr i="1" spc="-25"/>
              <a:t> </a:t>
            </a:r>
            <a:r>
              <a:t>arba</a:t>
            </a:r>
            <a:r>
              <a:rPr spc="-55"/>
              <a:t> </a:t>
            </a:r>
            <a:r>
              <a:rPr i="1" spc="-10"/>
              <a:t>const</a:t>
            </a:r>
            <a:r>
              <a:rPr spc="-10"/>
              <a:t>.</a:t>
            </a:r>
          </a:p>
          <a:p>
            <a:pPr>
              <a:defRPr sz="13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spc="-10"/>
          </a:p>
          <a:p>
            <a:pPr indent="12700">
              <a:defRPr sz="1400" b="1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let</a:t>
            </a:r>
            <a:r>
              <a:rPr spc="-40"/>
              <a:t> </a:t>
            </a:r>
            <a:r>
              <a:rPr b="0" i="0"/>
              <a:t>–</a:t>
            </a:r>
            <a:r>
              <a:rPr b="0" i="0" spc="-20"/>
              <a:t> </a:t>
            </a:r>
            <a:r>
              <a:rPr b="0" i="0"/>
              <a:t>tai</a:t>
            </a:r>
            <a:r>
              <a:rPr b="0" i="0" spc="-35"/>
              <a:t> </a:t>
            </a:r>
            <a:r>
              <a:rPr b="0" i="0"/>
              <a:t>moderni</a:t>
            </a:r>
            <a:r>
              <a:rPr b="0" i="0" spc="-50"/>
              <a:t> </a:t>
            </a:r>
            <a:r>
              <a:rPr b="0" i="0"/>
              <a:t>kintamojo</a:t>
            </a:r>
            <a:r>
              <a:rPr b="0" i="0" spc="-60"/>
              <a:t> </a:t>
            </a:r>
            <a:r>
              <a:rPr b="0" i="0" spc="-10"/>
              <a:t>deklaracija.</a:t>
            </a:r>
          </a:p>
          <a:p>
            <a:pPr>
              <a:defRPr sz="1300">
                <a:latin typeface="Liberation Sans"/>
                <a:ea typeface="Liberation Sans"/>
                <a:cs typeface="Liberation Sans"/>
                <a:sym typeface="Liberation Sans"/>
              </a:defRPr>
            </a:pPr>
            <a:endParaRPr b="0" i="0" spc="-10"/>
          </a:p>
          <a:p>
            <a:pPr indent="12700">
              <a:defRPr sz="1400" b="1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const</a:t>
            </a:r>
            <a:r>
              <a:rPr spc="-35"/>
              <a:t> </a:t>
            </a:r>
            <a:r>
              <a:rPr b="0" i="0"/>
              <a:t>–</a:t>
            </a:r>
            <a:r>
              <a:rPr b="0" i="0" spc="-20"/>
              <a:t> </a:t>
            </a:r>
            <a:r>
              <a:rPr b="0" i="0"/>
              <a:t>yra</a:t>
            </a:r>
            <a:r>
              <a:rPr b="0" i="0" spc="-20"/>
              <a:t> </a:t>
            </a:r>
            <a:r>
              <a:rPr b="0" i="0"/>
              <a:t>tarsi</a:t>
            </a:r>
            <a:r>
              <a:rPr b="0" i="0" spc="-40"/>
              <a:t> </a:t>
            </a:r>
            <a:r>
              <a:rPr b="0" i="0"/>
              <a:t>let,</a:t>
            </a:r>
            <a:r>
              <a:rPr b="0" i="0" spc="-25"/>
              <a:t> </a:t>
            </a:r>
            <a:r>
              <a:rPr b="0" i="0"/>
              <a:t>bet</a:t>
            </a:r>
            <a:r>
              <a:rPr b="0" i="0" spc="-25"/>
              <a:t> </a:t>
            </a:r>
            <a:r>
              <a:rPr b="0" i="0"/>
              <a:t>kintamojo</a:t>
            </a:r>
            <a:r>
              <a:rPr b="0" i="0" spc="-50"/>
              <a:t> </a:t>
            </a:r>
            <a:r>
              <a:rPr b="0" i="0" spc="-120"/>
              <a:t>vertės</a:t>
            </a:r>
            <a:r>
              <a:rPr b="0" i="0" spc="-15"/>
              <a:t> </a:t>
            </a:r>
            <a:r>
              <a:rPr b="0" i="0"/>
              <a:t>pakeisti</a:t>
            </a:r>
            <a:r>
              <a:rPr b="0" i="0" spc="-55"/>
              <a:t> </a:t>
            </a:r>
            <a:r>
              <a:rPr b="0" i="0" spc="-10"/>
              <a:t>negalima.</a:t>
            </a:r>
          </a:p>
          <a:p>
            <a:pPr marR="3405504" indent="12700">
              <a:lnSpc>
                <a:spcPct val="189300"/>
              </a:lnSpc>
              <a:defRPr sz="1400" i="1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var</a:t>
            </a:r>
            <a:r>
              <a:rPr spc="-40"/>
              <a:t> </a:t>
            </a:r>
            <a:r>
              <a:rPr i="0"/>
              <a:t>–</a:t>
            </a:r>
            <a:r>
              <a:rPr i="0" spc="-15"/>
              <a:t> </a:t>
            </a:r>
            <a:r>
              <a:rPr i="0"/>
              <a:t>tai</a:t>
            </a:r>
            <a:r>
              <a:rPr i="0" spc="-30"/>
              <a:t> </a:t>
            </a:r>
            <a:r>
              <a:rPr i="0"/>
              <a:t>senasis</a:t>
            </a:r>
            <a:r>
              <a:rPr i="0" spc="-50"/>
              <a:t> </a:t>
            </a:r>
            <a:r>
              <a:rPr i="0"/>
              <a:t>būdas</a:t>
            </a:r>
            <a:r>
              <a:rPr i="0" spc="-40"/>
              <a:t> </a:t>
            </a:r>
            <a:r>
              <a:rPr i="0"/>
              <a:t>inicijuoti</a:t>
            </a:r>
            <a:r>
              <a:rPr i="0" spc="-40"/>
              <a:t> </a:t>
            </a:r>
            <a:r>
              <a:rPr i="0" spc="-10"/>
              <a:t>kintamuosius,</a:t>
            </a:r>
            <a:r>
              <a:rPr i="0" spc="-45"/>
              <a:t> </a:t>
            </a:r>
            <a:r>
              <a:rPr i="0"/>
              <a:t>šiais</a:t>
            </a:r>
            <a:r>
              <a:rPr i="0" spc="-40"/>
              <a:t> </a:t>
            </a:r>
            <a:r>
              <a:rPr i="0"/>
              <a:t>laikais</a:t>
            </a:r>
            <a:r>
              <a:rPr i="0" spc="-40"/>
              <a:t> </a:t>
            </a:r>
            <a:r>
              <a:rPr i="0"/>
              <a:t>mes</a:t>
            </a:r>
            <a:r>
              <a:rPr i="0" spc="-25"/>
              <a:t> </a:t>
            </a:r>
            <a:r>
              <a:rPr i="0"/>
              <a:t>jo</a:t>
            </a:r>
            <a:r>
              <a:rPr i="0" spc="-20"/>
              <a:t> </a:t>
            </a:r>
            <a:r>
              <a:rPr i="0"/>
              <a:t>visiškai</a:t>
            </a:r>
            <a:r>
              <a:rPr i="0" spc="-15"/>
              <a:t> </a:t>
            </a:r>
            <a:r>
              <a:rPr i="0" spc="-10"/>
              <a:t>nenaudojame. </a:t>
            </a:r>
            <a:r>
              <a:rPr i="0"/>
              <a:t>Kintamieji</a:t>
            </a:r>
            <a:r>
              <a:rPr i="0" spc="-70"/>
              <a:t> </a:t>
            </a:r>
            <a:r>
              <a:rPr i="0" spc="-110"/>
              <a:t>turėtų</a:t>
            </a:r>
            <a:r>
              <a:rPr i="0" spc="-30"/>
              <a:t> </a:t>
            </a:r>
            <a:r>
              <a:rPr i="0"/>
              <a:t>būti</a:t>
            </a:r>
            <a:r>
              <a:rPr i="0" spc="-40"/>
              <a:t> </a:t>
            </a:r>
            <a:r>
              <a:rPr i="0"/>
              <a:t>pavadinti</a:t>
            </a:r>
            <a:r>
              <a:rPr i="0" spc="-25"/>
              <a:t> </a:t>
            </a:r>
            <a:r>
              <a:rPr i="0"/>
              <a:t>taip,</a:t>
            </a:r>
            <a:r>
              <a:rPr i="0" spc="-45"/>
              <a:t> </a:t>
            </a:r>
            <a:r>
              <a:rPr i="0"/>
              <a:t>kad</a:t>
            </a:r>
            <a:r>
              <a:rPr i="0" spc="-30"/>
              <a:t> </a:t>
            </a:r>
            <a:r>
              <a:rPr i="0" spc="-70"/>
              <a:t>galėtume</a:t>
            </a:r>
            <a:r>
              <a:rPr i="0" spc="-35"/>
              <a:t> </a:t>
            </a:r>
            <a:r>
              <a:rPr i="0"/>
              <a:t>lengvai</a:t>
            </a:r>
            <a:r>
              <a:rPr i="0" spc="-25"/>
              <a:t> </a:t>
            </a:r>
            <a:r>
              <a:rPr i="0"/>
              <a:t>suprasti,</a:t>
            </a:r>
            <a:r>
              <a:rPr i="0" spc="-50"/>
              <a:t> </a:t>
            </a:r>
            <a:r>
              <a:rPr i="0"/>
              <a:t>kas</a:t>
            </a:r>
            <a:r>
              <a:rPr i="0" spc="-40"/>
              <a:t> </a:t>
            </a:r>
            <a:r>
              <a:rPr i="0"/>
              <a:t>yra</a:t>
            </a:r>
            <a:r>
              <a:rPr i="0" spc="-10"/>
              <a:t> </a:t>
            </a:r>
            <a:r>
              <a:rPr i="0"/>
              <a:t>jų</a:t>
            </a:r>
            <a:r>
              <a:rPr i="0" spc="-20"/>
              <a:t> </a:t>
            </a:r>
            <a:r>
              <a:rPr i="0" spc="-10"/>
              <a:t>viduje.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5560062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JavaScript</a:t>
            </a:r>
            <a:r>
              <a:rPr spc="-100"/>
              <a:t> </a:t>
            </a:r>
            <a:r>
              <a:t>sintaksė</a:t>
            </a:r>
            <a:r>
              <a:rPr spc="-100"/>
              <a:t> </a:t>
            </a:r>
            <a:r>
              <a:t>ir</a:t>
            </a:r>
            <a:r>
              <a:rPr spc="-100"/>
              <a:t> gramatika</a:t>
            </a:r>
          </a:p>
        </p:txBody>
      </p:sp>
      <p:sp>
        <p:nvSpPr>
          <p:cNvPr id="139" name="object 3"/>
          <p:cNvSpPr txBox="1"/>
          <p:nvPr/>
        </p:nvSpPr>
        <p:spPr>
          <a:xfrm>
            <a:off x="559103" y="479804"/>
            <a:ext cx="2510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30"/>
              <a:t> </a:t>
            </a:r>
            <a:r>
              <a:rPr spc="-10"/>
              <a:t>programavimo</a:t>
            </a:r>
            <a:r>
              <a:rPr spc="-25"/>
              <a:t> </a:t>
            </a:r>
            <a:r>
              <a:rPr spc="-10"/>
              <a:t>kalba</a:t>
            </a:r>
          </a:p>
        </p:txBody>
      </p:sp>
      <p:sp>
        <p:nvSpPr>
          <p:cNvPr id="140" name="object 4"/>
          <p:cNvSpPr txBox="1"/>
          <p:nvPr/>
        </p:nvSpPr>
        <p:spPr>
          <a:xfrm>
            <a:off x="559103" y="2712186"/>
            <a:ext cx="511937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z="1400" b="1" u="sng">
                <a:uFill>
                  <a:solidFill>
                    <a:srgbClr val="000000"/>
                  </a:solidFill>
                </a:u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lang="en-US" dirty="0" err="1"/>
              <a:t>Paprastas</a:t>
            </a:r>
            <a:r>
              <a:rPr lang="en-US" dirty="0"/>
              <a:t> </a:t>
            </a:r>
            <a:r>
              <a:rPr lang="en-US" dirty="0" err="1"/>
              <a:t>pavyzdukas</a:t>
            </a:r>
            <a:r>
              <a:rPr lang="en-US" dirty="0"/>
              <a:t>: </a:t>
            </a:r>
            <a:endParaRPr spc="-20" dirty="0"/>
          </a:p>
        </p:txBody>
      </p:sp>
      <p:sp>
        <p:nvSpPr>
          <p:cNvPr id="141" name="object 5"/>
          <p:cNvSpPr txBox="1"/>
          <p:nvPr/>
        </p:nvSpPr>
        <p:spPr>
          <a:xfrm>
            <a:off x="435536" y="5032299"/>
            <a:ext cx="10109835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lang="en-US" spc="-10" dirty="0" err="1"/>
              <a:t>Deklaruojame</a:t>
            </a:r>
            <a:r>
              <a:rPr lang="en-US" spc="-10" dirty="0"/>
              <a:t> </a:t>
            </a:r>
            <a:r>
              <a:rPr lang="en-US" spc="-10" dirty="0" err="1"/>
              <a:t>kintamuosius</a:t>
            </a:r>
            <a:r>
              <a:rPr lang="en-US" spc="-10" dirty="0"/>
              <a:t> </a:t>
            </a:r>
            <a:r>
              <a:rPr lang="en-US" spc="-10" dirty="0" err="1"/>
              <a:t>ir</a:t>
            </a:r>
            <a:r>
              <a:rPr lang="en-US" spc="-10" dirty="0"/>
              <a:t> </a:t>
            </a:r>
            <a:r>
              <a:rPr lang="en-US" spc="-10" dirty="0" err="1"/>
              <a:t>panaudojame</a:t>
            </a:r>
            <a:r>
              <a:rPr lang="en-US" spc="-10" dirty="0"/>
              <a:t> </a:t>
            </a:r>
            <a:r>
              <a:rPr lang="en-US" spc="-10" dirty="0" err="1"/>
              <a:t>console.log</a:t>
            </a:r>
            <a:r>
              <a:rPr lang="en-US" spc="-10" dirty="0"/>
              <a:t> </a:t>
            </a:r>
            <a:r>
              <a:rPr lang="en-US" spc="-10" dirty="0" err="1"/>
              <a:t>printinimui</a:t>
            </a:r>
            <a:r>
              <a:rPr lang="en-US" spc="-10" dirty="0"/>
              <a:t> </a:t>
            </a:r>
            <a:r>
              <a:rPr lang="en-US" spc="-10" dirty="0">
                <a:sym typeface="Wingdings" pitchFamily="2" charset="2"/>
              </a:rPr>
              <a:t></a:t>
            </a:r>
            <a:endParaRPr spc="-10" dirty="0"/>
          </a:p>
        </p:txBody>
      </p:sp>
      <p:pic>
        <p:nvPicPr>
          <p:cNvPr id="142" name="object 6" descr="objec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0" y="3291840"/>
            <a:ext cx="3607310" cy="153924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9265C6-492A-3BAA-E48C-825652DE599D}"/>
              </a:ext>
            </a:extLst>
          </p:cNvPr>
          <p:cNvSpPr txBox="1"/>
          <p:nvPr/>
        </p:nvSpPr>
        <p:spPr>
          <a:xfrm>
            <a:off x="435536" y="5735052"/>
            <a:ext cx="609805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LT" dirty="0">
                <a:hlinkClick r:id="rId3"/>
              </a:rPr>
              <a:t>https://javascript.info/coding-style</a:t>
            </a:r>
            <a:endParaRPr lang="en-LT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2"/>
          <p:cNvSpPr txBox="1">
            <a:spLocks noGrp="1"/>
          </p:cNvSpPr>
          <p:nvPr>
            <p:ph type="title"/>
          </p:nvPr>
        </p:nvSpPr>
        <p:spPr>
          <a:xfrm>
            <a:off x="559103" y="1393900"/>
            <a:ext cx="5560062" cy="46164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800"/>
            </a:pPr>
            <a:r>
              <a:t>JavaScript</a:t>
            </a:r>
            <a:r>
              <a:rPr spc="-100"/>
              <a:t> </a:t>
            </a:r>
            <a:r>
              <a:t>sintaksė</a:t>
            </a:r>
            <a:r>
              <a:rPr spc="-100"/>
              <a:t> </a:t>
            </a:r>
            <a:r>
              <a:t>ir</a:t>
            </a:r>
            <a:r>
              <a:rPr spc="-100"/>
              <a:t> gramatika</a:t>
            </a:r>
          </a:p>
        </p:txBody>
      </p:sp>
      <p:sp>
        <p:nvSpPr>
          <p:cNvPr id="139" name="object 3"/>
          <p:cNvSpPr txBox="1"/>
          <p:nvPr/>
        </p:nvSpPr>
        <p:spPr>
          <a:xfrm>
            <a:off x="559103" y="479804"/>
            <a:ext cx="2510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30"/>
              <a:t> </a:t>
            </a:r>
            <a:r>
              <a:rPr spc="-10"/>
              <a:t>programavimo</a:t>
            </a:r>
            <a:r>
              <a:rPr spc="-25"/>
              <a:t> </a:t>
            </a:r>
            <a:r>
              <a:rPr spc="-10"/>
              <a:t>kalba</a:t>
            </a:r>
          </a:p>
        </p:txBody>
      </p:sp>
      <p:sp>
        <p:nvSpPr>
          <p:cNvPr id="140" name="object 4"/>
          <p:cNvSpPr txBox="1"/>
          <p:nvPr/>
        </p:nvSpPr>
        <p:spPr>
          <a:xfrm>
            <a:off x="559103" y="2712186"/>
            <a:ext cx="511937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z="1400" b="1" u="sng">
                <a:uFill>
                  <a:solidFill>
                    <a:srgbClr val="000000"/>
                  </a:solidFill>
                </a:u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JavaScript</a:t>
            </a:r>
            <a:r>
              <a:rPr spc="-50"/>
              <a:t> </a:t>
            </a:r>
            <a:r>
              <a:t>Variables</a:t>
            </a:r>
            <a:r>
              <a:rPr spc="-65"/>
              <a:t> </a:t>
            </a:r>
            <a:r>
              <a:t>(kintamosios</a:t>
            </a:r>
            <a:r>
              <a:rPr spc="-65"/>
              <a:t> </a:t>
            </a:r>
            <a:r>
              <a:t>vertės)</a:t>
            </a:r>
            <a:r>
              <a:rPr spc="-55"/>
              <a:t> </a:t>
            </a:r>
            <a:r>
              <a:t>var</a:t>
            </a:r>
            <a:r>
              <a:rPr spc="-15"/>
              <a:t> </a:t>
            </a:r>
            <a:r>
              <a:t>vs</a:t>
            </a:r>
            <a:r>
              <a:rPr spc="-35"/>
              <a:t> </a:t>
            </a:r>
            <a:r>
              <a:t>let</a:t>
            </a:r>
            <a:r>
              <a:rPr spc="-45"/>
              <a:t> </a:t>
            </a:r>
            <a:r>
              <a:t>vs</a:t>
            </a:r>
            <a:r>
              <a:rPr spc="-30"/>
              <a:t> </a:t>
            </a:r>
            <a:r>
              <a:rPr spc="-10"/>
              <a:t>const</a:t>
            </a:r>
          </a:p>
          <a:p>
            <a:pPr indent="12700">
              <a:spcBef>
                <a:spcPts val="500"/>
              </a:spcBef>
              <a:defRPr sz="1400" spc="-55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Pagrindinė</a:t>
            </a:r>
            <a:r>
              <a:rPr spc="-45"/>
              <a:t> </a:t>
            </a:r>
            <a:r>
              <a:rPr spc="0"/>
              <a:t>problema</a:t>
            </a:r>
            <a:r>
              <a:rPr spc="-65"/>
              <a:t> </a:t>
            </a:r>
            <a:r>
              <a:rPr spc="0"/>
              <a:t>su</a:t>
            </a:r>
            <a:r>
              <a:rPr spc="-35"/>
              <a:t> </a:t>
            </a:r>
            <a:r>
              <a:rPr spc="-20"/>
              <a:t>var:</a:t>
            </a:r>
          </a:p>
        </p:txBody>
      </p:sp>
      <p:sp>
        <p:nvSpPr>
          <p:cNvPr id="141" name="object 5"/>
          <p:cNvSpPr txBox="1"/>
          <p:nvPr/>
        </p:nvSpPr>
        <p:spPr>
          <a:xfrm>
            <a:off x="559104" y="4928360"/>
            <a:ext cx="1010983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 err="1"/>
              <a:t>Jeigu</a:t>
            </a:r>
            <a:r>
              <a:rPr spc="-55" dirty="0"/>
              <a:t> </a:t>
            </a:r>
            <a:r>
              <a:rPr dirty="0"/>
              <a:t>greeter</a:t>
            </a:r>
            <a:r>
              <a:rPr spc="-50" dirty="0"/>
              <a:t> </a:t>
            </a:r>
            <a:r>
              <a:rPr dirty="0" err="1"/>
              <a:t>buvo</a:t>
            </a:r>
            <a:r>
              <a:rPr spc="-10" dirty="0"/>
              <a:t> </a:t>
            </a:r>
            <a:r>
              <a:rPr spc="-10" dirty="0" err="1"/>
              <a:t>naudojamas</a:t>
            </a:r>
            <a:r>
              <a:rPr spc="-65" dirty="0"/>
              <a:t> </a:t>
            </a:r>
            <a:r>
              <a:rPr dirty="0" err="1"/>
              <a:t>kitose</a:t>
            </a:r>
            <a:r>
              <a:rPr spc="-35" dirty="0"/>
              <a:t> </a:t>
            </a:r>
            <a:r>
              <a:rPr dirty="0" err="1"/>
              <a:t>kodo</a:t>
            </a:r>
            <a:r>
              <a:rPr spc="-40" dirty="0"/>
              <a:t> </a:t>
            </a:r>
            <a:r>
              <a:rPr dirty="0" err="1"/>
              <a:t>dalyse</a:t>
            </a:r>
            <a:r>
              <a:rPr spc="-20" dirty="0"/>
              <a:t> </a:t>
            </a:r>
            <a:r>
              <a:rPr dirty="0" err="1"/>
              <a:t>pamatysite</a:t>
            </a:r>
            <a:r>
              <a:rPr spc="-35" dirty="0"/>
              <a:t> </a:t>
            </a:r>
            <a:r>
              <a:rPr dirty="0"/>
              <a:t>jog</a:t>
            </a:r>
            <a:r>
              <a:rPr spc="-30" dirty="0"/>
              <a:t> </a:t>
            </a:r>
            <a:r>
              <a:rPr dirty="0"/>
              <a:t>output</a:t>
            </a:r>
            <a:r>
              <a:rPr spc="-35" dirty="0"/>
              <a:t> </a:t>
            </a:r>
            <a:r>
              <a:rPr dirty="0" err="1"/>
              <a:t>kodo</a:t>
            </a:r>
            <a:r>
              <a:rPr spc="-40" dirty="0"/>
              <a:t> </a:t>
            </a:r>
            <a:r>
              <a:rPr dirty="0"/>
              <a:t>bus</a:t>
            </a:r>
            <a:r>
              <a:rPr spc="-25" dirty="0"/>
              <a:t> </a:t>
            </a:r>
            <a:r>
              <a:rPr dirty="0" err="1"/>
              <a:t>visai</a:t>
            </a:r>
            <a:r>
              <a:rPr spc="-20" dirty="0"/>
              <a:t> </a:t>
            </a:r>
            <a:r>
              <a:rPr dirty="0" err="1"/>
              <a:t>kitoks</a:t>
            </a:r>
            <a:r>
              <a:rPr spc="-30" dirty="0"/>
              <a:t> </a:t>
            </a:r>
            <a:r>
              <a:rPr dirty="0" err="1"/>
              <a:t>nei</a:t>
            </a:r>
            <a:r>
              <a:rPr spc="-35" dirty="0"/>
              <a:t> </a:t>
            </a:r>
            <a:r>
              <a:rPr spc="-125" dirty="0" err="1"/>
              <a:t>tikėjotės</a:t>
            </a:r>
            <a:r>
              <a:rPr spc="-125" dirty="0"/>
              <a:t>,</a:t>
            </a:r>
            <a:r>
              <a:rPr spc="-35" dirty="0"/>
              <a:t> </a:t>
            </a:r>
            <a:r>
              <a:rPr dirty="0" err="1"/>
              <a:t>nes</a:t>
            </a:r>
            <a:r>
              <a:rPr spc="-35" dirty="0"/>
              <a:t> </a:t>
            </a:r>
            <a:r>
              <a:rPr dirty="0" err="1"/>
              <a:t>jis</a:t>
            </a:r>
            <a:r>
              <a:rPr spc="-10" dirty="0"/>
              <a:t> </a:t>
            </a:r>
            <a:r>
              <a:rPr dirty="0" err="1"/>
              <a:t>buvo</a:t>
            </a:r>
            <a:r>
              <a:rPr spc="-10" dirty="0"/>
              <a:t> </a:t>
            </a:r>
            <a:r>
              <a:rPr dirty="0" err="1"/>
              <a:t>iš</a:t>
            </a:r>
            <a:r>
              <a:rPr spc="-25" dirty="0"/>
              <a:t> </a:t>
            </a:r>
            <a:r>
              <a:rPr spc="-150" dirty="0" err="1"/>
              <a:t>naujo</a:t>
            </a:r>
            <a:endParaRPr spc="-150" dirty="0"/>
          </a:p>
          <a:p>
            <a:pPr indent="12700">
              <a:defRPr sz="1400" spc="-65"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rPr dirty="0" err="1"/>
              <a:t>apibrėžtas</a:t>
            </a:r>
            <a:r>
              <a:rPr spc="-35" dirty="0"/>
              <a:t> </a:t>
            </a:r>
            <a:r>
              <a:rPr spc="0" dirty="0"/>
              <a:t>if</a:t>
            </a:r>
            <a:r>
              <a:rPr spc="-75" dirty="0"/>
              <a:t> </a:t>
            </a:r>
            <a:r>
              <a:rPr spc="0" dirty="0" err="1"/>
              <a:t>skiltyje</a:t>
            </a:r>
            <a:r>
              <a:rPr spc="0" dirty="0"/>
              <a:t>.</a:t>
            </a:r>
            <a:r>
              <a:rPr spc="-30" dirty="0"/>
              <a:t> </a:t>
            </a:r>
            <a:r>
              <a:rPr spc="0" dirty="0" err="1"/>
              <a:t>Tokiu</a:t>
            </a:r>
            <a:r>
              <a:rPr spc="-35" dirty="0"/>
              <a:t> </a:t>
            </a:r>
            <a:r>
              <a:rPr spc="0" dirty="0" err="1"/>
              <a:t>atveju</a:t>
            </a:r>
            <a:r>
              <a:rPr spc="-35" dirty="0"/>
              <a:t> </a:t>
            </a:r>
            <a:r>
              <a:rPr spc="0" dirty="0"/>
              <a:t>tai</a:t>
            </a:r>
            <a:r>
              <a:rPr spc="-20" dirty="0"/>
              <a:t> </a:t>
            </a:r>
            <a:r>
              <a:rPr spc="0" dirty="0" err="1"/>
              <a:t>gali</a:t>
            </a:r>
            <a:r>
              <a:rPr spc="-40" dirty="0"/>
              <a:t> </a:t>
            </a:r>
            <a:r>
              <a:rPr spc="0" dirty="0" err="1"/>
              <a:t>sukelti</a:t>
            </a:r>
            <a:r>
              <a:rPr spc="-45" dirty="0"/>
              <a:t> </a:t>
            </a:r>
            <a:r>
              <a:rPr spc="0" dirty="0" err="1"/>
              <a:t>nemažai</a:t>
            </a:r>
            <a:r>
              <a:rPr spc="-60" dirty="0"/>
              <a:t> </a:t>
            </a:r>
            <a:r>
              <a:rPr spc="0" dirty="0" err="1"/>
              <a:t>problemų</a:t>
            </a:r>
            <a:r>
              <a:rPr spc="-40" dirty="0"/>
              <a:t> </a:t>
            </a:r>
            <a:r>
              <a:rPr spc="0" dirty="0" err="1"/>
              <a:t>jūsų</a:t>
            </a:r>
            <a:r>
              <a:rPr spc="-35" dirty="0"/>
              <a:t> </a:t>
            </a:r>
            <a:r>
              <a:rPr spc="0" dirty="0" err="1"/>
              <a:t>kode</a:t>
            </a:r>
            <a:r>
              <a:rPr spc="0" dirty="0"/>
              <a:t>,</a:t>
            </a:r>
            <a:r>
              <a:rPr spc="-40" dirty="0"/>
              <a:t> </a:t>
            </a:r>
            <a:r>
              <a:rPr spc="-229" dirty="0" err="1"/>
              <a:t>dėl</a:t>
            </a:r>
            <a:r>
              <a:rPr spc="-20" dirty="0"/>
              <a:t> </a:t>
            </a:r>
            <a:r>
              <a:rPr spc="0" dirty="0"/>
              <a:t>to</a:t>
            </a:r>
            <a:r>
              <a:rPr spc="-35" dirty="0"/>
              <a:t> </a:t>
            </a:r>
            <a:r>
              <a:rPr spc="-80" dirty="0" err="1"/>
              <a:t>reikėtų</a:t>
            </a:r>
            <a:r>
              <a:rPr spc="-35" dirty="0"/>
              <a:t> </a:t>
            </a:r>
            <a:r>
              <a:rPr spc="0" dirty="0" err="1"/>
              <a:t>naudoti</a:t>
            </a:r>
            <a:r>
              <a:rPr spc="-55" dirty="0"/>
              <a:t> </a:t>
            </a:r>
            <a:r>
              <a:rPr spc="0" dirty="0"/>
              <a:t>let</a:t>
            </a:r>
            <a:r>
              <a:rPr spc="-30" dirty="0"/>
              <a:t> </a:t>
            </a:r>
            <a:r>
              <a:rPr spc="0" dirty="0" err="1"/>
              <a:t>ir</a:t>
            </a:r>
            <a:r>
              <a:rPr spc="-25" dirty="0"/>
              <a:t> </a:t>
            </a:r>
            <a:r>
              <a:rPr spc="-10" dirty="0"/>
              <a:t>const.</a:t>
            </a:r>
          </a:p>
        </p:txBody>
      </p:sp>
      <p:pic>
        <p:nvPicPr>
          <p:cNvPr id="142" name="object 6" descr="objec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0" y="3291840"/>
            <a:ext cx="3607310" cy="15392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105805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2484</Words>
  <Application>Microsoft Macintosh PowerPoint</Application>
  <PresentationFormat>Widescreen</PresentationFormat>
  <Paragraphs>290</Paragraphs>
  <Slides>39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Helvetica</vt:lpstr>
      <vt:lpstr>Helvetica Neue</vt:lpstr>
      <vt:lpstr>Liberation Sans</vt:lpstr>
      <vt:lpstr>Public Sans</vt:lpstr>
      <vt:lpstr>Symbol</vt:lpstr>
      <vt:lpstr>Times New Roman</vt:lpstr>
      <vt:lpstr>Wingdings</vt:lpstr>
      <vt:lpstr>Office Theme</vt:lpstr>
      <vt:lpstr>1_Office Theme</vt:lpstr>
      <vt:lpstr>2_Office Theme</vt:lpstr>
      <vt:lpstr>3_Office Theme</vt:lpstr>
      <vt:lpstr>PowerPoint Presentation</vt:lpstr>
      <vt:lpstr>Šiandien išmoksite</vt:lpstr>
      <vt:lpstr>Kas tas JavaScript?</vt:lpstr>
      <vt:lpstr>JavaScript istorija</vt:lpstr>
      <vt:lpstr>JavaScript galimybės</vt:lpstr>
      <vt:lpstr>“JavaScript” patalpinimas/įtraukimas projekte</vt:lpstr>
      <vt:lpstr>JavaScript kintamieji (angl. variables)</vt:lpstr>
      <vt:lpstr>JavaScript sintaksė ir gramatika</vt:lpstr>
      <vt:lpstr>JavaScript sintaksė ir gramatika</vt:lpstr>
      <vt:lpstr>JavaScript sintaksė ir gramatika</vt:lpstr>
      <vt:lpstr>JavaScript sintaksė ir gramatika</vt:lpstr>
      <vt:lpstr>JavaScript sintaksė ir gramatika</vt:lpstr>
      <vt:lpstr>JavaScript sintaksė ir gramatika</vt:lpstr>
      <vt:lpstr>JavaScript programavimo kalba</vt:lpstr>
      <vt:lpstr>JavaScript sintaksė ir gramatika</vt:lpstr>
      <vt:lpstr>JavaScript sintaksė ir gramatika</vt:lpstr>
      <vt:lpstr>“JavaScript” operatoriai</vt:lpstr>
      <vt:lpstr>JavaScript sintaksė ir gramatika</vt:lpstr>
      <vt:lpstr>JavaScript duomenų tipai (teorija)</vt:lpstr>
      <vt:lpstr>Primityvūs JavaScript duomenų tipai (teorija)</vt:lpstr>
      <vt:lpstr>Primityvūs JavaScript duomenų tipai (teorija)</vt:lpstr>
      <vt:lpstr>Primityvūs JavaScript duomenų tipai (teorija)</vt:lpstr>
      <vt:lpstr>„JavaScript“ operatoriai</vt:lpstr>
      <vt:lpstr>PowerPoint Presentation</vt:lpstr>
      <vt:lpstr>“JavaScript” operatoriai</vt:lpstr>
      <vt:lpstr>“JavaScript” operatoriai</vt:lpstr>
      <vt:lpstr>“JavaScript” operatoriai</vt:lpstr>
      <vt:lpstr>JavaScript operatoriai</vt:lpstr>
      <vt:lpstr>JavaScript operatoriai</vt:lpstr>
      <vt:lpstr>“JavaScript” operatoriai</vt:lpstr>
      <vt:lpstr>JavaScript sąlygos sakiniai (conditionals)</vt:lpstr>
      <vt:lpstr>JavaScript sąlygos sakiniai (conditionals)</vt:lpstr>
      <vt:lpstr>JavaScript sąlygos sakiniai (conditionals)</vt:lpstr>
      <vt:lpstr>JavaScript sąlygos sakiniai (conditionals)</vt:lpstr>
      <vt:lpstr>PowerPoint Presentation</vt:lpstr>
      <vt:lpstr>Užduotis nr. 2</vt:lpstr>
      <vt:lpstr>PowerPoint Presentation</vt:lpstr>
      <vt:lpstr>Užduotis nr. 4</vt:lpstr>
      <vt:lpstr>Užduotis nr.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Gytis Juozenas</dc:title>
  <cp:lastModifiedBy>Mantas Skara</cp:lastModifiedBy>
  <cp:revision>21</cp:revision>
  <dcterms:modified xsi:type="dcterms:W3CDTF">2022-08-16T15:32:17Z</dcterms:modified>
</cp:coreProperties>
</file>