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4.png" ContentType="image/png"/>
  <Override PartName="/ppt/media/image27.png" ContentType="image/png"/>
  <Override PartName="/ppt/media/image28.png" ContentType="image/png"/>
  <Override PartName="/ppt/media/image5.png" ContentType="image/png"/>
  <Override PartName="/ppt/media/image30.png" ContentType="image/png"/>
  <Override PartName="/ppt/media/image10.png" ContentType="image/png"/>
  <Override PartName="/ppt/media/image29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33.png" ContentType="image/png"/>
  <Override PartName="/ppt/media/image3.png" ContentType="image/png"/>
  <Override PartName="/ppt/media/image26.png" ContentType="image/png"/>
  <Override PartName="/ppt/media/image32.png" ContentType="image/png"/>
  <Override PartName="/ppt/media/image2.png" ContentType="image/png"/>
  <Override PartName="/ppt/media/image25.png" ContentType="image/png"/>
  <Override PartName="/ppt/media/image31.png" ContentType="image/png"/>
  <Override PartName="/ppt/media/image1.png" ContentType="image/png"/>
  <Override PartName="/ppt/media/image24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lt-L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pic>
        <p:nvPicPr>
          <p:cNvPr id="5" name="Graphic 7" descr=""/>
          <p:cNvPicPr/>
          <p:nvPr/>
        </p:nvPicPr>
        <p:blipFill>
          <a:blip r:embed="rId2"/>
          <a:stretch/>
        </p:blipFill>
        <p:spPr>
          <a:xfrm>
            <a:off x="475200" y="458640"/>
            <a:ext cx="2332440" cy="681120"/>
          </a:xfrm>
          <a:prstGeom prst="rect">
            <a:avLst/>
          </a:prstGeom>
          <a:ln w="12600">
            <a:noFill/>
          </a:ln>
        </p:spPr>
      </p:pic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45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1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88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0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1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2" name="CustomShape 6"/>
          <p:cNvSpPr/>
          <p:nvPr/>
        </p:nvSpPr>
        <p:spPr>
          <a:xfrm>
            <a:off x="-159120" y="-119160"/>
            <a:ext cx="6253200" cy="737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458" y="155"/>
                </a:moveTo>
                <a:lnTo>
                  <a:pt x="21600" y="155"/>
                </a:lnTo>
                <a:lnTo>
                  <a:pt x="19953" y="21600"/>
                </a:lnTo>
                <a:lnTo>
                  <a:pt x="0" y="21212"/>
                </a:lnTo>
                <a:cubicBezTo>
                  <a:pt x="15" y="14141"/>
                  <a:pt x="31" y="7071"/>
                  <a:pt x="46" y="0"/>
                </a:cubicBezTo>
                <a:lnTo>
                  <a:pt x="458" y="155"/>
                </a:lnTo>
                <a:close/>
              </a:path>
            </a:pathLst>
          </a:custGeom>
          <a:solidFill>
            <a:srgbClr val="191919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93" name="Group 7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94" name="CustomShape 8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CustomShape 9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6" name="CustomShape 10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7" name="CustomShape 11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919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 1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37" name="CustomShape 2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20658" y="11504"/>
                  </a:moveTo>
                  <a:cubicBezTo>
                    <a:pt x="20658" y="13373"/>
                    <a:pt x="20019" y="15213"/>
                    <a:pt x="18834" y="16733"/>
                  </a:cubicBezTo>
                  <a:cubicBezTo>
                    <a:pt x="17678" y="18211"/>
                    <a:pt x="16052" y="19369"/>
                    <a:pt x="14182" y="19996"/>
                  </a:cubicBezTo>
                  <a:cubicBezTo>
                    <a:pt x="12252" y="20652"/>
                    <a:pt x="10093" y="20721"/>
                    <a:pt x="8102" y="20206"/>
                  </a:cubicBezTo>
                  <a:cubicBezTo>
                    <a:pt x="6187" y="19704"/>
                    <a:pt x="4469" y="18672"/>
                    <a:pt x="3192" y="17263"/>
                  </a:cubicBezTo>
                  <a:cubicBezTo>
                    <a:pt x="1900" y="15841"/>
                    <a:pt x="1125" y="14056"/>
                    <a:pt x="958" y="12215"/>
                  </a:cubicBezTo>
                  <a:cubicBezTo>
                    <a:pt x="942" y="11978"/>
                    <a:pt x="927" y="11741"/>
                    <a:pt x="927" y="11518"/>
                  </a:cubicBezTo>
                  <a:lnTo>
                    <a:pt x="927" y="879"/>
                  </a:lnTo>
                  <a:lnTo>
                    <a:pt x="20627" y="879"/>
                  </a:lnTo>
                  <a:lnTo>
                    <a:pt x="20627" y="11504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CustomShape 3"/>
            <p:cNvSpPr/>
            <p:nvPr/>
          </p:nvSpPr>
          <p:spPr>
            <a:xfrm>
              <a:off x="114771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0977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CustomShape 4"/>
            <p:cNvSpPr/>
            <p:nvPr/>
          </p:nvSpPr>
          <p:spPr>
            <a:xfrm>
              <a:off x="11259360" y="873000"/>
              <a:ext cx="52560" cy="5220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08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10446"/>
                  </a:lnTo>
                  <a:cubicBezTo>
                    <a:pt x="15757" y="10446"/>
                    <a:pt x="11154" y="5842"/>
                    <a:pt x="10800" y="0"/>
                  </a:cubicBez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CustomShape 5"/>
            <p:cNvSpPr/>
            <p:nvPr/>
          </p:nvSpPr>
          <p:spPr>
            <a:xfrm>
              <a:off x="11175120" y="546480"/>
              <a:ext cx="438480" cy="433440"/>
            </a:xfrm>
            <a:custGeom>
              <a:avLst/>
              <a:gdLst/>
              <a:ahLst/>
              <a:rect l="l" t="t" r="r" b="b"/>
              <a:pathLst>
                <a:path w="21600" h="21579">
                  <a:moveTo>
                    <a:pt x="1508" y="14386"/>
                  </a:moveTo>
                  <a:lnTo>
                    <a:pt x="1530" y="14408"/>
                  </a:lnTo>
                  <a:cubicBezTo>
                    <a:pt x="1093" y="14914"/>
                    <a:pt x="809" y="15552"/>
                    <a:pt x="809" y="16278"/>
                  </a:cubicBezTo>
                  <a:lnTo>
                    <a:pt x="809" y="18873"/>
                  </a:lnTo>
                  <a:cubicBezTo>
                    <a:pt x="809" y="20369"/>
                    <a:pt x="2011" y="21579"/>
                    <a:pt x="3498" y="21579"/>
                  </a:cubicBezTo>
                  <a:lnTo>
                    <a:pt x="7324" y="21579"/>
                  </a:lnTo>
                  <a:cubicBezTo>
                    <a:pt x="8854" y="21579"/>
                    <a:pt x="10100" y="20325"/>
                    <a:pt x="10100" y="18785"/>
                  </a:cubicBezTo>
                  <a:lnTo>
                    <a:pt x="10100" y="15596"/>
                  </a:lnTo>
                  <a:cubicBezTo>
                    <a:pt x="10100" y="14650"/>
                    <a:pt x="11500" y="14650"/>
                    <a:pt x="11500" y="15596"/>
                  </a:cubicBezTo>
                  <a:lnTo>
                    <a:pt x="11500" y="18785"/>
                  </a:lnTo>
                  <a:cubicBezTo>
                    <a:pt x="11500" y="20325"/>
                    <a:pt x="12746" y="21579"/>
                    <a:pt x="14276" y="21579"/>
                  </a:cubicBezTo>
                  <a:lnTo>
                    <a:pt x="18102" y="21579"/>
                  </a:lnTo>
                  <a:cubicBezTo>
                    <a:pt x="19589" y="21579"/>
                    <a:pt x="20791" y="20369"/>
                    <a:pt x="20791" y="18873"/>
                  </a:cubicBezTo>
                  <a:lnTo>
                    <a:pt x="20791" y="16278"/>
                  </a:lnTo>
                  <a:cubicBezTo>
                    <a:pt x="20791" y="15552"/>
                    <a:pt x="20507" y="14892"/>
                    <a:pt x="20070" y="14408"/>
                  </a:cubicBezTo>
                  <a:lnTo>
                    <a:pt x="20092" y="14386"/>
                  </a:lnTo>
                  <a:cubicBezTo>
                    <a:pt x="20507" y="14672"/>
                    <a:pt x="21032" y="14848"/>
                    <a:pt x="21578" y="14848"/>
                  </a:cubicBezTo>
                  <a:lnTo>
                    <a:pt x="21600" y="14848"/>
                  </a:lnTo>
                  <a:lnTo>
                    <a:pt x="21600" y="10801"/>
                  </a:lnTo>
                  <a:cubicBezTo>
                    <a:pt x="21600" y="10537"/>
                    <a:pt x="21600" y="10295"/>
                    <a:pt x="21578" y="10031"/>
                  </a:cubicBezTo>
                  <a:lnTo>
                    <a:pt x="21578" y="5390"/>
                  </a:lnTo>
                  <a:lnTo>
                    <a:pt x="18867" y="5390"/>
                  </a:lnTo>
                  <a:lnTo>
                    <a:pt x="18867" y="2706"/>
                  </a:lnTo>
                  <a:lnTo>
                    <a:pt x="16200" y="2706"/>
                  </a:lnTo>
                  <a:lnTo>
                    <a:pt x="16200" y="1431"/>
                  </a:lnTo>
                  <a:cubicBezTo>
                    <a:pt x="16200" y="1431"/>
                    <a:pt x="16200" y="1431"/>
                    <a:pt x="16200" y="1431"/>
                  </a:cubicBezTo>
                  <a:lnTo>
                    <a:pt x="16200" y="1"/>
                  </a:lnTo>
                  <a:lnTo>
                    <a:pt x="10822" y="1"/>
                  </a:lnTo>
                  <a:cubicBezTo>
                    <a:pt x="8614" y="-21"/>
                    <a:pt x="6406" y="683"/>
                    <a:pt x="4591" y="1959"/>
                  </a:cubicBezTo>
                  <a:cubicBezTo>
                    <a:pt x="2820" y="3212"/>
                    <a:pt x="1421" y="4994"/>
                    <a:pt x="678" y="7040"/>
                  </a:cubicBezTo>
                  <a:cubicBezTo>
                    <a:pt x="240" y="8227"/>
                    <a:pt x="0" y="9503"/>
                    <a:pt x="0" y="10801"/>
                  </a:cubicBezTo>
                  <a:lnTo>
                    <a:pt x="0" y="14848"/>
                  </a:lnTo>
                  <a:lnTo>
                    <a:pt x="22" y="14848"/>
                  </a:lnTo>
                  <a:cubicBezTo>
                    <a:pt x="568" y="14826"/>
                    <a:pt x="1071" y="14672"/>
                    <a:pt x="1508" y="14386"/>
                  </a:cubicBezTo>
                  <a:close/>
                  <a:moveTo>
                    <a:pt x="8701" y="18785"/>
                  </a:moveTo>
                  <a:cubicBezTo>
                    <a:pt x="8701" y="19555"/>
                    <a:pt x="8067" y="20193"/>
                    <a:pt x="7302" y="20193"/>
                  </a:cubicBezTo>
                  <a:lnTo>
                    <a:pt x="3498" y="20193"/>
                  </a:lnTo>
                  <a:cubicBezTo>
                    <a:pt x="2777" y="20193"/>
                    <a:pt x="2208" y="19621"/>
                    <a:pt x="2208" y="18895"/>
                  </a:cubicBezTo>
                  <a:lnTo>
                    <a:pt x="2208" y="16278"/>
                  </a:lnTo>
                  <a:cubicBezTo>
                    <a:pt x="2208" y="15508"/>
                    <a:pt x="2842" y="14870"/>
                    <a:pt x="3607" y="14870"/>
                  </a:cubicBezTo>
                  <a:lnTo>
                    <a:pt x="7324" y="14870"/>
                  </a:lnTo>
                  <a:cubicBezTo>
                    <a:pt x="8089" y="14870"/>
                    <a:pt x="8723" y="15508"/>
                    <a:pt x="8723" y="16278"/>
                  </a:cubicBezTo>
                  <a:lnTo>
                    <a:pt x="8723" y="18785"/>
                  </a:lnTo>
                  <a:close/>
                  <a:moveTo>
                    <a:pt x="19392" y="18873"/>
                  </a:moveTo>
                  <a:cubicBezTo>
                    <a:pt x="19392" y="19599"/>
                    <a:pt x="18823" y="20171"/>
                    <a:pt x="18102" y="20171"/>
                  </a:cubicBezTo>
                  <a:lnTo>
                    <a:pt x="14276" y="20171"/>
                  </a:lnTo>
                  <a:cubicBezTo>
                    <a:pt x="13511" y="20171"/>
                    <a:pt x="12877" y="19533"/>
                    <a:pt x="12877" y="18764"/>
                  </a:cubicBezTo>
                  <a:lnTo>
                    <a:pt x="12877" y="16278"/>
                  </a:lnTo>
                  <a:cubicBezTo>
                    <a:pt x="12877" y="15508"/>
                    <a:pt x="13511" y="14870"/>
                    <a:pt x="14276" y="14870"/>
                  </a:cubicBezTo>
                  <a:lnTo>
                    <a:pt x="17993" y="14870"/>
                  </a:lnTo>
                  <a:cubicBezTo>
                    <a:pt x="18758" y="14870"/>
                    <a:pt x="19392" y="15508"/>
                    <a:pt x="19392" y="16278"/>
                  </a:cubicBezTo>
                  <a:lnTo>
                    <a:pt x="19392" y="18873"/>
                  </a:lnTo>
                  <a:close/>
                  <a:moveTo>
                    <a:pt x="2711" y="10801"/>
                  </a:moveTo>
                  <a:cubicBezTo>
                    <a:pt x="2711" y="9723"/>
                    <a:pt x="3367" y="8733"/>
                    <a:pt x="4351" y="8315"/>
                  </a:cubicBezTo>
                  <a:cubicBezTo>
                    <a:pt x="5444" y="7854"/>
                    <a:pt x="6734" y="8183"/>
                    <a:pt x="7477" y="9085"/>
                  </a:cubicBezTo>
                  <a:cubicBezTo>
                    <a:pt x="8242" y="10141"/>
                    <a:pt x="9488" y="10779"/>
                    <a:pt x="10800" y="10779"/>
                  </a:cubicBezTo>
                  <a:cubicBezTo>
                    <a:pt x="12112" y="10779"/>
                    <a:pt x="13358" y="10141"/>
                    <a:pt x="14123" y="9063"/>
                  </a:cubicBezTo>
                  <a:cubicBezTo>
                    <a:pt x="14888" y="8161"/>
                    <a:pt x="16178" y="7854"/>
                    <a:pt x="17271" y="8315"/>
                  </a:cubicBezTo>
                  <a:cubicBezTo>
                    <a:pt x="18233" y="8733"/>
                    <a:pt x="18889" y="9723"/>
                    <a:pt x="18889" y="10779"/>
                  </a:cubicBezTo>
                  <a:lnTo>
                    <a:pt x="18889" y="12187"/>
                  </a:lnTo>
                  <a:cubicBezTo>
                    <a:pt x="18889" y="12869"/>
                    <a:pt x="19151" y="13484"/>
                    <a:pt x="19567" y="13946"/>
                  </a:cubicBezTo>
                  <a:lnTo>
                    <a:pt x="19545" y="13968"/>
                  </a:lnTo>
                  <a:cubicBezTo>
                    <a:pt x="19108" y="13660"/>
                    <a:pt x="18561" y="13484"/>
                    <a:pt x="17993" y="13484"/>
                  </a:cubicBezTo>
                  <a:lnTo>
                    <a:pt x="14276" y="13484"/>
                  </a:lnTo>
                  <a:cubicBezTo>
                    <a:pt x="13555" y="13484"/>
                    <a:pt x="12877" y="13770"/>
                    <a:pt x="12396" y="14232"/>
                  </a:cubicBezTo>
                  <a:cubicBezTo>
                    <a:pt x="12002" y="13770"/>
                    <a:pt x="11434" y="13484"/>
                    <a:pt x="10800" y="13484"/>
                  </a:cubicBezTo>
                  <a:cubicBezTo>
                    <a:pt x="10188" y="13484"/>
                    <a:pt x="9598" y="13770"/>
                    <a:pt x="9204" y="14232"/>
                  </a:cubicBezTo>
                  <a:cubicBezTo>
                    <a:pt x="9204" y="14232"/>
                    <a:pt x="9204" y="14232"/>
                    <a:pt x="9204" y="14232"/>
                  </a:cubicBezTo>
                  <a:cubicBezTo>
                    <a:pt x="8701" y="13770"/>
                    <a:pt x="8045" y="13484"/>
                    <a:pt x="7324" y="13484"/>
                  </a:cubicBezTo>
                  <a:lnTo>
                    <a:pt x="3607" y="13484"/>
                  </a:lnTo>
                  <a:cubicBezTo>
                    <a:pt x="3039" y="13484"/>
                    <a:pt x="2492" y="13660"/>
                    <a:pt x="2055" y="13968"/>
                  </a:cubicBezTo>
                  <a:lnTo>
                    <a:pt x="2033" y="13946"/>
                  </a:lnTo>
                  <a:cubicBezTo>
                    <a:pt x="2449" y="13462"/>
                    <a:pt x="2711" y="12847"/>
                    <a:pt x="2711" y="12143"/>
                  </a:cubicBezTo>
                  <a:lnTo>
                    <a:pt x="2711" y="10801"/>
                  </a:lnTo>
                  <a:close/>
                </a:path>
              </a:pathLst>
            </a:custGeom>
            <a:solidFill>
              <a:srgbClr val="000000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41" name="Group 6"/>
          <p:cNvGrpSpPr/>
          <p:nvPr/>
        </p:nvGrpSpPr>
        <p:grpSpPr>
          <a:xfrm>
            <a:off x="11078640" y="458640"/>
            <a:ext cx="631080" cy="678960"/>
            <a:chOff x="11078640" y="458640"/>
            <a:chExt cx="631080" cy="678960"/>
          </a:xfrm>
        </p:grpSpPr>
        <p:sp>
          <p:nvSpPr>
            <p:cNvPr id="142" name="CustomShape 7"/>
            <p:cNvSpPr/>
            <p:nvPr/>
          </p:nvSpPr>
          <p:spPr>
            <a:xfrm>
              <a:off x="11220120" y="846720"/>
              <a:ext cx="131040" cy="10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6961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6312"/>
                  </a:lnTo>
                  <a:cubicBezTo>
                    <a:pt x="0" y="19270"/>
                    <a:pt x="1885" y="21600"/>
                    <a:pt x="4277" y="21600"/>
                  </a:cubicBezTo>
                  <a:lnTo>
                    <a:pt x="16961" y="21600"/>
                  </a:lnTo>
                  <a:cubicBezTo>
                    <a:pt x="19498" y="21600"/>
                    <a:pt x="21600" y="19001"/>
                    <a:pt x="21600" y="15864"/>
                  </a:cubicBezTo>
                  <a:lnTo>
                    <a:pt x="21600" y="5646"/>
                  </a:lnTo>
                  <a:cubicBezTo>
                    <a:pt x="21528" y="2510"/>
                    <a:pt x="19498" y="0"/>
                    <a:pt x="16961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CustomShape 8"/>
            <p:cNvSpPr/>
            <p:nvPr/>
          </p:nvSpPr>
          <p:spPr>
            <a:xfrm>
              <a:off x="11216880" y="710280"/>
              <a:ext cx="355320" cy="121680"/>
            </a:xfrm>
            <a:custGeom>
              <a:avLst/>
              <a:gdLst/>
              <a:ahLst/>
              <a:rect l="l" t="t" r="r" b="b"/>
              <a:pathLst>
                <a:path w="21600" h="20730">
                  <a:moveTo>
                    <a:pt x="20765" y="13729"/>
                  </a:moveTo>
                  <a:lnTo>
                    <a:pt x="20765" y="9111"/>
                  </a:lnTo>
                  <a:cubicBezTo>
                    <a:pt x="20765" y="5535"/>
                    <a:pt x="19957" y="2184"/>
                    <a:pt x="18772" y="769"/>
                  </a:cubicBezTo>
                  <a:cubicBezTo>
                    <a:pt x="17425" y="-870"/>
                    <a:pt x="15836" y="173"/>
                    <a:pt x="14894" y="3301"/>
                  </a:cubicBezTo>
                  <a:cubicBezTo>
                    <a:pt x="13951" y="6876"/>
                    <a:pt x="12389" y="9111"/>
                    <a:pt x="10800" y="9111"/>
                  </a:cubicBezTo>
                  <a:cubicBezTo>
                    <a:pt x="9184" y="9111"/>
                    <a:pt x="7649" y="6951"/>
                    <a:pt x="6706" y="3375"/>
                  </a:cubicBezTo>
                  <a:cubicBezTo>
                    <a:pt x="5764" y="322"/>
                    <a:pt x="4175" y="-796"/>
                    <a:pt x="2855" y="769"/>
                  </a:cubicBezTo>
                  <a:cubicBezTo>
                    <a:pt x="1643" y="2184"/>
                    <a:pt x="835" y="5535"/>
                    <a:pt x="835" y="9185"/>
                  </a:cubicBezTo>
                  <a:lnTo>
                    <a:pt x="835" y="13654"/>
                  </a:lnTo>
                  <a:cubicBezTo>
                    <a:pt x="835" y="15963"/>
                    <a:pt x="512" y="18123"/>
                    <a:pt x="0" y="19762"/>
                  </a:cubicBezTo>
                  <a:lnTo>
                    <a:pt x="27" y="19836"/>
                  </a:lnTo>
                  <a:cubicBezTo>
                    <a:pt x="566" y="18793"/>
                    <a:pt x="1239" y="18198"/>
                    <a:pt x="1939" y="18198"/>
                  </a:cubicBezTo>
                  <a:lnTo>
                    <a:pt x="6518" y="18198"/>
                  </a:lnTo>
                  <a:cubicBezTo>
                    <a:pt x="7406" y="18198"/>
                    <a:pt x="8241" y="19166"/>
                    <a:pt x="8834" y="20730"/>
                  </a:cubicBezTo>
                  <a:cubicBezTo>
                    <a:pt x="8834" y="20730"/>
                    <a:pt x="8834" y="20730"/>
                    <a:pt x="8834" y="20730"/>
                  </a:cubicBezTo>
                  <a:cubicBezTo>
                    <a:pt x="9319" y="19166"/>
                    <a:pt x="10046" y="18198"/>
                    <a:pt x="10800" y="18198"/>
                  </a:cubicBezTo>
                  <a:cubicBezTo>
                    <a:pt x="11581" y="18198"/>
                    <a:pt x="12281" y="19166"/>
                    <a:pt x="12766" y="20730"/>
                  </a:cubicBezTo>
                  <a:cubicBezTo>
                    <a:pt x="13386" y="19166"/>
                    <a:pt x="14194" y="18198"/>
                    <a:pt x="15082" y="18198"/>
                  </a:cubicBezTo>
                  <a:lnTo>
                    <a:pt x="19661" y="18198"/>
                  </a:lnTo>
                  <a:cubicBezTo>
                    <a:pt x="20361" y="18198"/>
                    <a:pt x="21034" y="18793"/>
                    <a:pt x="21573" y="19836"/>
                  </a:cubicBezTo>
                  <a:lnTo>
                    <a:pt x="21600" y="19762"/>
                  </a:lnTo>
                  <a:cubicBezTo>
                    <a:pt x="21115" y="18123"/>
                    <a:pt x="20792" y="16038"/>
                    <a:pt x="20765" y="13729"/>
                  </a:cubicBez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9"/>
            <p:cNvSpPr/>
            <p:nvPr/>
          </p:nvSpPr>
          <p:spPr>
            <a:xfrm>
              <a:off x="11437560" y="846720"/>
              <a:ext cx="131040" cy="10512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17034" y="0"/>
                  </a:moveTo>
                  <a:lnTo>
                    <a:pt x="4639" y="0"/>
                  </a:lnTo>
                  <a:cubicBezTo>
                    <a:pt x="2102" y="0"/>
                    <a:pt x="0" y="2599"/>
                    <a:pt x="0" y="5736"/>
                  </a:cubicBezTo>
                  <a:lnTo>
                    <a:pt x="0" y="15864"/>
                  </a:lnTo>
                  <a:cubicBezTo>
                    <a:pt x="0" y="19001"/>
                    <a:pt x="2102" y="21600"/>
                    <a:pt x="4639" y="21600"/>
                  </a:cubicBezTo>
                  <a:lnTo>
                    <a:pt x="17324" y="21600"/>
                  </a:lnTo>
                  <a:cubicBezTo>
                    <a:pt x="19715" y="21600"/>
                    <a:pt x="21600" y="19270"/>
                    <a:pt x="21600" y="16312"/>
                  </a:cubicBezTo>
                  <a:lnTo>
                    <a:pt x="21600" y="5646"/>
                  </a:lnTo>
                  <a:cubicBezTo>
                    <a:pt x="21600" y="2510"/>
                    <a:pt x="19570" y="0"/>
                    <a:pt x="17034" y="0"/>
                  </a:cubicBezTo>
                  <a:close/>
                  <a:moveTo>
                    <a:pt x="15294" y="16222"/>
                  </a:moveTo>
                  <a:lnTo>
                    <a:pt x="6379" y="16222"/>
                  </a:lnTo>
                  <a:lnTo>
                    <a:pt x="6379" y="5288"/>
                  </a:lnTo>
                  <a:lnTo>
                    <a:pt x="10800" y="5288"/>
                  </a:lnTo>
                  <a:cubicBezTo>
                    <a:pt x="10872" y="8246"/>
                    <a:pt x="12830" y="10576"/>
                    <a:pt x="15221" y="10576"/>
                  </a:cubicBezTo>
                  <a:lnTo>
                    <a:pt x="15221" y="16222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10"/>
            <p:cNvSpPr/>
            <p:nvPr/>
          </p:nvSpPr>
          <p:spPr>
            <a:xfrm>
              <a:off x="11078640" y="458640"/>
              <a:ext cx="631080" cy="678960"/>
            </a:xfrm>
            <a:custGeom>
              <a:avLst/>
              <a:gdLst/>
              <a:ahLst/>
              <a:rect l="l" t="t" r="r" b="b"/>
              <a:pathLst>
                <a:path w="21600" h="21407">
                  <a:moveTo>
                    <a:pt x="0" y="0"/>
                  </a:moveTo>
                  <a:lnTo>
                    <a:pt x="0" y="11504"/>
                  </a:lnTo>
                  <a:cubicBezTo>
                    <a:pt x="0" y="13554"/>
                    <a:pt x="714" y="15590"/>
                    <a:pt x="2006" y="17249"/>
                  </a:cubicBezTo>
                  <a:cubicBezTo>
                    <a:pt x="3268" y="18867"/>
                    <a:pt x="5062" y="20122"/>
                    <a:pt x="7099" y="20805"/>
                  </a:cubicBezTo>
                  <a:cubicBezTo>
                    <a:pt x="9212" y="21516"/>
                    <a:pt x="11568" y="21600"/>
                    <a:pt x="13741" y="21042"/>
                  </a:cubicBezTo>
                  <a:cubicBezTo>
                    <a:pt x="15854" y="20498"/>
                    <a:pt x="17754" y="19355"/>
                    <a:pt x="19138" y="17807"/>
                  </a:cubicBezTo>
                  <a:cubicBezTo>
                    <a:pt x="20536" y="16245"/>
                    <a:pt x="21402" y="14307"/>
                    <a:pt x="21570" y="12285"/>
                  </a:cubicBezTo>
                  <a:cubicBezTo>
                    <a:pt x="21585" y="12020"/>
                    <a:pt x="21600" y="11769"/>
                    <a:pt x="21600" y="11504"/>
                  </a:cubicBezTo>
                  <a:lnTo>
                    <a:pt x="21600" y="0"/>
                  </a:lnTo>
                  <a:lnTo>
                    <a:pt x="0" y="0"/>
                  </a:lnTo>
                  <a:close/>
                  <a:moveTo>
                    <a:pt x="18317" y="10458"/>
                  </a:moveTo>
                  <a:lnTo>
                    <a:pt x="18317" y="12174"/>
                  </a:lnTo>
                  <a:lnTo>
                    <a:pt x="18301" y="12174"/>
                  </a:lnTo>
                  <a:cubicBezTo>
                    <a:pt x="17921" y="12174"/>
                    <a:pt x="17572" y="12062"/>
                    <a:pt x="17268" y="11881"/>
                  </a:cubicBezTo>
                  <a:lnTo>
                    <a:pt x="17253" y="11895"/>
                  </a:lnTo>
                  <a:cubicBezTo>
                    <a:pt x="17557" y="12215"/>
                    <a:pt x="17754" y="12620"/>
                    <a:pt x="17754" y="13080"/>
                  </a:cubicBezTo>
                  <a:lnTo>
                    <a:pt x="17754" y="14725"/>
                  </a:lnTo>
                  <a:cubicBezTo>
                    <a:pt x="17754" y="15674"/>
                    <a:pt x="16918" y="16441"/>
                    <a:pt x="15885" y="16441"/>
                  </a:cubicBezTo>
                  <a:lnTo>
                    <a:pt x="13224" y="16441"/>
                  </a:lnTo>
                  <a:cubicBezTo>
                    <a:pt x="12160" y="16441"/>
                    <a:pt x="11294" y="15646"/>
                    <a:pt x="11294" y="14670"/>
                  </a:cubicBezTo>
                  <a:lnTo>
                    <a:pt x="11294" y="12648"/>
                  </a:lnTo>
                  <a:cubicBezTo>
                    <a:pt x="11294" y="12048"/>
                    <a:pt x="10321" y="12048"/>
                    <a:pt x="10321" y="12648"/>
                  </a:cubicBezTo>
                  <a:lnTo>
                    <a:pt x="10321" y="14670"/>
                  </a:lnTo>
                  <a:cubicBezTo>
                    <a:pt x="10321" y="15646"/>
                    <a:pt x="9455" y="16441"/>
                    <a:pt x="8391" y="16441"/>
                  </a:cubicBezTo>
                  <a:lnTo>
                    <a:pt x="5731" y="16441"/>
                  </a:lnTo>
                  <a:cubicBezTo>
                    <a:pt x="4697" y="16441"/>
                    <a:pt x="3861" y="15674"/>
                    <a:pt x="3861" y="14725"/>
                  </a:cubicBezTo>
                  <a:lnTo>
                    <a:pt x="3861" y="13080"/>
                  </a:lnTo>
                  <a:cubicBezTo>
                    <a:pt x="3861" y="12620"/>
                    <a:pt x="4059" y="12201"/>
                    <a:pt x="4363" y="11895"/>
                  </a:cubicBezTo>
                  <a:lnTo>
                    <a:pt x="4347" y="11881"/>
                  </a:lnTo>
                  <a:cubicBezTo>
                    <a:pt x="4059" y="12062"/>
                    <a:pt x="3694" y="12174"/>
                    <a:pt x="3314" y="12174"/>
                  </a:cubicBezTo>
                  <a:lnTo>
                    <a:pt x="3299" y="12174"/>
                  </a:lnTo>
                  <a:lnTo>
                    <a:pt x="3299" y="9608"/>
                  </a:lnTo>
                  <a:cubicBezTo>
                    <a:pt x="3299" y="8185"/>
                    <a:pt x="3785" y="6791"/>
                    <a:pt x="4682" y="5648"/>
                  </a:cubicBezTo>
                  <a:cubicBezTo>
                    <a:pt x="5563" y="4518"/>
                    <a:pt x="6810" y="3653"/>
                    <a:pt x="8239" y="3179"/>
                  </a:cubicBezTo>
                  <a:cubicBezTo>
                    <a:pt x="9060" y="2900"/>
                    <a:pt x="9941" y="2761"/>
                    <a:pt x="10823" y="2761"/>
                  </a:cubicBezTo>
                  <a:lnTo>
                    <a:pt x="14547" y="2761"/>
                  </a:lnTo>
                  <a:lnTo>
                    <a:pt x="14547" y="3667"/>
                  </a:lnTo>
                  <a:cubicBezTo>
                    <a:pt x="14547" y="3667"/>
                    <a:pt x="14547" y="3667"/>
                    <a:pt x="14547" y="3667"/>
                  </a:cubicBezTo>
                  <a:lnTo>
                    <a:pt x="14547" y="4476"/>
                  </a:lnTo>
                  <a:lnTo>
                    <a:pt x="16401" y="4476"/>
                  </a:lnTo>
                  <a:lnTo>
                    <a:pt x="16401" y="6177"/>
                  </a:lnTo>
                  <a:lnTo>
                    <a:pt x="18286" y="6177"/>
                  </a:lnTo>
                  <a:lnTo>
                    <a:pt x="18286" y="9120"/>
                  </a:lnTo>
                  <a:cubicBezTo>
                    <a:pt x="18301" y="9273"/>
                    <a:pt x="18301" y="9440"/>
                    <a:pt x="18301" y="9608"/>
                  </a:cubicBezTo>
                  <a:lnTo>
                    <a:pt x="18301" y="10458"/>
                  </a:lnTo>
                  <a:close/>
                </a:path>
              </a:pathLst>
            </a:custGeom>
            <a:solidFill>
              <a:srgbClr val="ffffff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3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3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3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273120" y="2618280"/>
            <a:ext cx="7048440" cy="2934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Arial"/>
              </a:rPr>
              <a:t>16 paskaita.</a:t>
            </a:r>
            <a:br>
              <a:rPr sz="1800"/>
            </a:br>
            <a:r>
              <a:rPr b="1" lang="lt-LT" sz="4400" spc="-1" strike="noStrike">
                <a:solidFill>
                  <a:srgbClr val="000000"/>
                </a:solidFill>
                <a:latin typeface="Arial"/>
                <a:ea typeface="DejaVu Sans"/>
              </a:rPr>
              <a:t>Triukai su sąrašais</a:t>
            </a:r>
            <a:endParaRPr b="0" lang="lt-LT" sz="44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3273120" y="5916960"/>
            <a:ext cx="7048440" cy="925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Python pradedančiųjų kursai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95720" y="5930280"/>
            <a:ext cx="2265840" cy="33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2021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187" name="Picture Placeholder 14" descr=""/>
          <p:cNvPicPr/>
          <p:nvPr/>
        </p:nvPicPr>
        <p:blipFill>
          <a:blip r:embed="rId1"/>
          <a:stretch/>
        </p:blipFill>
        <p:spPr>
          <a:xfrm>
            <a:off x="14449320" y="-1709640"/>
            <a:ext cx="1833480" cy="1833480"/>
          </a:xfrm>
          <a:prstGeom prst="rect">
            <a:avLst/>
          </a:prstGeom>
          <a:ln w="12600">
            <a:noFill/>
          </a:ln>
        </p:spPr>
      </p:pic>
      <p:grpSp>
        <p:nvGrpSpPr>
          <p:cNvPr id="188" name="Group 4"/>
          <p:cNvGrpSpPr/>
          <p:nvPr/>
        </p:nvGrpSpPr>
        <p:grpSpPr>
          <a:xfrm>
            <a:off x="9866160" y="2715120"/>
            <a:ext cx="1833480" cy="462600"/>
            <a:chOff x="9866160" y="2715120"/>
            <a:chExt cx="1833480" cy="462600"/>
          </a:xfrm>
        </p:grpSpPr>
        <p:sp>
          <p:nvSpPr>
            <p:cNvPr id="189" name="CustomShape 5"/>
            <p:cNvSpPr/>
            <p:nvPr/>
          </p:nvSpPr>
          <p:spPr>
            <a:xfrm>
              <a:off x="9866160" y="271512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6"/>
            <p:cNvSpPr/>
            <p:nvPr/>
          </p:nvSpPr>
          <p:spPr>
            <a:xfrm>
              <a:off x="9979920" y="2779920"/>
              <a:ext cx="1605960" cy="3326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1 LYGIS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191" name="Picture 4" descr=""/>
          <p:cNvPicPr/>
          <p:nvPr/>
        </p:nvPicPr>
        <p:blipFill>
          <a:blip r:embed="rId2"/>
          <a:stretch/>
        </p:blipFill>
        <p:spPr>
          <a:xfrm>
            <a:off x="9920160" y="406080"/>
            <a:ext cx="1950840" cy="19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5" name="CustomShape 2"/>
          <p:cNvSpPr/>
          <p:nvPr/>
        </p:nvSpPr>
        <p:spPr>
          <a:xfrm>
            <a:off x="6492600" y="3145320"/>
            <a:ext cx="5702400" cy="66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Vidurkis ir mediana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46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595800" y="1841760"/>
            <a:ext cx="4508640" cy="365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6492600" y="3145320"/>
            <a:ext cx="5702400" cy="66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Sąrašo apimtis (List comprehension)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49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754200" y="1718640"/>
            <a:ext cx="4181760" cy="1655280"/>
          </a:xfrm>
          <a:prstGeom prst="rect">
            <a:avLst/>
          </a:prstGeom>
          <a:ln w="0">
            <a:noFill/>
          </a:ln>
        </p:spPr>
      </p:pic>
      <p:pic>
        <p:nvPicPr>
          <p:cNvPr id="250" name="Picture 4" descr="Graphical user interface, application, Word&#10;&#10;Description automatically generated"/>
          <p:cNvPicPr/>
          <p:nvPr/>
        </p:nvPicPr>
        <p:blipFill>
          <a:blip r:embed="rId2"/>
          <a:stretch/>
        </p:blipFill>
        <p:spPr>
          <a:xfrm>
            <a:off x="750600" y="4126680"/>
            <a:ext cx="4189680" cy="15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2" name="CustomShape 2"/>
          <p:cNvSpPr/>
          <p:nvPr/>
        </p:nvSpPr>
        <p:spPr>
          <a:xfrm>
            <a:off x="6492600" y="3145320"/>
            <a:ext cx="570240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Lyginių skaičių paieška (įprastas būdas)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53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789120" y="2095560"/>
            <a:ext cx="4257360" cy="330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6300000" y="3145320"/>
            <a:ext cx="570240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Lyginių skaičių paieška (su list comprehension)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56" name="Picture 4" descr=""/>
          <p:cNvPicPr/>
          <p:nvPr/>
        </p:nvPicPr>
        <p:blipFill>
          <a:blip r:embed="rId1"/>
          <a:stretch/>
        </p:blipFill>
        <p:spPr>
          <a:xfrm>
            <a:off x="673200" y="3039480"/>
            <a:ext cx="4652640" cy="114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6300000" y="3145320"/>
            <a:ext cx="570240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Atkreipkime dėmesį į rezultato kintamojo tipą!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59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509400" y="1429920"/>
            <a:ext cx="4700880" cy="2097360"/>
          </a:xfrm>
          <a:prstGeom prst="rect">
            <a:avLst/>
          </a:prstGeom>
          <a:ln w="0">
            <a:noFill/>
          </a:ln>
        </p:spPr>
      </p:pic>
      <p:pic>
        <p:nvPicPr>
          <p:cNvPr id="260" name="Picture 4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508320" y="4096080"/>
            <a:ext cx="4615920" cy="180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6300000" y="3145320"/>
            <a:ext cx="570240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Sąrašo elementų tipų skaičiavimas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63" name="Picture 4" descr="Graphical user interface, text&#10;&#10;Description automatically generated"/>
          <p:cNvPicPr/>
          <p:nvPr/>
        </p:nvPicPr>
        <p:blipFill>
          <a:blip r:embed="rId1"/>
          <a:stretch/>
        </p:blipFill>
        <p:spPr>
          <a:xfrm>
            <a:off x="547920" y="1281960"/>
            <a:ext cx="4575600" cy="2219760"/>
          </a:xfrm>
          <a:prstGeom prst="rect">
            <a:avLst/>
          </a:prstGeom>
          <a:ln w="0">
            <a:noFill/>
          </a:ln>
        </p:spPr>
      </p:pic>
      <p:pic>
        <p:nvPicPr>
          <p:cNvPr id="264" name="Picture 5" descr="Graphical user interface, text&#10;&#10;Description automatically generated"/>
          <p:cNvPicPr/>
          <p:nvPr/>
        </p:nvPicPr>
        <p:blipFill>
          <a:blip r:embed="rId2"/>
          <a:stretch/>
        </p:blipFill>
        <p:spPr>
          <a:xfrm>
            <a:off x="547920" y="4119120"/>
            <a:ext cx="4537080" cy="212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6367320" y="1814040"/>
            <a:ext cx="570240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Duomenų rūšiavimas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6366240" y="2653920"/>
            <a:ext cx="4233960" cy="920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sort() - nepakeičia esamo sąrašo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sorted() - gražina pakeistą sąrašą</a:t>
            </a:r>
            <a:endParaRPr b="0" lang="lt-LT" sz="1600" spc="-1" strike="noStrike">
              <a:latin typeface="Arial"/>
            </a:endParaRPr>
          </a:p>
        </p:txBody>
      </p:sp>
      <p:pic>
        <p:nvPicPr>
          <p:cNvPr id="268" name="Picture 6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261800" y="1127520"/>
            <a:ext cx="2974320" cy="3676680"/>
          </a:xfrm>
          <a:prstGeom prst="rect">
            <a:avLst/>
          </a:prstGeom>
          <a:ln w="0">
            <a:noFill/>
          </a:ln>
        </p:spPr>
      </p:pic>
      <p:pic>
        <p:nvPicPr>
          <p:cNvPr id="269" name="Picture 7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1261800" y="5105160"/>
            <a:ext cx="2974320" cy="13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6300000" y="3145320"/>
            <a:ext cx="570240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Žodynų rūšiavimas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72" name="Picture 2" descr="Graphical user interface, text, chat or text message&#10;&#10;Description automatically generated"/>
          <p:cNvPicPr/>
          <p:nvPr/>
        </p:nvPicPr>
        <p:blipFill>
          <a:blip r:embed="rId1"/>
          <a:stretch/>
        </p:blipFill>
        <p:spPr>
          <a:xfrm>
            <a:off x="663480" y="2905560"/>
            <a:ext cx="4642920" cy="103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6270840" y="2904120"/>
            <a:ext cx="570240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Rušiavimas pagal absoliutinę reikšmę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75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63480" y="2038680"/>
            <a:ext cx="4382640" cy="321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6270840" y="2904120"/>
            <a:ext cx="5702400" cy="10450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Objektų rūšiavimas sąraše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78" name="Picture 3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374400" y="1541520"/>
            <a:ext cx="5067360" cy="437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80240" y="1371600"/>
            <a:ext cx="5151960" cy="136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Pasikartokime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1398600" y="3329280"/>
            <a:ext cx="4233960" cy="4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Kas yra SQL alchemy?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195" name="CustomShape 4"/>
          <p:cNvSpPr/>
          <p:nvPr/>
        </p:nvSpPr>
        <p:spPr>
          <a:xfrm>
            <a:off x="1398600" y="4563720"/>
            <a:ext cx="4233960" cy="528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Kam reikalingas ORM?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196" name="Group 6"/>
          <p:cNvGrpSpPr/>
          <p:nvPr/>
        </p:nvGrpSpPr>
        <p:grpSpPr>
          <a:xfrm>
            <a:off x="480240" y="3180600"/>
            <a:ext cx="729720" cy="729720"/>
            <a:chOff x="480240" y="3180600"/>
            <a:chExt cx="729720" cy="729720"/>
          </a:xfrm>
        </p:grpSpPr>
        <p:sp>
          <p:nvSpPr>
            <p:cNvPr id="197" name="CustomShape 7"/>
            <p:cNvSpPr/>
            <p:nvPr/>
          </p:nvSpPr>
          <p:spPr>
            <a:xfrm>
              <a:off x="480240" y="318060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8" name="CustomShape 8"/>
            <p:cNvSpPr/>
            <p:nvPr/>
          </p:nvSpPr>
          <p:spPr>
            <a:xfrm>
              <a:off x="633240" y="334800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199" name="Group 9"/>
          <p:cNvGrpSpPr/>
          <p:nvPr/>
        </p:nvGrpSpPr>
        <p:grpSpPr>
          <a:xfrm>
            <a:off x="480240" y="4369680"/>
            <a:ext cx="729720" cy="729720"/>
            <a:chOff x="480240" y="4369680"/>
            <a:chExt cx="729720" cy="729720"/>
          </a:xfrm>
        </p:grpSpPr>
        <p:sp>
          <p:nvSpPr>
            <p:cNvPr id="200" name="CustomShape 10"/>
            <p:cNvSpPr/>
            <p:nvPr/>
          </p:nvSpPr>
          <p:spPr>
            <a:xfrm>
              <a:off x="480240" y="436968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1" name="CustomShape 11"/>
            <p:cNvSpPr/>
            <p:nvPr/>
          </p:nvSpPr>
          <p:spPr>
            <a:xfrm>
              <a:off x="633240" y="453744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02" name=""/>
          <p:cNvSpPr txBox="1"/>
          <p:nvPr/>
        </p:nvSpPr>
        <p:spPr>
          <a:xfrm>
            <a:off x="2088000" y="5663160"/>
            <a:ext cx="2619000" cy="234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lt-LT" sz="1000" spc="-1" strike="noStrike">
                <a:latin typeface="Courier New"/>
              </a:rPr>
              <a:t>Base.metadata.create_all(engine)</a:t>
            </a:r>
            <a:endParaRPr b="0" lang="lt-LT" sz="1000" spc="-1" strike="noStrike">
              <a:latin typeface="Courier New"/>
              <a:ea typeface="Courier New"/>
            </a:endParaRPr>
          </a:p>
        </p:txBody>
      </p:sp>
      <p:grpSp>
        <p:nvGrpSpPr>
          <p:cNvPr id="203" name="Group 7"/>
          <p:cNvGrpSpPr/>
          <p:nvPr/>
        </p:nvGrpSpPr>
        <p:grpSpPr>
          <a:xfrm>
            <a:off x="480600" y="5496840"/>
            <a:ext cx="729720" cy="729720"/>
            <a:chOff x="480600" y="5496840"/>
            <a:chExt cx="729720" cy="729720"/>
          </a:xfrm>
        </p:grpSpPr>
        <p:sp>
          <p:nvSpPr>
            <p:cNvPr id="204" name="CustomShape 13"/>
            <p:cNvSpPr/>
            <p:nvPr/>
          </p:nvSpPr>
          <p:spPr>
            <a:xfrm>
              <a:off x="480600" y="549684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05" name="CustomShape 14"/>
            <p:cNvSpPr/>
            <p:nvPr/>
          </p:nvSpPr>
          <p:spPr>
            <a:xfrm>
              <a:off x="633600" y="566460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  <p:sp>
        <p:nvSpPr>
          <p:cNvPr id="206" name="CustomShape 24"/>
          <p:cNvSpPr/>
          <p:nvPr/>
        </p:nvSpPr>
        <p:spPr>
          <a:xfrm>
            <a:off x="1382040" y="5627160"/>
            <a:ext cx="4233960" cy="528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Ka daro                                             ?</a:t>
            </a: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80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281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4"/>
            <p:cNvSpPr/>
            <p:nvPr/>
          </p:nvSpPr>
          <p:spPr>
            <a:xfrm>
              <a:off x="593640" y="962640"/>
              <a:ext cx="160596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1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83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284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Prie kiekvieno sakinio su jūsų pasirinktu tekstu, pridėtų šauktuką ir atspausdintų naują sakinį.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map (su lambda) arba comprehension, " ".join()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86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287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8" name="CustomShape 4"/>
            <p:cNvSpPr/>
            <p:nvPr/>
          </p:nvSpPr>
          <p:spPr>
            <a:xfrm>
              <a:off x="593640" y="961920"/>
              <a:ext cx="160596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2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89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290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Sukurtų sąrašą iš skaičių nuo 0 iki 50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Padaugintų visus sąrašo skaičius iš 10 ir atspausdintų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Atrinktų iš sąrašo skaičius, kurie dalinasi iš 7 ir atspausdintų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Pakeltų visus sąrašo skaičius kvadratu ir atspausdintų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 kvadratų sąrašu atliktų šiuos veiksmus: atspausdintų sumą, mažiausią ir didžiausią skaičių, vidurkį, medianą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Surūšiuotų ir atspausdintų kvadratų sąrašą atbulai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map, filter arba comprehension, sum, min, max, mean, median, %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from statistics import mean, median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92" name="Group 2"/>
          <p:cNvGrpSpPr/>
          <p:nvPr/>
        </p:nvGrpSpPr>
        <p:grpSpPr>
          <a:xfrm>
            <a:off x="479880" y="840240"/>
            <a:ext cx="1833480" cy="577440"/>
            <a:chOff x="479880" y="840240"/>
            <a:chExt cx="1833480" cy="577440"/>
          </a:xfrm>
        </p:grpSpPr>
        <p:sp>
          <p:nvSpPr>
            <p:cNvPr id="293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94" name="CustomShape 4"/>
            <p:cNvSpPr/>
            <p:nvPr/>
          </p:nvSpPr>
          <p:spPr>
            <a:xfrm>
              <a:off x="593640" y="840240"/>
              <a:ext cx="1605960" cy="57744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3</a:t>
              </a:r>
              <a:endParaRPr b="0" lang="lt-LT" sz="1600" spc="-1" strike="noStrike">
                <a:latin typeface="Arial"/>
              </a:endParaRPr>
            </a:p>
            <a:p>
              <a:pPr algn="ctr">
                <a:lnSpc>
                  <a:spcPct val="100000"/>
                </a:lnSpc>
                <a:buNone/>
              </a:pP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295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296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Duotas sąrašas: sarasas = [2.5, 2, "Labas", True, 5, 7, 8, 2.8, "Vakaras"]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Paskaičiuotų ir atspausdintų visų sąrašo skaičių sumą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Sudėtų ir atspausdintų visus sąrašo žodžius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Suskaičiuotų ir atspausdintų, kiek sąraše yra loginių (boolean) kintamųjų su True reikšme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filter arba comprehension, sum, " ".join()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298" name="Group 2"/>
          <p:cNvGrpSpPr/>
          <p:nvPr/>
        </p:nvGrpSpPr>
        <p:grpSpPr>
          <a:xfrm>
            <a:off x="479880" y="898200"/>
            <a:ext cx="1833480" cy="462600"/>
            <a:chOff x="479880" y="898200"/>
            <a:chExt cx="1833480" cy="462600"/>
          </a:xfrm>
        </p:grpSpPr>
        <p:sp>
          <p:nvSpPr>
            <p:cNvPr id="299" name="CustomShape 3"/>
            <p:cNvSpPr/>
            <p:nvPr/>
          </p:nvSpPr>
          <p:spPr>
            <a:xfrm>
              <a:off x="479880" y="8982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0" name="CustomShape 4"/>
            <p:cNvSpPr/>
            <p:nvPr/>
          </p:nvSpPr>
          <p:spPr>
            <a:xfrm>
              <a:off x="593640" y="961920"/>
              <a:ext cx="1605960" cy="33408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feffff"/>
                  </a:solidFill>
                  <a:latin typeface="Arial"/>
                  <a:ea typeface="Arial"/>
                </a:rPr>
                <a:t>Užduotis nr. 4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01" name="Picture Placeholder 2" descr=""/>
          <p:cNvPicPr/>
          <p:nvPr/>
        </p:nvPicPr>
        <p:blipFill>
          <a:blip r:embed="rId1"/>
          <a:stretch/>
        </p:blipFill>
        <p:spPr>
          <a:xfrm>
            <a:off x="48024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302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Sukurti programą, kuri: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Turėtų klasę Zmogus, su savybėmis vardas ir amzius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Klasėje būtų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repr</a:t>
            </a: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 metodas, kuris atvaizduotų vardą ir amžių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Inicijuoti kelis Zmogus objektus su vardais ir amžiais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Įdėti sukurtus Zmogus objektus į naują sąrašą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Surūšiuotų ir atspausdintų sąrašo objektus pagal vardą ir pagal amžių (ir atbulai)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Patarimai: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Naudoti sorted, attrgetter, reverse, funkciją </a:t>
            </a:r>
            <a:r>
              <a:rPr b="1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repr</a:t>
            </a:r>
            <a:endParaRPr b="0" lang="lt-LT" sz="1600" spc="-1" strike="noStrike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Arial"/>
              </a:rPr>
              <a:t>from operator import attrgetter</a:t>
            </a: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lt-LT" sz="1300" spc="-1" strike="noStrike">
              <a:latin typeface="Arial"/>
            </a:endParaRPr>
          </a:p>
        </p:txBody>
      </p:sp>
      <p:grpSp>
        <p:nvGrpSpPr>
          <p:cNvPr id="304" name="Group 2"/>
          <p:cNvGrpSpPr/>
          <p:nvPr/>
        </p:nvGrpSpPr>
        <p:grpSpPr>
          <a:xfrm>
            <a:off x="480240" y="914400"/>
            <a:ext cx="1833480" cy="462600"/>
            <a:chOff x="480240" y="914400"/>
            <a:chExt cx="1833480" cy="462600"/>
          </a:xfrm>
        </p:grpSpPr>
        <p:sp>
          <p:nvSpPr>
            <p:cNvPr id="305" name="CustomShape 3"/>
            <p:cNvSpPr/>
            <p:nvPr/>
          </p:nvSpPr>
          <p:spPr>
            <a:xfrm>
              <a:off x="480240" y="914400"/>
              <a:ext cx="1833480" cy="462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06" name="CustomShape 4"/>
            <p:cNvSpPr/>
            <p:nvPr/>
          </p:nvSpPr>
          <p:spPr>
            <a:xfrm>
              <a:off x="594000" y="978840"/>
              <a:ext cx="1605960" cy="3330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1" lang="lt-LT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Namų darbas</a:t>
              </a:r>
              <a:endParaRPr b="0" lang="lt-LT" sz="1600" spc="-1" strike="noStrike">
                <a:latin typeface="Arial"/>
              </a:endParaRPr>
            </a:p>
          </p:txBody>
        </p:sp>
      </p:grpSp>
      <p:pic>
        <p:nvPicPr>
          <p:cNvPr id="307" name="Picture Placeholder 2" descr=""/>
          <p:cNvPicPr/>
          <p:nvPr/>
        </p:nvPicPr>
        <p:blipFill>
          <a:blip r:embed="rId1"/>
          <a:stretch/>
        </p:blipFill>
        <p:spPr>
          <a:xfrm>
            <a:off x="479880" y="1441440"/>
            <a:ext cx="11230200" cy="5226480"/>
          </a:xfrm>
          <a:prstGeom prst="rect">
            <a:avLst/>
          </a:prstGeom>
          <a:ln w="12600">
            <a:noFill/>
          </a:ln>
        </p:spPr>
      </p:pic>
      <p:sp>
        <p:nvSpPr>
          <p:cNvPr id="308" name="CustomShape 5"/>
          <p:cNvSpPr/>
          <p:nvPr/>
        </p:nvSpPr>
        <p:spPr>
          <a:xfrm>
            <a:off x="594000" y="1832400"/>
            <a:ext cx="10717560" cy="45630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400" spc="-1" strike="noStrike">
                <a:solidFill>
                  <a:srgbClr val="000000"/>
                </a:solidFill>
                <a:latin typeface="Arial"/>
                <a:ea typeface="Arial"/>
              </a:rPr>
              <a:t>Užbaigti klasėje nepadarytas užduotis</a:t>
            </a:r>
            <a:endParaRPr b="0" lang="lt-LT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9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000000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08" name="CustomShape 12"/>
          <p:cNvSpPr/>
          <p:nvPr/>
        </p:nvSpPr>
        <p:spPr>
          <a:xfrm>
            <a:off x="480240" y="1371600"/>
            <a:ext cx="5151960" cy="13633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Šiandien išmoksite</a:t>
            </a:r>
            <a:endParaRPr b="0" lang="lt-LT" sz="3000" spc="-1" strike="noStrike">
              <a:latin typeface="Arial"/>
            </a:endParaRPr>
          </a:p>
        </p:txBody>
      </p:sp>
      <p:sp>
        <p:nvSpPr>
          <p:cNvPr id="209" name="CustomShape 15"/>
          <p:cNvSpPr/>
          <p:nvPr/>
        </p:nvSpPr>
        <p:spPr>
          <a:xfrm>
            <a:off x="1398600" y="3329280"/>
            <a:ext cx="4233960" cy="45792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Funkcijas map, filter, reduce, mean, median, sum, max, min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10" name="CustomShape 16"/>
          <p:cNvSpPr/>
          <p:nvPr/>
        </p:nvSpPr>
        <p:spPr>
          <a:xfrm>
            <a:off x="1398600" y="4563720"/>
            <a:ext cx="4233960" cy="52884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Sąrašo apimtis (List Comprehension)</a:t>
            </a:r>
            <a:endParaRPr b="0" lang="lt-LT" sz="1600" spc="-1" strike="noStrike">
              <a:latin typeface="Arial"/>
            </a:endParaRPr>
          </a:p>
        </p:txBody>
      </p:sp>
      <p:sp>
        <p:nvSpPr>
          <p:cNvPr id="211" name="CustomShape 17"/>
          <p:cNvSpPr/>
          <p:nvPr/>
        </p:nvSpPr>
        <p:spPr>
          <a:xfrm>
            <a:off x="1398600" y="5697000"/>
            <a:ext cx="4455000" cy="3294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600" spc="-1" strike="noStrike">
                <a:solidFill>
                  <a:srgbClr val="000000"/>
                </a:solidFill>
                <a:latin typeface="Arial"/>
                <a:ea typeface="DejaVu Sans"/>
              </a:rPr>
              <a:t>Duomenų rūšiavimo būdus</a:t>
            </a:r>
            <a:endParaRPr b="0" lang="lt-LT" sz="1600" spc="-1" strike="noStrike">
              <a:latin typeface="Arial"/>
            </a:endParaRPr>
          </a:p>
        </p:txBody>
      </p:sp>
      <p:grpSp>
        <p:nvGrpSpPr>
          <p:cNvPr id="212" name="Group 1"/>
          <p:cNvGrpSpPr/>
          <p:nvPr/>
        </p:nvGrpSpPr>
        <p:grpSpPr>
          <a:xfrm>
            <a:off x="480240" y="3180600"/>
            <a:ext cx="729720" cy="729720"/>
            <a:chOff x="480240" y="3180600"/>
            <a:chExt cx="729720" cy="729720"/>
          </a:xfrm>
        </p:grpSpPr>
        <p:sp>
          <p:nvSpPr>
            <p:cNvPr id="213" name="CustomShape 18"/>
            <p:cNvSpPr/>
            <p:nvPr/>
          </p:nvSpPr>
          <p:spPr>
            <a:xfrm>
              <a:off x="480240" y="318060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4" name="CustomShape 19"/>
            <p:cNvSpPr/>
            <p:nvPr/>
          </p:nvSpPr>
          <p:spPr>
            <a:xfrm>
              <a:off x="633240" y="334800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01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15" name="Group 3"/>
          <p:cNvGrpSpPr/>
          <p:nvPr/>
        </p:nvGrpSpPr>
        <p:grpSpPr>
          <a:xfrm>
            <a:off x="480240" y="4369680"/>
            <a:ext cx="729720" cy="729720"/>
            <a:chOff x="480240" y="4369680"/>
            <a:chExt cx="729720" cy="729720"/>
          </a:xfrm>
        </p:grpSpPr>
        <p:sp>
          <p:nvSpPr>
            <p:cNvPr id="216" name="CustomShape 20"/>
            <p:cNvSpPr/>
            <p:nvPr/>
          </p:nvSpPr>
          <p:spPr>
            <a:xfrm>
              <a:off x="480240" y="436968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17" name="CustomShape 21"/>
            <p:cNvSpPr/>
            <p:nvPr/>
          </p:nvSpPr>
          <p:spPr>
            <a:xfrm>
              <a:off x="633240" y="453744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02</a:t>
              </a:r>
              <a:endParaRPr b="0" lang="lt-LT" sz="2000" spc="-1" strike="noStrike">
                <a:latin typeface="Arial"/>
              </a:endParaRPr>
            </a:p>
          </p:txBody>
        </p:sp>
      </p:grpSp>
      <p:grpSp>
        <p:nvGrpSpPr>
          <p:cNvPr id="218" name="Group 5"/>
          <p:cNvGrpSpPr/>
          <p:nvPr/>
        </p:nvGrpSpPr>
        <p:grpSpPr>
          <a:xfrm>
            <a:off x="480240" y="5496840"/>
            <a:ext cx="729720" cy="729720"/>
            <a:chOff x="480240" y="5496840"/>
            <a:chExt cx="729720" cy="729720"/>
          </a:xfrm>
        </p:grpSpPr>
        <p:sp>
          <p:nvSpPr>
            <p:cNvPr id="219" name="CustomShape 22"/>
            <p:cNvSpPr/>
            <p:nvPr/>
          </p:nvSpPr>
          <p:spPr>
            <a:xfrm>
              <a:off x="480240" y="5496840"/>
              <a:ext cx="729720" cy="729720"/>
            </a:xfrm>
            <a:prstGeom prst="ellipse">
              <a:avLst/>
            </a:prstGeom>
            <a:solidFill>
              <a:srgbClr val="191919"/>
            </a:solidFill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20" name="CustomShape 23"/>
            <p:cNvSpPr/>
            <p:nvPr/>
          </p:nvSpPr>
          <p:spPr>
            <a:xfrm>
              <a:off x="633240" y="5664600"/>
              <a:ext cx="424080" cy="394200"/>
            </a:xfrm>
            <a:prstGeom prst="rect">
              <a:avLst/>
            </a:prstGeom>
            <a:noFill/>
            <a:ln w="126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45720" rIns="45720" tIns="45000" bIns="45000" anchor="ctr">
              <a:spAutoFit/>
            </a:bodyPr>
            <a:p>
              <a:pPr algn="ctr">
                <a:lnSpc>
                  <a:spcPct val="100000"/>
                </a:lnSpc>
                <a:buNone/>
              </a:pPr>
              <a:r>
                <a:rPr b="0" lang="lt-LT" sz="2000" spc="-1" strike="noStrike">
                  <a:solidFill>
                    <a:srgbClr val="feffff"/>
                  </a:solidFill>
                  <a:latin typeface="Arial"/>
                  <a:ea typeface="Arial"/>
                </a:rPr>
                <a:t>03</a:t>
              </a:r>
              <a:endParaRPr b="0" lang="lt-LT" sz="20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492600" y="3145320"/>
            <a:ext cx="5702400" cy="66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Funkcija map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23" name="Picture 2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1126440" y="1120680"/>
            <a:ext cx="3263760" cy="2513880"/>
          </a:xfrm>
          <a:prstGeom prst="rect">
            <a:avLst/>
          </a:prstGeom>
          <a:ln w="0">
            <a:noFill/>
          </a:ln>
        </p:spPr>
      </p:pic>
      <p:pic>
        <p:nvPicPr>
          <p:cNvPr id="224" name="Picture 3" descr="Graphical user interface, text, application&#10;&#10;Description automatically generated"/>
          <p:cNvPicPr/>
          <p:nvPr/>
        </p:nvPicPr>
        <p:blipFill>
          <a:blip r:embed="rId2"/>
          <a:stretch/>
        </p:blipFill>
        <p:spPr>
          <a:xfrm>
            <a:off x="1126440" y="3859560"/>
            <a:ext cx="3263760" cy="2514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492600" y="3145320"/>
            <a:ext cx="5702400" cy="66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Arial"/>
              </a:rPr>
              <a:t>Datos išskirstymas su map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27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1179360" y="1555920"/>
            <a:ext cx="3254400" cy="2347560"/>
          </a:xfrm>
          <a:prstGeom prst="rect">
            <a:avLst/>
          </a:prstGeom>
          <a:ln w="0">
            <a:noFill/>
          </a:ln>
        </p:spPr>
      </p:pic>
      <p:pic>
        <p:nvPicPr>
          <p:cNvPr id="228" name="Picture 5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817920" y="4501440"/>
            <a:ext cx="3987000" cy="1114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492600" y="3145320"/>
            <a:ext cx="5702400" cy="114156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Sąrašo filtravimas (įprastas būdas)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1" name="Picture 5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654120" y="1816200"/>
            <a:ext cx="4517640" cy="363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3" name="CustomShape 2"/>
          <p:cNvSpPr/>
          <p:nvPr/>
        </p:nvSpPr>
        <p:spPr>
          <a:xfrm>
            <a:off x="6492600" y="3145320"/>
            <a:ext cx="5702400" cy="66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Funkcija filter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4" name="Picture 4" descr="Text&#10;&#10;Description automatically generated"/>
          <p:cNvPicPr/>
          <p:nvPr/>
        </p:nvPicPr>
        <p:blipFill>
          <a:blip r:embed="rId1"/>
          <a:stretch/>
        </p:blipFill>
        <p:spPr>
          <a:xfrm>
            <a:off x="682920" y="1281240"/>
            <a:ext cx="4044960" cy="1382040"/>
          </a:xfrm>
          <a:prstGeom prst="rect">
            <a:avLst/>
          </a:prstGeom>
          <a:ln w="0">
            <a:noFill/>
          </a:ln>
        </p:spPr>
      </p:pic>
      <p:pic>
        <p:nvPicPr>
          <p:cNvPr id="235" name="Picture 5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682920" y="3050640"/>
            <a:ext cx="4044960" cy="1316160"/>
          </a:xfrm>
          <a:prstGeom prst="rect">
            <a:avLst/>
          </a:prstGeom>
          <a:ln w="0">
            <a:noFill/>
          </a:ln>
        </p:spPr>
      </p:pic>
      <p:pic>
        <p:nvPicPr>
          <p:cNvPr id="236" name="Picture 6" descr=""/>
          <p:cNvPicPr/>
          <p:nvPr/>
        </p:nvPicPr>
        <p:blipFill>
          <a:blip r:embed="rId3"/>
          <a:stretch/>
        </p:blipFill>
        <p:spPr>
          <a:xfrm>
            <a:off x="731160" y="4758120"/>
            <a:ext cx="3996720" cy="11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6492600" y="3145320"/>
            <a:ext cx="5702400" cy="66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Funkcija reduce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721440" y="1504440"/>
            <a:ext cx="4151160" cy="1794240"/>
          </a:xfrm>
          <a:prstGeom prst="rect">
            <a:avLst/>
          </a:prstGeom>
          <a:ln w="0">
            <a:noFill/>
          </a:ln>
        </p:spPr>
      </p:pic>
      <p:pic>
        <p:nvPicPr>
          <p:cNvPr id="240" name="Picture 6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721440" y="4119120"/>
            <a:ext cx="4151160" cy="167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CustomShape 1"/>
          <p:cNvSpPr/>
          <p:nvPr/>
        </p:nvSpPr>
        <p:spPr>
          <a:xfrm>
            <a:off x="480240" y="460800"/>
            <a:ext cx="5613840" cy="45180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</a:pPr>
            <a:r>
              <a:rPr b="0" lang="lt-LT" sz="1300" spc="-1" strike="noStrike">
                <a:solidFill>
                  <a:srgbClr val="feffff"/>
                </a:solidFill>
                <a:latin typeface="Arial"/>
                <a:ea typeface="Arial"/>
              </a:rPr>
              <a:t>8 paskaita. Triukai su sąrašais</a:t>
            </a:r>
            <a:endParaRPr b="0" lang="lt-LT" sz="1300" spc="-1" strike="noStrike">
              <a:latin typeface="Arial"/>
            </a:endParaRPr>
          </a:p>
        </p:txBody>
      </p:sp>
      <p:sp>
        <p:nvSpPr>
          <p:cNvPr id="242" name="CustomShape 2"/>
          <p:cNvSpPr/>
          <p:nvPr/>
        </p:nvSpPr>
        <p:spPr>
          <a:xfrm>
            <a:off x="6492600" y="3145320"/>
            <a:ext cx="5702400" cy="668880"/>
          </a:xfrm>
          <a:prstGeom prst="rect">
            <a:avLst/>
          </a:prstGeom>
          <a:noFill/>
          <a:ln w="126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lt-LT" sz="3000" spc="-1" strike="noStrike">
                <a:solidFill>
                  <a:srgbClr val="000000"/>
                </a:solidFill>
                <a:latin typeface="Arial"/>
                <a:ea typeface="DejaVu Sans"/>
              </a:rPr>
              <a:t>Funkcijos sum, max, min</a:t>
            </a: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lt-LT" sz="3000" spc="-1" strike="noStrike">
              <a:latin typeface="Arial"/>
            </a:endParaRPr>
          </a:p>
          <a:p>
            <a:pPr>
              <a:lnSpc>
                <a:spcPct val="90000"/>
              </a:lnSpc>
              <a:buNone/>
            </a:pPr>
            <a:endParaRPr b="0" lang="lt-LT" sz="3000" spc="-1" strike="noStrike">
              <a:latin typeface="Arial"/>
            </a:endParaRPr>
          </a:p>
        </p:txBody>
      </p:sp>
      <p:pic>
        <p:nvPicPr>
          <p:cNvPr id="243" name="Picture 4" descr="Graphical user interface, text, application&#10;&#10;Description automatically generated"/>
          <p:cNvPicPr/>
          <p:nvPr/>
        </p:nvPicPr>
        <p:blipFill>
          <a:blip r:embed="rId1"/>
          <a:stretch/>
        </p:blipFill>
        <p:spPr>
          <a:xfrm>
            <a:off x="692640" y="2121120"/>
            <a:ext cx="4353480" cy="3387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0b00b8"/>
      </a:accent1>
      <a:accent2>
        <a:srgbClr val="ff00eb"/>
      </a:accent2>
      <a:accent3>
        <a:srgbClr val="7400ff"/>
      </a:accent3>
      <a:accent4>
        <a:srgbClr val="00ffff"/>
      </a:accent4>
      <a:accent5>
        <a:srgbClr val="919397"/>
      </a:accent5>
      <a:accent6>
        <a:srgbClr val="0a00ff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C98F71C7CEB499EFDC29467EAFC60" ma:contentTypeVersion="2" ma:contentTypeDescription="Create a new document." ma:contentTypeScope="" ma:versionID="897201ceeef7d02eb2013684851bcacb">
  <xsd:schema xmlns:xsd="http://www.w3.org/2001/XMLSchema" xmlns:xs="http://www.w3.org/2001/XMLSchema" xmlns:p="http://schemas.microsoft.com/office/2006/metadata/properties" xmlns:ns2="e94fbb91-2895-466f-9cdd-164826e0ab54" targetNamespace="http://schemas.microsoft.com/office/2006/metadata/properties" ma:root="true" ma:fieldsID="5f3d40d179a78e5dd6cd552886852810" ns2:_="">
    <xsd:import namespace="e94fbb91-2895-466f-9cdd-164826e0ab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fbb91-2895-466f-9cdd-164826e0ab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F4288D6-BA2A-40CF-AA95-19D27EB756CA}"/>
</file>

<file path=customXml/itemProps2.xml><?xml version="1.0" encoding="utf-8"?>
<ds:datastoreItem xmlns:ds="http://schemas.openxmlformats.org/officeDocument/2006/customXml" ds:itemID="{189ACC42-5E60-4847-A9C1-2DE17BC01727}"/>
</file>

<file path=customXml/itemProps3.xml><?xml version="1.0" encoding="utf-8"?>
<ds:datastoreItem xmlns:ds="http://schemas.openxmlformats.org/officeDocument/2006/customXml" ds:itemID="{E1734AAF-E4B7-4C87-AC05-45AD5F9FF68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4220</TotalTime>
  <Application>LibreOffice/7.3.2.2$Linux_X86_64 LibreOffice_project/30$Build-2</Application>
  <AppVersion>15.0000</AppVersion>
  <Words>414</Words>
  <Paragraphs>72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lt-LT</dc:language>
  <cp:lastModifiedBy/>
  <dcterms:modified xsi:type="dcterms:W3CDTF">2022-05-29T17:23:19Z</dcterms:modified>
  <cp:revision>885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0x0101009ACC98F71C7CEB499EFDC29467EAFC60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23</vt:i4>
  </property>
</Properties>
</file>