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/>
      <a:tcStyle>
        <a:tcBdr/>
        <a:fill>
          <a:solidFill>
            <a:srgbClr val="E6E6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/>
      <a:tcStyle>
        <a:tcBdr/>
        <a:fill>
          <a:solidFill>
            <a:srgbClr val="EB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/>
      <a:tcStyle>
        <a:tcBdr/>
        <a:fill>
          <a:solidFill>
            <a:srgbClr val="E6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5" name="Shape 12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4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54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6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70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74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8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88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5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0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2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2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3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4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5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7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7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8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92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9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0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0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08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1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24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4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5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55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56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6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6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5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8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9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0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0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1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1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2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2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2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0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3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4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5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6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6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1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72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8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8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88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9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0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04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1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1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9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2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4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35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36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4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4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5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6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68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73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69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0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2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8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8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9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8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9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9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0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0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1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0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1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1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59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2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2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3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2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3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4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6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4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47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52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48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9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0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1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5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6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6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7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6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7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8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85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90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86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8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9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3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94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6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07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12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8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9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0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1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1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5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16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2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29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34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30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1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2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3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3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38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4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51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56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52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3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4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5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5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9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6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72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77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73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4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5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6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7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81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82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9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95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00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96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7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8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9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0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7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8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4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20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1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2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3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75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41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37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8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9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0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4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4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5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60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56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7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8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9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6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6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7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79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75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6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7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8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8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2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8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9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99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95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6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7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8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0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17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13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4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5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6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18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2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35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31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2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3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4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3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8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939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9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4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56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52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3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4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5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5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9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960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9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6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77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73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4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5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6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7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981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9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8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98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94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5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6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7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9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0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1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0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0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18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14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5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6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7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1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1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22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23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0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9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3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40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36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7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8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9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7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0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5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6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7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7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8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8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8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9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0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2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1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1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2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28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3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4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3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144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5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5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9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160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6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7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5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176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03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8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8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9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1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1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9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0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2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6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07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08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21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2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2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2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2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2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27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20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37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7" name="Graphic 7" descr="Graphic 7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10285" marR="0" indent="-37028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392000" marR="0" indent="-384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57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9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21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53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#logrecord-attributes" TargetMode="Externa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 txBox="1"/>
          <p:nvPr/>
        </p:nvSpPr>
        <p:spPr>
          <a:xfrm>
            <a:off x="3090599" y="2656800"/>
            <a:ext cx="7047361" cy="23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defRPr sz="4400" b="1" spc="-100"/>
            </a:lvl1pPr>
          </a:lstStyle>
          <a:p>
            <a:r>
              <a:t>18 paskaita. Loginimas</a:t>
            </a:r>
          </a:p>
        </p:txBody>
      </p:sp>
      <p:sp>
        <p:nvSpPr>
          <p:cNvPr id="1238" name="CustomShape 2"/>
          <p:cNvSpPr txBox="1"/>
          <p:nvPr/>
        </p:nvSpPr>
        <p:spPr>
          <a:xfrm>
            <a:off x="3273840" y="5916960"/>
            <a:ext cx="70473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/>
            </a:lvl1pPr>
          </a:lstStyle>
          <a:p>
            <a:r>
              <a:t>Python pažengusiųjų kursai</a:t>
            </a:r>
          </a:p>
        </p:txBody>
      </p:sp>
      <p:sp>
        <p:nvSpPr>
          <p:cNvPr id="1239" name="CustomShape 3"/>
          <p:cNvSpPr txBox="1"/>
          <p:nvPr/>
        </p:nvSpPr>
        <p:spPr>
          <a:xfrm>
            <a:off x="496439" y="5930279"/>
            <a:ext cx="2264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600" b="1" spc="-1"/>
            </a:lvl1pPr>
          </a:lstStyle>
          <a:p>
            <a:r>
              <a:t>2022</a:t>
            </a:r>
          </a:p>
        </p:txBody>
      </p:sp>
      <p:pic>
        <p:nvPicPr>
          <p:cNvPr id="1240" name="Picture Placeholder 14" descr="Picture Placeholder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319" y="-1709641"/>
            <a:ext cx="1833841" cy="18338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3" name="Group 4"/>
          <p:cNvGrpSpPr/>
          <p:nvPr/>
        </p:nvGrpSpPr>
        <p:grpSpPr>
          <a:xfrm>
            <a:off x="9866159" y="2715119"/>
            <a:ext cx="1833841" cy="462961"/>
            <a:chOff x="0" y="0"/>
            <a:chExt cx="1833840" cy="462960"/>
          </a:xfrm>
        </p:grpSpPr>
        <p:sp>
          <p:nvSpPr>
            <p:cNvPr id="1241" name="CustomShape 5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2" name="CustomShape 6"/>
            <p:cNvSpPr txBox="1"/>
            <p:nvPr/>
          </p:nvSpPr>
          <p:spPr>
            <a:xfrm>
              <a:off x="114480" y="7532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/>
              </a:lvl1pPr>
            </a:lstStyle>
            <a:p>
              <a:r>
                <a:t>2 LYGIS</a:t>
              </a:r>
            </a:p>
          </p:txBody>
        </p:sp>
      </p:grpSp>
      <p:pic>
        <p:nvPicPr>
          <p:cNvPr id="124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160" y="406080"/>
            <a:ext cx="1951201" cy="19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CustomShape 1"/>
          <p:cNvSpPr txBox="1"/>
          <p:nvPr/>
        </p:nvSpPr>
        <p:spPr>
          <a:xfrm>
            <a:off x="6230842" y="3844410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rPr lang="lt-LT" dirty="0"/>
              <a:t>Logas</a:t>
            </a:r>
            <a:r>
              <a:rPr dirty="0"/>
              <a:t> </a:t>
            </a:r>
            <a:r>
              <a:rPr dirty="0" err="1"/>
              <a:t>išsaugojamas</a:t>
            </a:r>
            <a:r>
              <a:rPr dirty="0"/>
              <a:t> </a:t>
            </a:r>
            <a:r>
              <a:rPr dirty="0" err="1"/>
              <a:t>faile</a:t>
            </a:r>
            <a:endParaRPr dirty="0"/>
          </a:p>
        </p:txBody>
      </p:sp>
      <p:pic>
        <p:nvPicPr>
          <p:cNvPr id="13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7" y="1424384"/>
            <a:ext cx="11823701" cy="213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5124E4-4C29-45C0-8FA8-B191FCF20C14}"/>
              </a:ext>
            </a:extLst>
          </p:cNvPr>
          <p:cNvSpPr txBox="1"/>
          <p:nvPr/>
        </p:nvSpPr>
        <p:spPr>
          <a:xfrm>
            <a:off x="6237617" y="4510286"/>
            <a:ext cx="61722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lt-LT" dirty="0"/>
              <a:t>Pastaba – šį konkretų veiksmą reiktu saugot kaip </a:t>
            </a:r>
          </a:p>
          <a:p>
            <a:r>
              <a:rPr lang="lt-LT" dirty="0"/>
              <a:t>Debug/Info. CRITICAL čia naudojamas tik pavyzdiniais </a:t>
            </a:r>
          </a:p>
          <a:p>
            <a:r>
              <a:rPr lang="lt-LT" dirty="0"/>
              <a:t>tikslais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CustomShape 1"/>
          <p:cNvSpPr txBox="1"/>
          <p:nvPr/>
        </p:nvSpPr>
        <p:spPr>
          <a:xfrm>
            <a:off x="6477925" y="5048648"/>
            <a:ext cx="5150881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Loginimas su objektais</a:t>
            </a:r>
          </a:p>
        </p:txBody>
      </p:sp>
      <p:pic>
        <p:nvPicPr>
          <p:cNvPr id="1326" name="Picture 312" descr="Picture 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0" y="2163736"/>
            <a:ext cx="8511545" cy="2620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CustomShape 1"/>
          <p:cNvSpPr txBox="1"/>
          <p:nvPr/>
        </p:nvSpPr>
        <p:spPr>
          <a:xfrm>
            <a:off x="6349182" y="1013550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 lnSpcReduction="10000"/>
          </a:bodyPr>
          <a:lstStyle>
            <a:lvl1pPr defTabSz="640079">
              <a:defRPr sz="2100" b="1" spc="-70"/>
            </a:lvl1pPr>
          </a:lstStyle>
          <a:p>
            <a:r>
              <a:rPr dirty="0" err="1"/>
              <a:t>Problema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logging </a:t>
            </a:r>
            <a:r>
              <a:rPr dirty="0" err="1"/>
              <a:t>naudojimu</a:t>
            </a:r>
            <a:r>
              <a:rPr dirty="0"/>
              <a:t> </a:t>
            </a:r>
            <a:r>
              <a:rPr dirty="0" err="1"/>
              <a:t>keliuose</a:t>
            </a:r>
            <a:r>
              <a:rPr dirty="0"/>
              <a:t> </a:t>
            </a:r>
            <a:r>
              <a:rPr dirty="0" err="1"/>
              <a:t>moduliuose</a:t>
            </a:r>
            <a:endParaRPr dirty="0"/>
          </a:p>
        </p:txBody>
      </p:sp>
      <p:pic>
        <p:nvPicPr>
          <p:cNvPr id="133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9" y="1717818"/>
            <a:ext cx="7851550" cy="2463528"/>
          </a:xfrm>
          <a:prstGeom prst="rect">
            <a:avLst/>
          </a:prstGeom>
          <a:ln w="12700">
            <a:miter lim="400000"/>
          </a:ln>
        </p:spPr>
      </p:pic>
      <p:sp>
        <p:nvSpPr>
          <p:cNvPr id="1331" name="CustomShape 3"/>
          <p:cNvSpPr txBox="1"/>
          <p:nvPr/>
        </p:nvSpPr>
        <p:spPr>
          <a:xfrm>
            <a:off x="174240" y="1341870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>
                <a:solidFill>
                  <a:srgbClr val="FFFFFF"/>
                </a:solidFill>
              </a:defRPr>
            </a:lvl1pPr>
          </a:lstStyle>
          <a:p>
            <a:r>
              <a:t>Failas asmenys.py</a:t>
            </a:r>
          </a:p>
        </p:txBody>
      </p:sp>
      <p:sp>
        <p:nvSpPr>
          <p:cNvPr id="1332" name="CustomShape 4"/>
          <p:cNvSpPr txBox="1"/>
          <p:nvPr/>
        </p:nvSpPr>
        <p:spPr>
          <a:xfrm>
            <a:off x="174240" y="4197294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>
                <a:solidFill>
                  <a:srgbClr val="FFFFFF"/>
                </a:solidFill>
              </a:defRPr>
            </a:lvl1pPr>
          </a:lstStyle>
          <a:p>
            <a:r>
              <a:t>Failas aritmetika.py</a:t>
            </a:r>
          </a:p>
        </p:txBody>
      </p:sp>
      <p:pic>
        <p:nvPicPr>
          <p:cNvPr id="133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68" y="4573242"/>
            <a:ext cx="7767692" cy="2147995"/>
          </a:xfrm>
          <a:prstGeom prst="rect">
            <a:avLst/>
          </a:prstGeom>
          <a:ln w="12700">
            <a:miter lim="400000"/>
          </a:ln>
        </p:spPr>
      </p:pic>
      <p:sp>
        <p:nvSpPr>
          <p:cNvPr id="1334" name="CustomShape 5"/>
          <p:cNvSpPr txBox="1"/>
          <p:nvPr/>
        </p:nvSpPr>
        <p:spPr>
          <a:xfrm>
            <a:off x="8050034" y="1812397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Problemos demonstracija:</a:t>
            </a:r>
          </a:p>
        </p:txBody>
      </p:sp>
      <p:sp>
        <p:nvSpPr>
          <p:cNvPr id="1335" name="CustomShape 5"/>
          <p:cNvSpPr txBox="1"/>
          <p:nvPr/>
        </p:nvSpPr>
        <p:spPr>
          <a:xfrm>
            <a:off x="8189909" y="2621737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rPr dirty="0"/>
              <a:t>python3 aritmetika.py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CustomShape 1"/>
          <p:cNvSpPr txBox="1"/>
          <p:nvPr/>
        </p:nvSpPr>
        <p:spPr>
          <a:xfrm>
            <a:off x="6349182" y="1013550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 fontScale="85000" lnSpcReduction="20000"/>
          </a:bodyPr>
          <a:lstStyle>
            <a:lvl1pPr defTabSz="850391">
              <a:defRPr sz="2790" b="1" spc="-93"/>
            </a:lvl1pPr>
          </a:lstStyle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logging </a:t>
            </a:r>
            <a:r>
              <a:rPr lang="en-US" dirty="0" err="1"/>
              <a:t>naudojimu</a:t>
            </a:r>
            <a:r>
              <a:rPr lang="en-US" dirty="0"/>
              <a:t> </a:t>
            </a:r>
            <a:r>
              <a:rPr lang="en-US" dirty="0" err="1"/>
              <a:t>keliuose</a:t>
            </a:r>
            <a:r>
              <a:rPr lang="en-US" dirty="0"/>
              <a:t> </a:t>
            </a:r>
            <a:r>
              <a:rPr lang="en-US" dirty="0" err="1"/>
              <a:t>moduliuose</a:t>
            </a:r>
            <a:endParaRPr lang="en-US" dirty="0"/>
          </a:p>
        </p:txBody>
      </p:sp>
      <p:sp>
        <p:nvSpPr>
          <p:cNvPr id="1339" name="CustomShape 5"/>
          <p:cNvSpPr txBox="1"/>
          <p:nvPr/>
        </p:nvSpPr>
        <p:spPr>
          <a:xfrm>
            <a:off x="8050034" y="1812397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Nesukuriamas aritmetika.log failas</a:t>
            </a:r>
          </a:p>
        </p:txBody>
      </p:sp>
      <p:pic>
        <p:nvPicPr>
          <p:cNvPr id="13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7" y="2540411"/>
            <a:ext cx="9779001" cy="135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CustomShape 5"/>
          <p:cNvSpPr txBox="1"/>
          <p:nvPr/>
        </p:nvSpPr>
        <p:spPr>
          <a:xfrm>
            <a:off x="7856920" y="1988803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Išsprendžiame problemą, dabar gausime abu logus</a:t>
            </a:r>
          </a:p>
        </p:txBody>
      </p:sp>
      <p:pic>
        <p:nvPicPr>
          <p:cNvPr id="13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5" y="1603291"/>
            <a:ext cx="7770371" cy="4626229"/>
          </a:xfrm>
          <a:prstGeom prst="rect">
            <a:avLst/>
          </a:prstGeom>
          <a:ln w="12700">
            <a:miter lim="400000"/>
          </a:ln>
        </p:spPr>
      </p:pic>
      <p:sp>
        <p:nvSpPr>
          <p:cNvPr id="1346" name="CustomShape 1"/>
          <p:cNvSpPr txBox="1"/>
          <p:nvPr/>
        </p:nvSpPr>
        <p:spPr>
          <a:xfrm>
            <a:off x="6529423" y="1113349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 lnSpcReduction="10000"/>
          </a:bodyPr>
          <a:lstStyle>
            <a:lvl1pPr defTabSz="640079">
              <a:defRPr sz="2100" b="1" spc="-70"/>
            </a:lvl1pPr>
          </a:lstStyle>
          <a:p>
            <a:r>
              <a:t>Custom Loggeriai (savo logerio sukūrimas aritmetika.py faile)</a:t>
            </a:r>
          </a:p>
        </p:txBody>
      </p:sp>
      <p:sp>
        <p:nvSpPr>
          <p:cNvPr id="1347" name="CustomShape 5"/>
          <p:cNvSpPr txBox="1"/>
          <p:nvPr/>
        </p:nvSpPr>
        <p:spPr>
          <a:xfrm>
            <a:off x="7856920" y="2364250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python3 aritmetika.py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CustomShape 4"/>
          <p:cNvSpPr txBox="1"/>
          <p:nvPr/>
        </p:nvSpPr>
        <p:spPr>
          <a:xfrm>
            <a:off x="351429" y="878404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>
                <a:solidFill>
                  <a:srgbClr val="FFFFFF"/>
                </a:solidFill>
              </a:defRPr>
            </a:lvl1pPr>
          </a:lstStyle>
          <a:p>
            <a:r>
              <a:rPr dirty="0" err="1"/>
              <a:t>Failas</a:t>
            </a:r>
            <a:r>
              <a:rPr dirty="0"/>
              <a:t> asmenys.py</a:t>
            </a:r>
          </a:p>
        </p:txBody>
      </p:sp>
      <p:sp>
        <p:nvSpPr>
          <p:cNvPr id="1351" name="CustomShape 5"/>
          <p:cNvSpPr txBox="1"/>
          <p:nvPr/>
        </p:nvSpPr>
        <p:spPr>
          <a:xfrm>
            <a:off x="6582361" y="1963054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Gausime du atskirus logus skirtingiems moduliams </a:t>
            </a:r>
          </a:p>
        </p:txBody>
      </p:sp>
      <p:sp>
        <p:nvSpPr>
          <p:cNvPr id="1352" name="CustomShape 1"/>
          <p:cNvSpPr txBox="1"/>
          <p:nvPr/>
        </p:nvSpPr>
        <p:spPr>
          <a:xfrm>
            <a:off x="6529423" y="1113349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 lnSpcReduction="10000"/>
          </a:bodyPr>
          <a:lstStyle>
            <a:lvl1pPr defTabSz="640079">
              <a:defRPr sz="2100" b="1" spc="-70"/>
            </a:lvl1pPr>
          </a:lstStyle>
          <a:p>
            <a:r>
              <a:t>Custom Loggeriai (custom logerį pritaikome ir kitam failui)</a:t>
            </a:r>
          </a:p>
        </p:txBody>
      </p:sp>
      <p:pic>
        <p:nvPicPr>
          <p:cNvPr id="13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6" y="1547254"/>
            <a:ext cx="6253561" cy="363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CustomShape 4"/>
          <p:cNvSpPr txBox="1"/>
          <p:nvPr/>
        </p:nvSpPr>
        <p:spPr>
          <a:xfrm>
            <a:off x="351429" y="878404"/>
            <a:ext cx="4232881" cy="360001"/>
          </a:xfrm>
          <a:prstGeom prst="rect">
            <a:avLst/>
          </a:prstGeom>
          <a:ln w="12700">
            <a:miter lim="400000"/>
          </a:ln>
        </p:spPr>
        <p:txBody>
          <a:bodyPr lIns="44999" tIns="44999" rIns="44999" bIns="44999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600" spc="-1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5" y="1461740"/>
            <a:ext cx="89916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8" name="CustomShape 5"/>
          <p:cNvSpPr txBox="1"/>
          <p:nvPr/>
        </p:nvSpPr>
        <p:spPr>
          <a:xfrm>
            <a:off x="6556612" y="1043152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Gausime du atskirus logus skirtingiems moduliams </a:t>
            </a:r>
          </a:p>
        </p:txBody>
      </p:sp>
      <p:sp>
        <p:nvSpPr>
          <p:cNvPr id="1359" name="CustomShape 1"/>
          <p:cNvSpPr txBox="1"/>
          <p:nvPr/>
        </p:nvSpPr>
        <p:spPr>
          <a:xfrm>
            <a:off x="6503674" y="193446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Custom Loggeriai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CustomShape 2"/>
          <p:cNvSpPr txBox="1"/>
          <p:nvPr/>
        </p:nvSpPr>
        <p:spPr>
          <a:xfrm>
            <a:off x="6490799" y="3156119"/>
            <a:ext cx="5150882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Kaip loginti klaidas ir į failą ir į konsolę</a:t>
            </a:r>
          </a:p>
        </p:txBody>
      </p:sp>
      <p:pic>
        <p:nvPicPr>
          <p:cNvPr id="136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0" y="1797840"/>
            <a:ext cx="4912560" cy="3463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CustomShape 2"/>
          <p:cNvSpPr txBox="1"/>
          <p:nvPr/>
        </p:nvSpPr>
        <p:spPr>
          <a:xfrm>
            <a:off x="6490799" y="3156119"/>
            <a:ext cx="5150882" cy="1475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Kaip </a:t>
            </a:r>
            <a:r>
              <a:rPr dirty="0" err="1"/>
              <a:t>loginti</a:t>
            </a:r>
            <a:r>
              <a:rPr dirty="0"/>
              <a:t> </a:t>
            </a:r>
            <a:r>
              <a:rPr lang="lt-LT" dirty="0"/>
              <a:t>klaidas ir gaut klaidos „trace“ (su exception)</a:t>
            </a:r>
            <a:endParaRPr dirty="0"/>
          </a:p>
        </p:txBody>
      </p:sp>
      <p:pic>
        <p:nvPicPr>
          <p:cNvPr id="136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19" y="1459800"/>
            <a:ext cx="4932002" cy="4381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70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1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Užduotis nr. 1</a:t>
              </a:r>
            </a:p>
          </p:txBody>
        </p:sp>
      </p:grpSp>
      <p:pic>
        <p:nvPicPr>
          <p:cNvPr id="1373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74" name="CustomShape 6"/>
          <p:cNvSpPr txBox="1"/>
          <p:nvPr/>
        </p:nvSpPr>
        <p:spPr>
          <a:xfrm>
            <a:off x="707399" y="1718999"/>
            <a:ext cx="10636842" cy="354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/>
          <a:p>
            <a:pPr defTabSz="713231">
              <a:defRPr sz="1637" spc="-148"/>
            </a:pPr>
            <a:r>
              <a:t>Sukurti funkcijas, kurios: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Gražintų visų paduotų skaičių sumą (su *args argumentu)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Gražintų paduoto skaičiaus šaknį (panaudoti math.sqrt())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Gražintų paduoto sakinio simbolių kiekį (su len())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Gražintų rezultatą, skaičių x padalinus iš y</a:t>
            </a:r>
            <a:endParaRPr spc="-1"/>
          </a:p>
          <a:p>
            <a:pPr defTabSz="713231">
              <a:defRPr sz="1637" spc="-1"/>
            </a:pPr>
            <a:endParaRPr spc="-1"/>
          </a:p>
          <a:p>
            <a:pPr defTabSz="713231">
              <a:defRPr sz="1637" spc="-148"/>
            </a:pPr>
            <a:r>
              <a:t>Nustatyti standartinį logerį (logging) taip, kad jis: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Saugotų pranešimus į norimą failą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Pranešimai turi būti tokiu formatu: data/laikas, logginimo lygis, žinutė</a:t>
            </a:r>
            <a:endParaRPr spc="-1"/>
          </a:p>
          <a:p>
            <a:pPr defTabSz="713231">
              <a:defRPr sz="1637" spc="-1"/>
            </a:pPr>
            <a:endParaRPr spc="-1"/>
          </a:p>
          <a:p>
            <a:pPr defTabSz="713231">
              <a:defRPr sz="1637" spc="-148"/>
            </a:pPr>
            <a:r>
              <a:t>Kiekviena funkcija turi sukurti INFO lygio log pranešimą apie tai, ką atliko, pvz.:</a:t>
            </a:r>
            <a:endParaRPr sz="1013" spc="0"/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013" spc="0"/>
            </a:pPr>
            <a:endParaRPr sz="1013" spc="0"/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013" spc="0"/>
            </a:pPr>
            <a:endParaRPr sz="1013" spc="0"/>
          </a:p>
        </p:txBody>
      </p:sp>
      <p:pic>
        <p:nvPicPr>
          <p:cNvPr id="137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0" y="4828289"/>
            <a:ext cx="5086441" cy="37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00"/>
            </a:lvl1pPr>
          </a:lstStyle>
          <a:p>
            <a:r>
              <a:t>13 paskaita. Loginimas</a:t>
            </a:r>
          </a:p>
        </p:txBody>
      </p:sp>
      <p:sp>
        <p:nvSpPr>
          <p:cNvPr id="1274" name="CustomShape 2"/>
          <p:cNvSpPr txBox="1"/>
          <p:nvPr/>
        </p:nvSpPr>
        <p:spPr>
          <a:xfrm>
            <a:off x="480960" y="1371600"/>
            <a:ext cx="515088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sz="3000" b="1" spc="-1"/>
            </a:lvl1pPr>
          </a:lstStyle>
          <a:p>
            <a:r>
              <a:t>Šiandien išmoksite</a:t>
            </a:r>
          </a:p>
        </p:txBody>
      </p:sp>
      <p:sp>
        <p:nvSpPr>
          <p:cNvPr id="1275" name="CustomShape 3"/>
          <p:cNvSpPr txBox="1"/>
          <p:nvPr/>
        </p:nvSpPr>
        <p:spPr>
          <a:xfrm>
            <a:off x="1399320" y="3347639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Susipažinsime su logging biblioteka </a:t>
            </a:r>
          </a:p>
        </p:txBody>
      </p:sp>
      <p:sp>
        <p:nvSpPr>
          <p:cNvPr id="1276" name="CustomShape 4"/>
          <p:cNvSpPr txBox="1"/>
          <p:nvPr/>
        </p:nvSpPr>
        <p:spPr>
          <a:xfrm>
            <a:off x="1381320" y="4543199"/>
            <a:ext cx="4232881" cy="35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rPr dirty="0" err="1"/>
              <a:t>Įrašyti</a:t>
            </a:r>
            <a:r>
              <a:rPr dirty="0"/>
              <a:t> log</a:t>
            </a:r>
            <a:r>
              <a:rPr lang="lt-LT" dirty="0"/>
              <a:t>u</a:t>
            </a:r>
            <a:r>
              <a:rPr dirty="0"/>
              <a:t>s į </a:t>
            </a:r>
            <a:r>
              <a:rPr dirty="0" err="1"/>
              <a:t>failus</a:t>
            </a:r>
            <a:endParaRPr dirty="0"/>
          </a:p>
        </p:txBody>
      </p:sp>
      <p:sp>
        <p:nvSpPr>
          <p:cNvPr id="1277" name="CustomShape 5"/>
          <p:cNvSpPr txBox="1"/>
          <p:nvPr/>
        </p:nvSpPr>
        <p:spPr>
          <a:xfrm>
            <a:off x="1399320" y="5688000"/>
            <a:ext cx="4232881" cy="351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Susipažinsime su klaidų logginimu</a:t>
            </a:r>
          </a:p>
        </p:txBody>
      </p:sp>
      <p:grpSp>
        <p:nvGrpSpPr>
          <p:cNvPr id="1280" name="Group 6"/>
          <p:cNvGrpSpPr/>
          <p:nvPr/>
        </p:nvGrpSpPr>
        <p:grpSpPr>
          <a:xfrm>
            <a:off x="480240" y="3193559"/>
            <a:ext cx="730081" cy="730081"/>
            <a:chOff x="0" y="0"/>
            <a:chExt cx="730080" cy="730080"/>
          </a:xfrm>
        </p:grpSpPr>
        <p:sp>
          <p:nvSpPr>
            <p:cNvPr id="1278" name="CustomShape 7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9" name="CustomShape 8"/>
            <p:cNvSpPr txBox="1"/>
            <p:nvPr/>
          </p:nvSpPr>
          <p:spPr>
            <a:xfrm>
              <a:off x="153720" y="17778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2000" spc="-1">
                  <a:solidFill>
                    <a:srgbClr val="FEFFFF"/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1283" name="Group 9"/>
          <p:cNvGrpSpPr/>
          <p:nvPr/>
        </p:nvGrpSpPr>
        <p:grpSpPr>
          <a:xfrm>
            <a:off x="480240" y="4403159"/>
            <a:ext cx="730081" cy="730081"/>
            <a:chOff x="0" y="0"/>
            <a:chExt cx="730080" cy="730080"/>
          </a:xfrm>
        </p:grpSpPr>
        <p:sp>
          <p:nvSpPr>
            <p:cNvPr id="1281" name="CustomShape 10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2" name="CustomShape 11"/>
            <p:cNvSpPr txBox="1"/>
            <p:nvPr/>
          </p:nvSpPr>
          <p:spPr>
            <a:xfrm>
              <a:off x="153720" y="17814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2000" spc="-1">
                  <a:solidFill>
                    <a:srgbClr val="FE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1286" name="Group 12"/>
          <p:cNvGrpSpPr/>
          <p:nvPr/>
        </p:nvGrpSpPr>
        <p:grpSpPr>
          <a:xfrm>
            <a:off x="480240" y="5514480"/>
            <a:ext cx="730081" cy="730081"/>
            <a:chOff x="0" y="0"/>
            <a:chExt cx="730080" cy="730080"/>
          </a:xfrm>
        </p:grpSpPr>
        <p:sp>
          <p:nvSpPr>
            <p:cNvPr id="1284" name="CustomShape 13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5" name="CustomShape 14"/>
            <p:cNvSpPr txBox="1"/>
            <p:nvPr/>
          </p:nvSpPr>
          <p:spPr>
            <a:xfrm>
              <a:off x="153720" y="17814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2000" spc="-1">
                  <a:solidFill>
                    <a:srgbClr val="FE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78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9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Užduotis nr. 2</a:t>
              </a:r>
            </a:p>
          </p:txBody>
        </p:sp>
      </p:grpSp>
      <p:pic>
        <p:nvPicPr>
          <p:cNvPr id="1381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9" y="1478016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82" name="CustomShape 5"/>
          <p:cNvSpPr txBox="1"/>
          <p:nvPr/>
        </p:nvSpPr>
        <p:spPr>
          <a:xfrm>
            <a:off x="707399" y="1718999"/>
            <a:ext cx="10777202" cy="4353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/>
          <a:p>
            <a:pPr>
              <a:defRPr sz="1700" spc="-130"/>
            </a:pPr>
            <a:r>
              <a:rPr dirty="0" err="1"/>
              <a:t>Perdaryti</a:t>
            </a:r>
            <a:r>
              <a:rPr dirty="0"/>
              <a:t> 1 </a:t>
            </a:r>
            <a:r>
              <a:rPr dirty="0" err="1"/>
              <a:t>užduoties</a:t>
            </a:r>
            <a:r>
              <a:rPr dirty="0"/>
              <a:t> </a:t>
            </a:r>
            <a:r>
              <a:rPr dirty="0" err="1"/>
              <a:t>programą</a:t>
            </a:r>
            <a:r>
              <a:rPr dirty="0"/>
              <a:t>, </a:t>
            </a:r>
            <a:r>
              <a:rPr dirty="0" err="1"/>
              <a:t>kad</a:t>
            </a:r>
            <a:r>
              <a:rPr dirty="0"/>
              <a:t>:</a:t>
            </a:r>
            <a:endParaRPr spc="-1" dirty="0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700" spc="-130"/>
            </a:pPr>
            <a:r>
              <a:rPr dirty="0"/>
              <a:t>Į </a:t>
            </a:r>
            <a:r>
              <a:rPr dirty="0" err="1"/>
              <a:t>šaknies</a:t>
            </a:r>
            <a:r>
              <a:rPr dirty="0"/>
              <a:t> </a:t>
            </a:r>
            <a:r>
              <a:rPr dirty="0" err="1"/>
              <a:t>funkciją</a:t>
            </a:r>
            <a:r>
              <a:rPr dirty="0"/>
              <a:t> </a:t>
            </a:r>
            <a:r>
              <a:rPr dirty="0" err="1"/>
              <a:t>padavus</a:t>
            </a:r>
            <a:r>
              <a:rPr dirty="0"/>
              <a:t> string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argumetrą</a:t>
            </a:r>
            <a:r>
              <a:rPr dirty="0"/>
              <a:t>, į log </a:t>
            </a:r>
            <a:r>
              <a:rPr dirty="0" err="1"/>
              <a:t>failą</a:t>
            </a:r>
            <a:r>
              <a:rPr dirty="0"/>
              <a:t> </a:t>
            </a:r>
            <a:r>
              <a:rPr dirty="0" err="1"/>
              <a:t>būtų</a:t>
            </a:r>
            <a:r>
              <a:rPr dirty="0"/>
              <a:t> </a:t>
            </a:r>
            <a:r>
              <a:rPr dirty="0" err="1"/>
              <a:t>išsaugoma</a:t>
            </a:r>
            <a:r>
              <a:rPr dirty="0"/>
              <a:t> </a:t>
            </a:r>
            <a:r>
              <a:rPr dirty="0" err="1"/>
              <a:t>išimties</a:t>
            </a:r>
            <a:r>
              <a:rPr dirty="0"/>
              <a:t> </a:t>
            </a:r>
            <a:r>
              <a:rPr dirty="0" err="1"/>
              <a:t>klaida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norimu</a:t>
            </a:r>
            <a:r>
              <a:rPr dirty="0"/>
              <a:t> </a:t>
            </a:r>
            <a:r>
              <a:rPr dirty="0" err="1"/>
              <a:t>tekstu</a:t>
            </a:r>
            <a:endParaRPr spc="-1" dirty="0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700" spc="-130"/>
            </a:pPr>
            <a:r>
              <a:rPr dirty="0"/>
              <a:t>Į </a:t>
            </a:r>
            <a:r>
              <a:rPr dirty="0" err="1"/>
              <a:t>dalybos</a:t>
            </a:r>
            <a:r>
              <a:rPr dirty="0"/>
              <a:t> </a:t>
            </a:r>
            <a:r>
              <a:rPr dirty="0" err="1"/>
              <a:t>funkciją</a:t>
            </a:r>
            <a:r>
              <a:rPr dirty="0"/>
              <a:t> </a:t>
            </a:r>
            <a:r>
              <a:rPr dirty="0" err="1"/>
              <a:t>antrą</a:t>
            </a:r>
            <a:r>
              <a:rPr dirty="0"/>
              <a:t> </a:t>
            </a:r>
            <a:r>
              <a:rPr dirty="0" err="1"/>
              <a:t>argumentą</a:t>
            </a:r>
            <a:r>
              <a:rPr dirty="0"/>
              <a:t> </a:t>
            </a:r>
            <a:r>
              <a:rPr dirty="0" err="1"/>
              <a:t>padavus</a:t>
            </a:r>
            <a:r>
              <a:rPr dirty="0"/>
              <a:t> 0, į log </a:t>
            </a:r>
            <a:r>
              <a:rPr dirty="0" err="1"/>
              <a:t>failą</a:t>
            </a:r>
            <a:r>
              <a:rPr dirty="0"/>
              <a:t> </a:t>
            </a:r>
            <a:r>
              <a:rPr dirty="0" err="1"/>
              <a:t>būtų</a:t>
            </a:r>
            <a:r>
              <a:rPr dirty="0"/>
              <a:t> </a:t>
            </a:r>
            <a:r>
              <a:rPr dirty="0" err="1"/>
              <a:t>išsaugoma</a:t>
            </a:r>
            <a:r>
              <a:rPr dirty="0"/>
              <a:t> </a:t>
            </a:r>
            <a:r>
              <a:rPr dirty="0" err="1"/>
              <a:t>išimties</a:t>
            </a:r>
            <a:r>
              <a:rPr dirty="0"/>
              <a:t> </a:t>
            </a:r>
            <a:r>
              <a:rPr dirty="0" err="1"/>
              <a:t>klaida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norimu</a:t>
            </a:r>
            <a:r>
              <a:rPr dirty="0"/>
              <a:t> </a:t>
            </a:r>
            <a:r>
              <a:rPr dirty="0" err="1"/>
              <a:t>tekstu</a:t>
            </a:r>
            <a:endParaRPr spc="-1" dirty="0"/>
          </a:p>
          <a:p>
            <a:pPr>
              <a:defRPr sz="1700" spc="-1"/>
            </a:pPr>
            <a:endParaRPr spc="-1" dirty="0"/>
          </a:p>
          <a:p>
            <a:pPr>
              <a:defRPr sz="1700" b="1" spc="-130"/>
            </a:pPr>
            <a:r>
              <a:rPr dirty="0" err="1"/>
              <a:t>Patarimas</a:t>
            </a:r>
            <a:r>
              <a:rPr dirty="0"/>
              <a:t>: </a:t>
            </a:r>
            <a:r>
              <a:rPr dirty="0" err="1"/>
              <a:t>panaudoti</a:t>
            </a:r>
            <a:r>
              <a:rPr dirty="0"/>
              <a:t> try/except/else, </a:t>
            </a:r>
            <a:r>
              <a:rPr dirty="0" err="1"/>
              <a:t>logging.exception</a:t>
            </a:r>
            <a:r>
              <a:rPr dirty="0"/>
              <a:t>()</a:t>
            </a:r>
            <a:endParaRPr spc="-1" dirty="0"/>
          </a:p>
          <a:p>
            <a:pPr>
              <a:defRPr sz="1700" spc="-1"/>
            </a:pPr>
            <a:endParaRPr spc="-1" dirty="0"/>
          </a:p>
          <a:p>
            <a:pPr>
              <a:lnSpc>
                <a:spcPct val="90000"/>
              </a:lnSpc>
              <a:spcBef>
                <a:spcPts val="1000"/>
              </a:spcBef>
              <a:defRPr sz="1700" spc="-1"/>
            </a:pPr>
            <a:endParaRPr spc="-1" dirty="0"/>
          </a:p>
          <a:p>
            <a:pPr>
              <a:lnSpc>
                <a:spcPct val="90000"/>
              </a:lnSpc>
              <a:spcBef>
                <a:spcPts val="1000"/>
              </a:spcBef>
              <a:defRPr sz="1700" spc="-1"/>
            </a:pPr>
            <a:endParaRPr spc="-1" dirty="0"/>
          </a:p>
          <a:p>
            <a:pPr>
              <a:lnSpc>
                <a:spcPct val="90000"/>
              </a:lnSpc>
              <a:spcBef>
                <a:spcPts val="1000"/>
              </a:spcBef>
              <a:defRPr sz="1700" spc="-1"/>
            </a:pPr>
            <a:endParaRPr spc="-1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85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6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Užduotis nr. 3</a:t>
              </a:r>
            </a:p>
          </p:txBody>
        </p:sp>
      </p:grpSp>
      <p:pic>
        <p:nvPicPr>
          <p:cNvPr id="1388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89" name="CustomShape 5"/>
          <p:cNvSpPr txBox="1"/>
          <p:nvPr/>
        </p:nvSpPr>
        <p:spPr>
          <a:xfrm>
            <a:off x="707399" y="1718999"/>
            <a:ext cx="10777202" cy="4671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/>
          <a:p>
            <a:pPr defTabSz="713231">
              <a:defRPr sz="1482" spc="-114"/>
            </a:pPr>
            <a:r>
              <a:rPr dirty="0" err="1"/>
              <a:t>Perdaryti</a:t>
            </a:r>
            <a:r>
              <a:rPr dirty="0"/>
              <a:t> 2 </a:t>
            </a:r>
            <a:r>
              <a:rPr dirty="0" err="1"/>
              <a:t>užduoties</a:t>
            </a:r>
            <a:r>
              <a:rPr dirty="0"/>
              <a:t> </a:t>
            </a:r>
            <a:r>
              <a:rPr dirty="0" err="1"/>
              <a:t>programą</a:t>
            </a:r>
            <a:r>
              <a:rPr dirty="0"/>
              <a:t> (</a:t>
            </a:r>
            <a:r>
              <a:rPr dirty="0" err="1"/>
              <a:t>paeiliui</a:t>
            </a:r>
            <a:r>
              <a:rPr dirty="0"/>
              <a:t>), </a:t>
            </a:r>
            <a:r>
              <a:rPr dirty="0" err="1"/>
              <a:t>kad</a:t>
            </a:r>
            <a:r>
              <a:rPr dirty="0"/>
              <a:t>:</a:t>
            </a:r>
            <a:endParaRPr spc="-1" dirty="0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 dirty="0" err="1"/>
              <a:t>Dalybos</a:t>
            </a:r>
            <a:r>
              <a:rPr spc="-1" dirty="0"/>
              <a:t> </a:t>
            </a:r>
            <a:r>
              <a:rPr spc="-1" dirty="0" err="1"/>
              <a:t>funkcija</a:t>
            </a:r>
            <a:r>
              <a:rPr spc="-1" dirty="0"/>
              <a:t> </a:t>
            </a:r>
            <a:r>
              <a:rPr spc="-1" dirty="0" err="1"/>
              <a:t>būtų</a:t>
            </a:r>
            <a:r>
              <a:rPr spc="-1" dirty="0"/>
              <a:t> </a:t>
            </a:r>
            <a:r>
              <a:rPr spc="-1" dirty="0" err="1"/>
              <a:t>perkelta</a:t>
            </a:r>
            <a:r>
              <a:rPr spc="-1" dirty="0"/>
              <a:t> į dalyba.py </a:t>
            </a:r>
            <a:r>
              <a:rPr spc="-1" dirty="0" err="1"/>
              <a:t>modulį</a:t>
            </a:r>
            <a:endParaRPr spc="-1" dirty="0"/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 dirty="0"/>
              <a:t>dalyba.py </a:t>
            </a:r>
            <a:r>
              <a:rPr spc="-1" dirty="0" err="1"/>
              <a:t>faile</a:t>
            </a:r>
            <a:r>
              <a:rPr spc="-1" dirty="0"/>
              <a:t> </a:t>
            </a:r>
            <a:r>
              <a:rPr spc="-1" dirty="0" err="1"/>
              <a:t>iškviesti</a:t>
            </a:r>
            <a:r>
              <a:rPr spc="-1" dirty="0"/>
              <a:t> </a:t>
            </a:r>
            <a:r>
              <a:rPr spc="-1" dirty="0" err="1"/>
              <a:t>dalybos</a:t>
            </a:r>
            <a:r>
              <a:rPr spc="-1" dirty="0"/>
              <a:t> </a:t>
            </a:r>
            <a:r>
              <a:rPr spc="-1" dirty="0" err="1"/>
              <a:t>funkciją</a:t>
            </a:r>
            <a:endParaRPr spc="-1" dirty="0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 dirty="0"/>
              <a:t>Like </a:t>
            </a:r>
            <a:r>
              <a:rPr spc="-1" dirty="0" err="1"/>
              <a:t>veiksmai</a:t>
            </a:r>
            <a:r>
              <a:rPr spc="-1" dirty="0"/>
              <a:t> eina į aritmetika.py </a:t>
            </a:r>
            <a:r>
              <a:rPr spc="-1" dirty="0" err="1"/>
              <a:t>modulį</a:t>
            </a:r>
            <a:endParaRPr spc="-1" dirty="0"/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 dirty="0"/>
              <a:t>aritmetika.py </a:t>
            </a:r>
            <a:r>
              <a:rPr spc="-1" dirty="0" err="1"/>
              <a:t>faile</a:t>
            </a:r>
            <a:r>
              <a:rPr spc="-1" dirty="0"/>
              <a:t> </a:t>
            </a:r>
            <a:r>
              <a:rPr spc="-1" dirty="0" err="1"/>
              <a:t>importanti</a:t>
            </a:r>
            <a:r>
              <a:rPr spc="-1" dirty="0"/>
              <a:t> </a:t>
            </a:r>
            <a:r>
              <a:rPr spc="-1" dirty="0" err="1"/>
              <a:t>dalybą</a:t>
            </a:r>
            <a:endParaRPr spc="-1" dirty="0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 dirty="0" err="1"/>
              <a:t>Iškviesti</a:t>
            </a:r>
            <a:r>
              <a:rPr spc="-1" dirty="0"/>
              <a:t> </a:t>
            </a:r>
            <a:r>
              <a:rPr spc="-1" dirty="0" err="1"/>
              <a:t>artimetika</a:t>
            </a:r>
            <a:r>
              <a:rPr spc="-1" dirty="0"/>
              <a:t> </a:t>
            </a:r>
            <a:r>
              <a:rPr spc="-1" dirty="0" err="1"/>
              <a:t>modulį</a:t>
            </a:r>
            <a:r>
              <a:rPr spc="-1" dirty="0"/>
              <a:t> (python3 aritmetika.py)</a:t>
            </a:r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 dirty="0" err="1"/>
              <a:t>Atlikus</a:t>
            </a:r>
            <a:r>
              <a:rPr spc="-1" dirty="0"/>
              <a:t> </a:t>
            </a:r>
            <a:r>
              <a:rPr spc="-1" dirty="0" err="1"/>
              <a:t>veiksmus</a:t>
            </a:r>
            <a:r>
              <a:rPr spc="-1" dirty="0"/>
              <a:t> </a:t>
            </a:r>
            <a:r>
              <a:rPr spc="-1" dirty="0" err="1"/>
              <a:t>surast</a:t>
            </a:r>
            <a:r>
              <a:rPr spc="-1" dirty="0"/>
              <a:t> </a:t>
            </a:r>
            <a:r>
              <a:rPr spc="-1" dirty="0" err="1"/>
              <a:t>problemą</a:t>
            </a:r>
            <a:r>
              <a:rPr spc="-1" dirty="0"/>
              <a:t> </a:t>
            </a:r>
            <a:r>
              <a:rPr spc="-1" dirty="0" err="1"/>
              <a:t>su</a:t>
            </a:r>
            <a:r>
              <a:rPr spc="-1" dirty="0"/>
              <a:t> </a:t>
            </a:r>
            <a:r>
              <a:rPr spc="-1" dirty="0" err="1"/>
              <a:t>logais</a:t>
            </a:r>
            <a:r>
              <a:rPr spc="-1" dirty="0"/>
              <a:t> (</a:t>
            </a:r>
            <a:r>
              <a:rPr spc="-1" dirty="0" err="1"/>
              <a:t>ar</a:t>
            </a:r>
            <a:r>
              <a:rPr spc="-1" dirty="0"/>
              <a:t> </a:t>
            </a:r>
            <a:r>
              <a:rPr spc="-1" dirty="0" err="1"/>
              <a:t>išsaugomi</a:t>
            </a:r>
            <a:r>
              <a:rPr spc="-1" dirty="0"/>
              <a:t> </a:t>
            </a:r>
            <a:r>
              <a:rPr spc="-1" dirty="0" err="1"/>
              <a:t>abu</a:t>
            </a:r>
            <a:r>
              <a:rPr spc="-1" dirty="0"/>
              <a:t> </a:t>
            </a:r>
            <a:r>
              <a:rPr spc="-1" dirty="0" err="1"/>
              <a:t>logai</a:t>
            </a:r>
            <a:r>
              <a:rPr spc="-1" dirty="0"/>
              <a:t>?)</a:t>
            </a:r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 dirty="0" err="1"/>
              <a:t>Perrašyti</a:t>
            </a:r>
            <a:r>
              <a:rPr spc="-1" dirty="0"/>
              <a:t> </a:t>
            </a:r>
            <a:r>
              <a:rPr spc="-1" dirty="0" err="1"/>
              <a:t>logginga</a:t>
            </a:r>
            <a:r>
              <a:rPr spc="-1" dirty="0"/>
              <a:t>:</a:t>
            </a:r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 dirty="0" err="1"/>
              <a:t>Kiekvienam</a:t>
            </a:r>
            <a:r>
              <a:rPr spc="-1" dirty="0"/>
              <a:t> </a:t>
            </a:r>
            <a:r>
              <a:rPr spc="-1" dirty="0" err="1"/>
              <a:t>modul</a:t>
            </a:r>
            <a:r>
              <a:rPr lang="lt-LT" spc="-1" dirty="0"/>
              <a:t>į</a:t>
            </a:r>
            <a:r>
              <a:rPr spc="-1" dirty="0"/>
              <a:t> </a:t>
            </a:r>
            <a:r>
              <a:rPr spc="-1" dirty="0" err="1"/>
              <a:t>sukuriamas</a:t>
            </a:r>
            <a:r>
              <a:rPr spc="-1" dirty="0"/>
              <a:t> </a:t>
            </a:r>
            <a:r>
              <a:rPr lang="lt-LT" spc="-1" dirty="0"/>
              <a:t>atskiras loggeris</a:t>
            </a:r>
            <a:r>
              <a:rPr spc="-1" dirty="0"/>
              <a:t>, </a:t>
            </a:r>
            <a:r>
              <a:rPr spc="-1" dirty="0" err="1"/>
              <a:t>kuris</a:t>
            </a:r>
            <a:r>
              <a:rPr spc="-1" dirty="0"/>
              <a:t> </a:t>
            </a:r>
            <a:r>
              <a:rPr spc="-1" dirty="0" err="1"/>
              <a:t>fiksuoja</a:t>
            </a:r>
            <a:r>
              <a:rPr spc="-1" dirty="0"/>
              <a:t> </a:t>
            </a:r>
            <a:r>
              <a:rPr spc="-1" dirty="0" err="1"/>
              <a:t>visus</a:t>
            </a:r>
            <a:r>
              <a:rPr spc="-1" dirty="0"/>
              <a:t> </a:t>
            </a:r>
            <a:r>
              <a:rPr spc="-1" dirty="0" err="1"/>
              <a:t>anksčiau</a:t>
            </a:r>
            <a:r>
              <a:rPr spc="-1" dirty="0"/>
              <a:t> </a:t>
            </a:r>
            <a:r>
              <a:rPr spc="-1" dirty="0" err="1"/>
              <a:t>aprašytus</a:t>
            </a:r>
            <a:r>
              <a:rPr spc="-1" dirty="0"/>
              <a:t> </a:t>
            </a:r>
            <a:r>
              <a:rPr spc="-1" dirty="0" err="1"/>
              <a:t>pranešimus</a:t>
            </a:r>
            <a:endParaRPr spc="-1" dirty="0"/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 dirty="0"/>
              <a:t>Skirt</a:t>
            </a:r>
            <a:r>
              <a:rPr lang="lt-LT" spc="-1" dirty="0"/>
              <a:t>ingi</a:t>
            </a:r>
            <a:r>
              <a:rPr spc="-1" dirty="0"/>
              <a:t> logger</a:t>
            </a:r>
            <a:r>
              <a:rPr lang="lt-LT" spc="-1" dirty="0"/>
              <a:t>iai</a:t>
            </a:r>
            <a:r>
              <a:rPr spc="-1" dirty="0"/>
              <a:t> ne tik </a:t>
            </a:r>
            <a:r>
              <a:rPr spc="-1" dirty="0" err="1"/>
              <a:t>išsaugotų</a:t>
            </a:r>
            <a:r>
              <a:rPr spc="-1" dirty="0"/>
              <a:t> </a:t>
            </a:r>
            <a:r>
              <a:rPr spc="-1" dirty="0" err="1"/>
              <a:t>pranešimus</a:t>
            </a:r>
            <a:r>
              <a:rPr spc="-1" dirty="0"/>
              <a:t> </a:t>
            </a:r>
            <a:r>
              <a:rPr spc="-1" dirty="0" err="1"/>
              <a:t>faile</a:t>
            </a:r>
            <a:r>
              <a:rPr spc="-1" dirty="0"/>
              <a:t>, bet </a:t>
            </a:r>
            <a:r>
              <a:rPr spc="-1" dirty="0" err="1"/>
              <a:t>ir</a:t>
            </a:r>
            <a:r>
              <a:rPr spc="-1" dirty="0"/>
              <a:t> </a:t>
            </a:r>
            <a:r>
              <a:rPr spc="-1" dirty="0" err="1"/>
              <a:t>atvaizduotų</a:t>
            </a:r>
            <a:r>
              <a:rPr spc="-1" dirty="0"/>
              <a:t> </a:t>
            </a:r>
            <a:r>
              <a:rPr spc="-1" dirty="0" err="1"/>
              <a:t>juos</a:t>
            </a:r>
            <a:r>
              <a:rPr spc="-1" dirty="0"/>
              <a:t> </a:t>
            </a:r>
            <a:r>
              <a:rPr spc="-1" dirty="0" err="1"/>
              <a:t>konsolėje</a:t>
            </a:r>
            <a:endParaRPr lang="lt-LT" spc="-1" dirty="0"/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lang="lt-LT" spc="-1" dirty="0"/>
              <a:t>Loge</a:t>
            </a:r>
            <a:r>
              <a:rPr lang="it-IT" spc="-1" dirty="0"/>
              <a:t> nurodyti logerio pavadinimą (su </a:t>
            </a:r>
            <a:r>
              <a:rPr lang="lt-LT" spc="-1" dirty="0"/>
              <a:t>name)</a:t>
            </a:r>
            <a:endParaRPr lang="it-IT" spc="-1" dirty="0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 dirty="0" err="1"/>
              <a:t>Iškviesti</a:t>
            </a:r>
            <a:r>
              <a:rPr spc="-1" dirty="0"/>
              <a:t> </a:t>
            </a:r>
            <a:r>
              <a:rPr spc="-1" dirty="0" err="1"/>
              <a:t>artimetika</a:t>
            </a:r>
            <a:r>
              <a:rPr spc="-1" dirty="0"/>
              <a:t> </a:t>
            </a:r>
            <a:r>
              <a:rPr spc="-1" dirty="0" err="1"/>
              <a:t>modulį</a:t>
            </a:r>
            <a:r>
              <a:rPr spc="-1" dirty="0"/>
              <a:t> (python3 aritmetika.py)</a:t>
            </a:r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 dirty="0" err="1"/>
              <a:t>Patikrinti</a:t>
            </a:r>
            <a:r>
              <a:rPr spc="-1" dirty="0"/>
              <a:t> </a:t>
            </a:r>
            <a:r>
              <a:rPr spc="-1" dirty="0" err="1"/>
              <a:t>ar</a:t>
            </a:r>
            <a:r>
              <a:rPr spc="-1" dirty="0"/>
              <a:t> dingo </a:t>
            </a:r>
            <a:r>
              <a:rPr spc="-1" dirty="0" err="1"/>
              <a:t>prieš</a:t>
            </a:r>
            <a:r>
              <a:rPr spc="-1" dirty="0"/>
              <a:t> tai </a:t>
            </a:r>
            <a:r>
              <a:rPr spc="-1" dirty="0" err="1"/>
              <a:t>minėta</a:t>
            </a:r>
            <a:r>
              <a:rPr spc="-1" dirty="0"/>
              <a:t> </a:t>
            </a:r>
            <a:r>
              <a:rPr spc="-1" dirty="0" err="1"/>
              <a:t>problema</a:t>
            </a:r>
            <a:endParaRPr spc="-1" dirty="0"/>
          </a:p>
          <a:p>
            <a:pPr defTabSz="713231">
              <a:defRPr sz="1482" spc="-114"/>
            </a:pPr>
            <a:endParaRPr spc="-1" dirty="0"/>
          </a:p>
          <a:p>
            <a:pPr defTabSz="713231">
              <a:defRPr sz="1482" spc="-114"/>
            </a:pPr>
            <a:endParaRPr spc="-1" dirty="0"/>
          </a:p>
          <a:p>
            <a:pPr defTabSz="713231">
              <a:defRPr sz="1482" spc="-1"/>
            </a:pPr>
            <a:endParaRPr spc="-1" dirty="0"/>
          </a:p>
          <a:p>
            <a:pPr defTabSz="713231">
              <a:defRPr sz="1482" spc="-1"/>
            </a:pPr>
            <a:endParaRPr spc="-1" dirty="0"/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482" spc="-1"/>
            </a:pPr>
            <a:endParaRPr spc="-1" dirty="0"/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482" spc="-1"/>
            </a:pPr>
            <a:endParaRPr spc="-1" dirty="0"/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482" spc="-1"/>
            </a:pPr>
            <a:endParaRPr spc="-1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4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92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93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PAPILDOMAI</a:t>
              </a:r>
            </a:p>
          </p:txBody>
        </p:sp>
      </p:grpSp>
      <p:pic>
        <p:nvPicPr>
          <p:cNvPr id="1395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96" name="CustomShape 5"/>
          <p:cNvSpPr txBox="1"/>
          <p:nvPr/>
        </p:nvSpPr>
        <p:spPr>
          <a:xfrm>
            <a:off x="707399" y="1718999"/>
            <a:ext cx="10230496" cy="342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/>
          <a:p>
            <a:pPr marL="742319" lvl="1" indent="-285119">
              <a:buClr>
                <a:srgbClr val="000000"/>
              </a:buClr>
              <a:buSzPct val="100000"/>
              <a:buFont typeface="Arial"/>
              <a:buChar char="•"/>
              <a:defRPr sz="1900" spc="-146"/>
            </a:pPr>
            <a:r>
              <a:rPr dirty="0" err="1"/>
              <a:t>Savarankiškai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konsultacijomis</a:t>
            </a:r>
            <a:r>
              <a:rPr dirty="0"/>
              <a:t> </a:t>
            </a:r>
            <a:r>
              <a:rPr dirty="0" err="1"/>
              <a:t>bandyti</a:t>
            </a:r>
            <a:r>
              <a:rPr dirty="0"/>
              <a:t> </a:t>
            </a:r>
            <a:r>
              <a:rPr dirty="0" err="1"/>
              <a:t>atlikti</a:t>
            </a:r>
            <a:r>
              <a:rPr dirty="0"/>
              <a:t> </a:t>
            </a:r>
            <a:r>
              <a:rPr dirty="0" err="1"/>
              <a:t>paskutines</a:t>
            </a:r>
            <a:r>
              <a:rPr lang="lt-LT" dirty="0"/>
              <a:t> prieš tai buvusių</a:t>
            </a:r>
            <a:r>
              <a:rPr dirty="0"/>
              <a:t> </a:t>
            </a:r>
            <a:r>
              <a:rPr dirty="0" err="1"/>
              <a:t>temų</a:t>
            </a:r>
            <a:r>
              <a:rPr dirty="0"/>
              <a:t> </a:t>
            </a:r>
            <a:r>
              <a:rPr dirty="0" err="1"/>
              <a:t>užduotis</a:t>
            </a:r>
            <a:endParaRPr spc="-1" dirty="0"/>
          </a:p>
          <a:p>
            <a:pPr>
              <a:defRPr sz="1900" spc="-146"/>
            </a:pPr>
            <a:endParaRPr spc="-1" dirty="0"/>
          </a:p>
          <a:p>
            <a:pPr>
              <a:defRPr sz="1900" spc="-146"/>
            </a:pPr>
            <a:endParaRPr spc="-1" dirty="0"/>
          </a:p>
          <a:p>
            <a:pPr>
              <a:defRPr sz="1900" spc="-1"/>
            </a:pPr>
            <a:endParaRPr spc="-1" dirty="0"/>
          </a:p>
          <a:p>
            <a:pPr>
              <a:defRPr sz="1900" spc="-1"/>
            </a:pPr>
            <a:endParaRPr spc="-1" dirty="0"/>
          </a:p>
          <a:p>
            <a:pPr>
              <a:lnSpc>
                <a:spcPct val="90000"/>
              </a:lnSpc>
              <a:spcBef>
                <a:spcPts val="1000"/>
              </a:spcBef>
              <a:defRPr sz="1900" spc="-1"/>
            </a:pPr>
            <a:endParaRPr spc="-1" dirty="0"/>
          </a:p>
          <a:p>
            <a:pPr>
              <a:lnSpc>
                <a:spcPct val="90000"/>
              </a:lnSpc>
              <a:spcBef>
                <a:spcPts val="1000"/>
              </a:spcBef>
              <a:defRPr sz="1900" spc="-1"/>
            </a:pPr>
            <a:endParaRPr spc="-1" dirty="0"/>
          </a:p>
          <a:p>
            <a:pPr>
              <a:lnSpc>
                <a:spcPct val="90000"/>
              </a:lnSpc>
              <a:spcBef>
                <a:spcPts val="1000"/>
              </a:spcBef>
              <a:defRPr sz="1900" spc="-1"/>
            </a:pPr>
            <a:endParaRPr spc="-1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CustomShape 2"/>
          <p:cNvSpPr txBox="1"/>
          <p:nvPr/>
        </p:nvSpPr>
        <p:spPr>
          <a:xfrm>
            <a:off x="3282480" y="1821959"/>
            <a:ext cx="3747960" cy="3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b="1" spc="-100"/>
            </a:lvl1pPr>
          </a:lstStyle>
          <a:p>
            <a:r>
              <a:t>LogRecord attributes</a:t>
            </a:r>
          </a:p>
        </p:txBody>
      </p:sp>
      <p:sp>
        <p:nvSpPr>
          <p:cNvPr id="1400" name="CustomShape 3"/>
          <p:cNvSpPr txBox="1"/>
          <p:nvPr/>
        </p:nvSpPr>
        <p:spPr>
          <a:xfrm>
            <a:off x="3282480" y="2171519"/>
            <a:ext cx="3747960" cy="502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Loginimo bibliotekos atributų informacija</a:t>
            </a:r>
          </a:p>
        </p:txBody>
      </p:sp>
      <p:sp>
        <p:nvSpPr>
          <p:cNvPr id="1401" name="CustomShape 4"/>
          <p:cNvSpPr txBox="1"/>
          <p:nvPr/>
        </p:nvSpPr>
        <p:spPr>
          <a:xfrm>
            <a:off x="480960" y="5496557"/>
            <a:ext cx="2340720" cy="899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sz="3000" b="1" spc="-1"/>
            </a:lvl1pPr>
          </a:lstStyle>
          <a:p>
            <a:r>
              <a:t>Naudinga informacija</a:t>
            </a:r>
          </a:p>
        </p:txBody>
      </p:sp>
      <p:sp>
        <p:nvSpPr>
          <p:cNvPr id="1402" name="CustomShape 5"/>
          <p:cNvSpPr txBox="1"/>
          <p:nvPr/>
        </p:nvSpPr>
        <p:spPr>
          <a:xfrm>
            <a:off x="7504200" y="1821959"/>
            <a:ext cx="4205161" cy="78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u="sng" spc="-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 dirty="0">
                <a:uFill>
                  <a:solidFill>
                    <a:srgbClr val="0000FF"/>
                  </a:solidFill>
                </a:uFill>
                <a:hlinkClick r:id="rId2"/>
              </a:rPr>
              <a:t>https://docs.python.org/3/library/logging.html#logrecord-attributes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rPr dirty="0"/>
              <a:t>Kaip </a:t>
            </a:r>
            <a:r>
              <a:rPr dirty="0" err="1"/>
              <a:t>tikriname</a:t>
            </a:r>
            <a:r>
              <a:rPr dirty="0"/>
              <a:t> </a:t>
            </a:r>
            <a:r>
              <a:rPr dirty="0" err="1"/>
              <a:t>kodą</a:t>
            </a:r>
            <a:r>
              <a:rPr dirty="0"/>
              <a:t> PRINT </a:t>
            </a:r>
            <a:r>
              <a:rPr dirty="0" err="1"/>
              <a:t>funkcij</a:t>
            </a:r>
            <a:r>
              <a:rPr lang="lt-LT" dirty="0"/>
              <a:t>os</a:t>
            </a:r>
            <a:r>
              <a:rPr dirty="0"/>
              <a:t> </a:t>
            </a:r>
            <a:r>
              <a:rPr dirty="0" err="1"/>
              <a:t>pagalba</a:t>
            </a:r>
            <a:endParaRPr dirty="0"/>
          </a:p>
        </p:txBody>
      </p:sp>
      <p:pic>
        <p:nvPicPr>
          <p:cNvPr id="129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9" y="2095919"/>
            <a:ext cx="4787281" cy="3012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Kaip tikriname kodą loginimo pagalba</a:t>
            </a:r>
          </a:p>
        </p:txBody>
      </p:sp>
      <p:pic>
        <p:nvPicPr>
          <p:cNvPr id="12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9" y="1670050"/>
            <a:ext cx="5130801" cy="351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CustomShape 1"/>
          <p:cNvSpPr txBox="1"/>
          <p:nvPr/>
        </p:nvSpPr>
        <p:spPr>
          <a:xfrm>
            <a:off x="480960" y="1371600"/>
            <a:ext cx="5612761" cy="4099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Kokie yra loginimo pranešimų lygiai</a:t>
            </a:r>
          </a:p>
        </p:txBody>
      </p:sp>
      <p:sp>
        <p:nvSpPr>
          <p:cNvPr id="1298" name="CustomShape 3"/>
          <p:cNvSpPr txBox="1"/>
          <p:nvPr/>
        </p:nvSpPr>
        <p:spPr>
          <a:xfrm>
            <a:off x="6562080" y="1371599"/>
            <a:ext cx="5146561" cy="506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/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b="1" spc="-100"/>
            </a:pPr>
            <a:r>
              <a:rPr dirty="0"/>
              <a:t>DEBUG</a:t>
            </a:r>
            <a:r>
              <a:rPr b="0" dirty="0"/>
              <a:t> Detailed information, typically of interest only when diagnosing problems.</a:t>
            </a:r>
            <a:endParaRPr spc="-1" dirty="0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b="1" spc="-100"/>
            </a:pPr>
            <a:r>
              <a:rPr dirty="0"/>
              <a:t>INFO</a:t>
            </a:r>
            <a:r>
              <a:rPr b="0" dirty="0"/>
              <a:t> Confirmation that things are working as expected.</a:t>
            </a:r>
            <a:endParaRPr spc="-1" dirty="0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b="1" spc="-100"/>
            </a:pPr>
            <a:r>
              <a:rPr dirty="0"/>
              <a:t>WARNING</a:t>
            </a:r>
            <a:r>
              <a:rPr b="0" dirty="0"/>
              <a:t> An indication that something unexpected happened, or indicative of some problem in the near future (e.g. ‘disk space low’). The software is still working as expected.</a:t>
            </a:r>
            <a:endParaRPr spc="-1" dirty="0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b="1" spc="-100"/>
            </a:pPr>
            <a:r>
              <a:rPr dirty="0"/>
              <a:t>ERROR</a:t>
            </a:r>
            <a:r>
              <a:rPr b="0" dirty="0"/>
              <a:t> Due to a more serious problem, the software has not been able to perform some function.</a:t>
            </a:r>
            <a:endParaRPr spc="-1" dirty="0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b="1" spc="-100"/>
            </a:pPr>
            <a:r>
              <a:rPr dirty="0"/>
              <a:t>CRITICAL</a:t>
            </a:r>
            <a:r>
              <a:rPr b="0" dirty="0"/>
              <a:t> A serious error, indicating that the program itself may be unable to continue running.</a:t>
            </a:r>
          </a:p>
        </p:txBody>
      </p:sp>
      <p:pic>
        <p:nvPicPr>
          <p:cNvPr id="12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59" y="2976939"/>
            <a:ext cx="4889501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Kaip nustatyti loginimo pranešimų lygį</a:t>
            </a:r>
          </a:p>
        </p:txBody>
      </p:sp>
      <p:pic>
        <p:nvPicPr>
          <p:cNvPr id="130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0" y="1128871"/>
            <a:ext cx="49530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35" y="2627483"/>
            <a:ext cx="4618449" cy="3535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Kaip nustatyti loginimą į failą</a:t>
            </a:r>
          </a:p>
        </p:txBody>
      </p:sp>
      <p:pic>
        <p:nvPicPr>
          <p:cNvPr id="13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21" y="1490603"/>
            <a:ext cx="5211497" cy="679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20" y="2435759"/>
            <a:ext cx="5270099" cy="288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rPr lang="lt-LT" dirty="0"/>
              <a:t>Logas</a:t>
            </a:r>
            <a:r>
              <a:rPr dirty="0"/>
              <a:t> </a:t>
            </a:r>
            <a:r>
              <a:rPr dirty="0" err="1"/>
              <a:t>išsaugojamas</a:t>
            </a:r>
            <a:r>
              <a:rPr dirty="0"/>
              <a:t> </a:t>
            </a:r>
            <a:r>
              <a:rPr dirty="0" err="1"/>
              <a:t>faile</a:t>
            </a:r>
            <a:endParaRPr dirty="0"/>
          </a:p>
        </p:txBody>
      </p:sp>
      <p:pic>
        <p:nvPicPr>
          <p:cNvPr id="131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1" y="800415"/>
            <a:ext cx="10591801" cy="21971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8D5FD-AC3C-463D-ACC8-E1FDE582276A}"/>
              </a:ext>
            </a:extLst>
          </p:cNvPr>
          <p:cNvSpPr txBox="1"/>
          <p:nvPr/>
        </p:nvSpPr>
        <p:spPr>
          <a:xfrm>
            <a:off x="6490799" y="3872014"/>
            <a:ext cx="61722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lt-LT" dirty="0"/>
              <a:t>Pastaba – šį konkretų veiksmą reiktu saugot kaip </a:t>
            </a:r>
          </a:p>
          <a:p>
            <a:r>
              <a:rPr lang="lt-LT" dirty="0"/>
              <a:t>Debug/Info. CRITICAL čia naudojamas tik pavyzdiniais </a:t>
            </a:r>
          </a:p>
          <a:p>
            <a:r>
              <a:rPr lang="lt-LT" dirty="0"/>
              <a:t>tikslais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CustomShape 1"/>
          <p:cNvSpPr txBox="1"/>
          <p:nvPr/>
        </p:nvSpPr>
        <p:spPr>
          <a:xfrm>
            <a:off x="7144921" y="1895013"/>
            <a:ext cx="5150881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Kaip nustatyti loginimo pranešimų formatą</a:t>
            </a:r>
          </a:p>
        </p:txBody>
      </p:sp>
      <p:pic>
        <p:nvPicPr>
          <p:cNvPr id="13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39" y="1675131"/>
            <a:ext cx="6253561" cy="1198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5" y="3078677"/>
            <a:ext cx="6484358" cy="3575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615</Words>
  <Application>Microsoft Office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Mantas Skara</cp:lastModifiedBy>
  <cp:revision>10</cp:revision>
  <dcterms:modified xsi:type="dcterms:W3CDTF">2022-06-01T11:53:23Z</dcterms:modified>
</cp:coreProperties>
</file>