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34"/>
  </p:notesMasterIdLst>
  <p:sldIdLst>
    <p:sldId id="256" r:id="rId8"/>
    <p:sldId id="257" r:id="rId9"/>
    <p:sldId id="258" r:id="rId10"/>
    <p:sldId id="279" r:id="rId11"/>
    <p:sldId id="286" r:id="rId12"/>
    <p:sldId id="287" r:id="rId13"/>
    <p:sldId id="282" r:id="rId14"/>
    <p:sldId id="283" r:id="rId15"/>
    <p:sldId id="285" r:id="rId16"/>
    <p:sldId id="263" r:id="rId17"/>
    <p:sldId id="265" r:id="rId18"/>
    <p:sldId id="266" r:id="rId19"/>
    <p:sldId id="284" r:id="rId20"/>
    <p:sldId id="278" r:id="rId21"/>
    <p:sldId id="259" r:id="rId22"/>
    <p:sldId id="260" r:id="rId23"/>
    <p:sldId id="261" r:id="rId24"/>
    <p:sldId id="262" r:id="rId25"/>
    <p:sldId id="269" r:id="rId26"/>
    <p:sldId id="270" r:id="rId27"/>
    <p:sldId id="280" r:id="rId28"/>
    <p:sldId id="272" r:id="rId29"/>
    <p:sldId id="273" r:id="rId30"/>
    <p:sldId id="274" r:id="rId31"/>
    <p:sldId id="275" r:id="rId32"/>
    <p:sldId id="276" r:id="rId3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7EE3D-5998-4AD5-38AF-79149D92E438}" v="50" dt="2022-08-17T05:18:39.599"/>
    <p1510:client id="{BE5EDC60-94D9-9806-DBA7-AE5D984679F7}" v="4" dt="2022-08-17T05:19:34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673"/>
  </p:normalViewPr>
  <p:slideViewPr>
    <p:cSldViewPr snapToGrid="0" snapToObjects="1">
      <p:cViewPr varScale="1">
        <p:scale>
          <a:sx n="118" d="100"/>
          <a:sy n="118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5/10/relationships/revisionInfo" Target="revisionInfo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6D51-C0D7-434F-B8DD-C0D722E7F689}" type="datetimeFigureOut">
              <a:rPr lang="en-LT" smtClean="0"/>
              <a:t>2022-08-17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ACE65-B6EF-1342-981A-8070BAC7BF64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2682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ACE65-B6EF-1342-981A-8070BAC7BF64}" type="slidenum">
              <a:rPr lang="en-LT" smtClean="0"/>
              <a:t>19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18110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ACE65-B6EF-1342-981A-8070BAC7BF64}" type="slidenum">
              <a:rPr lang="en-LT" smtClean="0"/>
              <a:t>20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11610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ACE65-B6EF-1342-981A-8070BAC7BF64}" type="slidenum">
              <a:rPr lang="en-LT" smtClean="0"/>
              <a:t>21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0070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B8CD476-806D-4C98-8352-E9BE436B8D7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1107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59080" y="3637800"/>
            <a:ext cx="1107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3A7A4E-6B6B-41AB-81DD-8111852797E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5908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340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A3C2017-FFC5-4FED-8835-35D3573FA7D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03080" y="270108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47440" y="270108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559080" y="363780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03080" y="363780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47440" y="363780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5FB905E-BBF8-4575-92E2-F9DED64D02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99B7BD-BD8F-439A-A94A-A78DC03314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59080" y="2701080"/>
            <a:ext cx="1107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3540F5-2F67-4056-8F65-E1818400427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1107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C79447-EB7D-4FBF-A145-A30585C8BAF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58D9CA-788A-4E3F-9621-EAF6614B0BF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31D1FE-1F4F-4E79-9023-D3B8EE9325D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73840" y="1348200"/>
            <a:ext cx="11043720" cy="414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B30153F-DCA2-4BD1-A71C-0DD93AD2FE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5908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82E65C-1369-42EB-9DD9-D2E4DAC9B7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59080" y="2701080"/>
            <a:ext cx="1107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728B7AE-2C7F-4156-83D9-207456C6F44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340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F6EC18-1655-490E-8F14-B0466E164F4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59080" y="3637800"/>
            <a:ext cx="1107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34CD53-EB06-4AE2-A193-9D7396F818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1107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59080" y="3637800"/>
            <a:ext cx="1107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1F1AAA2-42BD-4B7E-87B8-E06A8563C8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55908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340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A79CC39-0168-4615-A4A6-B03304894F3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03080" y="270108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47440" y="270108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559080" y="363780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03080" y="363780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47440" y="363780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A2A0A4E-B233-4503-B3E2-1EF59AA0C67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A48E4B-22D4-4C4A-9FA8-30F19FF1BE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559080" y="2701080"/>
            <a:ext cx="1107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44A68A-6665-472E-9C6F-1E50F29DF74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1107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B118B1-BC28-462B-9C3B-45D537F33BC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730A87-6D3E-4EDB-BF66-76F0D52BEA4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0A7B75-640E-4B34-9C86-42C92FE2B97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1107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C9570A7-3037-4D02-969F-76359F747D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573840" y="1348200"/>
            <a:ext cx="11043720" cy="414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339DDC-8C8C-4B95-ABD1-CF41FD28547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55908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520CF0-BD25-451B-AD8A-693D7015467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23340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DB43B1-A82A-4855-AF0C-A5B02346E72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559080" y="3637800"/>
            <a:ext cx="1107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084C9D-D3AE-4642-9BE7-D8EB2579888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1107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59080" y="3637800"/>
            <a:ext cx="1107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BD0988-0C28-457C-80C0-56E320FAF24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5908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23340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AEEE8E-B331-465D-9F73-575A04FC2C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303080" y="270108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8047440" y="270108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559080" y="363780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/>
          </p:nvPr>
        </p:nvSpPr>
        <p:spPr>
          <a:xfrm>
            <a:off x="4303080" y="363780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/>
          </p:nvPr>
        </p:nvSpPr>
        <p:spPr>
          <a:xfrm>
            <a:off x="8047440" y="363780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C0DFFD-C2AB-4477-A38E-961A5314A3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B486160-F64D-40AE-B18A-6C5059629B4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59080" y="2701080"/>
            <a:ext cx="1107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968E499-F9FD-422F-A9A2-0045F19E2E5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1107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6D48F1B-9281-41E9-A4F6-4B35DB8638A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1645689-A20C-4A8F-8837-6D66FF3FB84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B5A1576-84FF-4B60-98B3-C35B7EAA230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4EBC08E-B5AD-477B-89D4-E10CAA9FD4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73840" y="1348200"/>
            <a:ext cx="11043720" cy="414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5F57041-D4C7-423E-96D1-33A60ACA5BC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55908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6DE4E58-88B1-4363-82DE-B36E5249A4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340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041A6F2-9CF0-4536-B9FF-CCA80C67298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59080" y="3637800"/>
            <a:ext cx="1107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F7B7DDA-88C1-42EB-B7C4-B69B2334D7A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1107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59080" y="3637800"/>
            <a:ext cx="1107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B6D31BB-E3C4-45D9-96A1-428704D16A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5908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340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D08D31C-580A-43D8-AFB1-153E38CAE3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03080" y="270108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47440" y="270108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559080" y="363780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03080" y="363780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47440" y="3637800"/>
            <a:ext cx="356544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376233C-9F3C-450C-A203-62CAAB96265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768B16-C325-4A88-A6C6-D4F696E18311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906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128617-C061-4FAE-BA64-EF6046690C9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101EE4-2CE2-466E-889D-BD0081FE8EA8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0057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52659B-3944-4172-A2C4-870A1C7C462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37133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6E5192-F3B8-477B-B449-17C17C7C93A0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9726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05E4AF-4059-495E-ACEA-32383FD395FA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6066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AF14C4-AEA5-41B9-83DB-A56C4437824F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4801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D3092B-8A64-422B-921F-4A808FCE6559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8578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CE955E-3AE6-4873-913C-EEAD3D358EB6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8451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A4D0917-5567-4B21-882B-887772244A7A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15824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2185FC7-FF1B-4EFD-8C3C-8CDAD65B56DE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14616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40C933-D673-400E-AEEC-7D8B0A25E04A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34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73840" y="1348200"/>
            <a:ext cx="11043720" cy="414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A44663B-2F1E-47AE-A223-4001534C9A7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9878B0-A460-453C-80F6-C4D16D1137C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5351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5306C02-FB72-41CE-A7AD-08F992FECA2E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0662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6E4C127-B596-4E8E-9C31-5FE003742181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6339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2B94AF2-8990-40C5-82EE-184656819285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5494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B4A64CE-116D-4C0F-AF5B-1FBB0C7E0BB7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78179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61E078F-FFA0-41BE-8610-2D2F37D726A1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39732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A21BFBF-0057-4024-94EA-8FD974EE4B90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6566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4FF0F6D-87AD-4DE8-B573-C67B77043176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1744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EC96D4B-FA29-4B26-83F4-85F4DB5A5E5A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49962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95C1A49-B5BE-4BB0-98C6-C2D804D399E3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05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5908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E61A179-615E-42C7-AE88-45C8017EB0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204144F-CA05-4F8A-8868-3057D165D2FA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47904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24D387E-FDB8-4D8A-99AD-FFCB3699065F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09773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BA0C9D9-6BAF-4AA2-BC19-BDC3B3CAC0D9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655485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1345312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59104" y="2699385"/>
            <a:ext cx="11073790" cy="25641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3104682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577339"/>
            <a:ext cx="5303521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0397631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16920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81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0" name="bg object 17" descr="bg object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688" y="847343"/>
            <a:ext cx="132588" cy="1066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" name="bg object 18"/>
          <p:cNvGrpSpPr/>
          <p:nvPr/>
        </p:nvGrpSpPr>
        <p:grpSpPr>
          <a:xfrm>
            <a:off x="11216640" y="710365"/>
            <a:ext cx="356616" cy="123262"/>
            <a:chOff x="0" y="0"/>
            <a:chExt cx="356614" cy="123261"/>
          </a:xfrm>
        </p:grpSpPr>
        <p:sp>
          <p:nvSpPr>
            <p:cNvPr id="61" name="Shape"/>
            <p:cNvSpPr/>
            <p:nvPr/>
          </p:nvSpPr>
          <p:spPr>
            <a:xfrm>
              <a:off x="107568" y="108148"/>
              <a:ext cx="70740" cy="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3302" y="1512"/>
                  </a:lnTo>
                  <a:lnTo>
                    <a:pt x="6403" y="5831"/>
                  </a:lnTo>
                  <a:lnTo>
                    <a:pt x="9222" y="12634"/>
                  </a:lnTo>
                  <a:lnTo>
                    <a:pt x="11673" y="21600"/>
                  </a:lnTo>
                  <a:lnTo>
                    <a:pt x="13720" y="12634"/>
                  </a:lnTo>
                  <a:lnTo>
                    <a:pt x="16128" y="5831"/>
                  </a:lnTo>
                  <a:lnTo>
                    <a:pt x="18789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178307" y="108148"/>
              <a:ext cx="70740" cy="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876" y="1512"/>
                  </a:lnTo>
                  <a:lnTo>
                    <a:pt x="5531" y="5831"/>
                  </a:lnTo>
                  <a:lnTo>
                    <a:pt x="7902" y="12634"/>
                  </a:lnTo>
                  <a:lnTo>
                    <a:pt x="9927" y="21600"/>
                  </a:lnTo>
                  <a:lnTo>
                    <a:pt x="12428" y="12634"/>
                  </a:lnTo>
                  <a:lnTo>
                    <a:pt x="15240" y="5831"/>
                  </a:lnTo>
                  <a:lnTo>
                    <a:pt x="18315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0" y="344"/>
              <a:ext cx="350371" cy="117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50" y="0"/>
                  </a:moveTo>
                  <a:lnTo>
                    <a:pt x="1418" y="4432"/>
                  </a:lnTo>
                  <a:lnTo>
                    <a:pt x="850" y="14928"/>
                  </a:lnTo>
                  <a:lnTo>
                    <a:pt x="794" y="16691"/>
                  </a:lnTo>
                  <a:lnTo>
                    <a:pt x="623" y="18453"/>
                  </a:lnTo>
                  <a:lnTo>
                    <a:pt x="355" y="20080"/>
                  </a:lnTo>
                  <a:lnTo>
                    <a:pt x="0" y="21530"/>
                  </a:lnTo>
                  <a:lnTo>
                    <a:pt x="31" y="21600"/>
                  </a:lnTo>
                  <a:lnTo>
                    <a:pt x="466" y="20837"/>
                  </a:lnTo>
                  <a:lnTo>
                    <a:pt x="940" y="20273"/>
                  </a:lnTo>
                  <a:lnTo>
                    <a:pt x="1446" y="19924"/>
                  </a:lnTo>
                  <a:lnTo>
                    <a:pt x="1973" y="19804"/>
                  </a:lnTo>
                  <a:lnTo>
                    <a:pt x="21600" y="19804"/>
                  </a:lnTo>
                  <a:lnTo>
                    <a:pt x="21385" y="18500"/>
                  </a:lnTo>
                  <a:lnTo>
                    <a:pt x="21209" y="16770"/>
                  </a:lnTo>
                  <a:lnTo>
                    <a:pt x="21132" y="14928"/>
                  </a:lnTo>
                  <a:lnTo>
                    <a:pt x="21132" y="9865"/>
                  </a:lnTo>
                  <a:lnTo>
                    <a:pt x="10992" y="9865"/>
                  </a:lnTo>
                  <a:lnTo>
                    <a:pt x="9782" y="9435"/>
                  </a:lnTo>
                  <a:lnTo>
                    <a:pt x="8651" y="8197"/>
                  </a:lnTo>
                  <a:lnTo>
                    <a:pt x="7650" y="6223"/>
                  </a:lnTo>
                  <a:lnTo>
                    <a:pt x="6827" y="3589"/>
                  </a:lnTo>
                  <a:lnTo>
                    <a:pt x="5997" y="1498"/>
                  </a:lnTo>
                  <a:lnTo>
                    <a:pt x="5010" y="27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324611" y="106687"/>
              <a:ext cx="3200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85" y="0"/>
                  </a:moveTo>
                  <a:lnTo>
                    <a:pt x="0" y="0"/>
                  </a:lnTo>
                  <a:lnTo>
                    <a:pt x="5769" y="1442"/>
                  </a:lnTo>
                  <a:lnTo>
                    <a:pt x="11304" y="5646"/>
                  </a:lnTo>
                  <a:lnTo>
                    <a:pt x="16502" y="12427"/>
                  </a:lnTo>
                  <a:lnTo>
                    <a:pt x="21257" y="21600"/>
                  </a:lnTo>
                  <a:lnTo>
                    <a:pt x="21600" y="20758"/>
                  </a:lnTo>
                  <a:lnTo>
                    <a:pt x="17911" y="3501"/>
                  </a:lnTo>
                  <a:lnTo>
                    <a:pt x="1738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78307" y="0"/>
              <a:ext cx="164467" cy="54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4" y="0"/>
                  </a:moveTo>
                  <a:lnTo>
                    <a:pt x="12751" y="510"/>
                  </a:lnTo>
                  <a:lnTo>
                    <a:pt x="10642" y="3153"/>
                  </a:lnTo>
                  <a:lnTo>
                    <a:pt x="8873" y="7794"/>
                  </a:lnTo>
                  <a:lnTo>
                    <a:pt x="7114" y="13527"/>
                  </a:lnTo>
                  <a:lnTo>
                    <a:pt x="4969" y="17876"/>
                  </a:lnTo>
                  <a:lnTo>
                    <a:pt x="2557" y="2063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286" y="15394"/>
                  </a:lnTo>
                  <a:lnTo>
                    <a:pt x="20403" y="9754"/>
                  </a:lnTo>
                  <a:lnTo>
                    <a:pt x="19039" y="5076"/>
                  </a:lnTo>
                  <a:lnTo>
                    <a:pt x="17280" y="1754"/>
                  </a:lnTo>
                  <a:lnTo>
                    <a:pt x="1502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67" name="bg object 19" descr="bg object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619" y="847343"/>
            <a:ext cx="132588" cy="1066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bg object 20"/>
          <p:cNvGrpSpPr/>
          <p:nvPr/>
        </p:nvGrpSpPr>
        <p:grpSpPr>
          <a:xfrm>
            <a:off x="11077956" y="458723"/>
            <a:ext cx="633985" cy="680959"/>
            <a:chOff x="0" y="0"/>
            <a:chExt cx="633984" cy="680957"/>
          </a:xfrm>
        </p:grpSpPr>
        <p:sp>
          <p:nvSpPr>
            <p:cNvPr id="68" name="Shape"/>
            <p:cNvSpPr/>
            <p:nvPr/>
          </p:nvSpPr>
          <p:spPr>
            <a:xfrm>
              <a:off x="0" y="0"/>
              <a:ext cx="633985" cy="68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9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19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81" y="20718"/>
                  </a:lnTo>
                  <a:lnTo>
                    <a:pt x="16713" y="19988"/>
                  </a:lnTo>
                  <a:lnTo>
                    <a:pt x="18008" y="19067"/>
                  </a:lnTo>
                  <a:lnTo>
                    <a:pt x="19138" y="17975"/>
                  </a:lnTo>
                  <a:lnTo>
                    <a:pt x="20084" y="16726"/>
                  </a:lnTo>
                  <a:lnTo>
                    <a:pt x="5729" y="16597"/>
                  </a:lnTo>
                  <a:lnTo>
                    <a:pt x="5002" y="16461"/>
                  </a:lnTo>
                  <a:lnTo>
                    <a:pt x="4408" y="16089"/>
                  </a:lnTo>
                  <a:lnTo>
                    <a:pt x="4007" y="15538"/>
                  </a:lnTo>
                  <a:lnTo>
                    <a:pt x="3860" y="14865"/>
                  </a:lnTo>
                  <a:lnTo>
                    <a:pt x="3860" y="13201"/>
                  </a:lnTo>
                  <a:lnTo>
                    <a:pt x="3895" y="12862"/>
                  </a:lnTo>
                  <a:lnTo>
                    <a:pt x="3997" y="12546"/>
                  </a:lnTo>
                  <a:lnTo>
                    <a:pt x="4140" y="12287"/>
                  </a:lnTo>
                  <a:lnTo>
                    <a:pt x="3297" y="12287"/>
                  </a:lnTo>
                  <a:lnTo>
                    <a:pt x="3297" y="9696"/>
                  </a:lnTo>
                  <a:lnTo>
                    <a:pt x="3388" y="8630"/>
                  </a:lnTo>
                  <a:lnTo>
                    <a:pt x="4088" y="6611"/>
                  </a:lnTo>
                  <a:lnTo>
                    <a:pt x="5409" y="4897"/>
                  </a:lnTo>
                  <a:lnTo>
                    <a:pt x="7204" y="3640"/>
                  </a:lnTo>
                  <a:lnTo>
                    <a:pt x="8865" y="3026"/>
                  </a:lnTo>
                  <a:lnTo>
                    <a:pt x="10161" y="2814"/>
                  </a:lnTo>
                  <a:lnTo>
                    <a:pt x="10822" y="2788"/>
                  </a:lnTo>
                  <a:lnTo>
                    <a:pt x="21600" y="278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97281" y="87883"/>
              <a:ext cx="536704" cy="435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50" y="14899"/>
                  </a:moveTo>
                  <a:lnTo>
                    <a:pt x="8455" y="15076"/>
                  </a:lnTo>
                  <a:lnTo>
                    <a:pt x="8275" y="15608"/>
                  </a:lnTo>
                  <a:lnTo>
                    <a:pt x="8275" y="18802"/>
                  </a:lnTo>
                  <a:lnTo>
                    <a:pt x="8096" y="19888"/>
                  </a:lnTo>
                  <a:lnTo>
                    <a:pt x="7607" y="20778"/>
                  </a:lnTo>
                  <a:lnTo>
                    <a:pt x="6882" y="21379"/>
                  </a:lnTo>
                  <a:lnTo>
                    <a:pt x="5995" y="21600"/>
                  </a:lnTo>
                  <a:lnTo>
                    <a:pt x="11705" y="21600"/>
                  </a:lnTo>
                  <a:lnTo>
                    <a:pt x="10818" y="21379"/>
                  </a:lnTo>
                  <a:lnTo>
                    <a:pt x="10093" y="20778"/>
                  </a:lnTo>
                  <a:lnTo>
                    <a:pt x="9604" y="19888"/>
                  </a:lnTo>
                  <a:lnTo>
                    <a:pt x="9425" y="18802"/>
                  </a:lnTo>
                  <a:lnTo>
                    <a:pt x="9425" y="15608"/>
                  </a:lnTo>
                  <a:lnTo>
                    <a:pt x="9245" y="15076"/>
                  </a:lnTo>
                  <a:lnTo>
                    <a:pt x="8850" y="14899"/>
                  </a:lnTo>
                  <a:close/>
                  <a:moveTo>
                    <a:pt x="16484" y="14398"/>
                  </a:moveTo>
                  <a:lnTo>
                    <a:pt x="16463" y="14423"/>
                  </a:lnTo>
                  <a:lnTo>
                    <a:pt x="16709" y="14826"/>
                  </a:lnTo>
                  <a:lnTo>
                    <a:pt x="16896" y="15273"/>
                  </a:lnTo>
                  <a:lnTo>
                    <a:pt x="17015" y="15762"/>
                  </a:lnTo>
                  <a:lnTo>
                    <a:pt x="17056" y="16288"/>
                  </a:lnTo>
                  <a:lnTo>
                    <a:pt x="17056" y="18891"/>
                  </a:lnTo>
                  <a:lnTo>
                    <a:pt x="16883" y="19944"/>
                  </a:lnTo>
                  <a:lnTo>
                    <a:pt x="16410" y="20805"/>
                  </a:lnTo>
                  <a:lnTo>
                    <a:pt x="15708" y="21387"/>
                  </a:lnTo>
                  <a:lnTo>
                    <a:pt x="14848" y="21600"/>
                  </a:lnTo>
                  <a:lnTo>
                    <a:pt x="19891" y="21600"/>
                  </a:lnTo>
                  <a:lnTo>
                    <a:pt x="20672" y="19669"/>
                  </a:lnTo>
                  <a:lnTo>
                    <a:pt x="21263" y="17398"/>
                  </a:lnTo>
                  <a:lnTo>
                    <a:pt x="21564" y="15034"/>
                  </a:lnTo>
                  <a:lnTo>
                    <a:pt x="21573" y="14858"/>
                  </a:lnTo>
                  <a:lnTo>
                    <a:pt x="17705" y="14858"/>
                  </a:lnTo>
                  <a:lnTo>
                    <a:pt x="17373" y="14825"/>
                  </a:lnTo>
                  <a:lnTo>
                    <a:pt x="17060" y="14734"/>
                  </a:lnTo>
                  <a:lnTo>
                    <a:pt x="16762" y="14589"/>
                  </a:lnTo>
                  <a:lnTo>
                    <a:pt x="16484" y="14398"/>
                  </a:lnTo>
                  <a:close/>
                  <a:moveTo>
                    <a:pt x="1222" y="14398"/>
                  </a:moveTo>
                  <a:lnTo>
                    <a:pt x="949" y="14589"/>
                  </a:lnTo>
                  <a:lnTo>
                    <a:pt x="651" y="14734"/>
                  </a:lnTo>
                  <a:lnTo>
                    <a:pt x="332" y="14826"/>
                  </a:lnTo>
                  <a:lnTo>
                    <a:pt x="0" y="14858"/>
                  </a:lnTo>
                  <a:lnTo>
                    <a:pt x="975" y="14858"/>
                  </a:lnTo>
                  <a:lnTo>
                    <a:pt x="993" y="14815"/>
                  </a:lnTo>
                  <a:lnTo>
                    <a:pt x="1237" y="14423"/>
                  </a:lnTo>
                  <a:lnTo>
                    <a:pt x="1222" y="14398"/>
                  </a:lnTo>
                  <a:close/>
                  <a:moveTo>
                    <a:pt x="21600" y="0"/>
                  </a:moveTo>
                  <a:lnTo>
                    <a:pt x="13269" y="0"/>
                  </a:lnTo>
                  <a:lnTo>
                    <a:pt x="13269" y="2709"/>
                  </a:lnTo>
                  <a:lnTo>
                    <a:pt x="15456" y="2709"/>
                  </a:lnTo>
                  <a:lnTo>
                    <a:pt x="15456" y="5394"/>
                  </a:lnTo>
                  <a:lnTo>
                    <a:pt x="17685" y="5394"/>
                  </a:lnTo>
                  <a:lnTo>
                    <a:pt x="17685" y="10038"/>
                  </a:lnTo>
                  <a:lnTo>
                    <a:pt x="17705" y="10283"/>
                  </a:lnTo>
                  <a:lnTo>
                    <a:pt x="17705" y="12148"/>
                  </a:lnTo>
                  <a:lnTo>
                    <a:pt x="17721" y="12148"/>
                  </a:lnTo>
                  <a:lnTo>
                    <a:pt x="17721" y="14858"/>
                  </a:lnTo>
                  <a:lnTo>
                    <a:pt x="21573" y="14858"/>
                  </a:lnTo>
                  <a:lnTo>
                    <a:pt x="21586" y="14589"/>
                  </a:lnTo>
                  <a:lnTo>
                    <a:pt x="21600" y="14222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1" name="bg object 21"/>
          <p:cNvSpPr/>
          <p:nvPr/>
        </p:nvSpPr>
        <p:spPr>
          <a:xfrm>
            <a:off x="480059" y="897636"/>
            <a:ext cx="1834897" cy="464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64" y="0"/>
                </a:moveTo>
                <a:lnTo>
                  <a:pt x="2736" y="0"/>
                </a:lnTo>
                <a:lnTo>
                  <a:pt x="2184" y="219"/>
                </a:lnTo>
                <a:lnTo>
                  <a:pt x="1671" y="848"/>
                </a:lnTo>
                <a:lnTo>
                  <a:pt x="1206" y="1844"/>
                </a:lnTo>
                <a:lnTo>
                  <a:pt x="801" y="3163"/>
                </a:lnTo>
                <a:lnTo>
                  <a:pt x="467" y="4761"/>
                </a:lnTo>
                <a:lnTo>
                  <a:pt x="215" y="6595"/>
                </a:lnTo>
                <a:lnTo>
                  <a:pt x="56" y="8623"/>
                </a:lnTo>
                <a:lnTo>
                  <a:pt x="0" y="10800"/>
                </a:lnTo>
                <a:lnTo>
                  <a:pt x="56" y="12977"/>
                </a:lnTo>
                <a:lnTo>
                  <a:pt x="215" y="15005"/>
                </a:lnTo>
                <a:lnTo>
                  <a:pt x="467" y="16839"/>
                </a:lnTo>
                <a:lnTo>
                  <a:pt x="801" y="18437"/>
                </a:lnTo>
                <a:lnTo>
                  <a:pt x="1206" y="19756"/>
                </a:lnTo>
                <a:lnTo>
                  <a:pt x="1671" y="20752"/>
                </a:lnTo>
                <a:lnTo>
                  <a:pt x="2184" y="21381"/>
                </a:lnTo>
                <a:lnTo>
                  <a:pt x="2736" y="21600"/>
                </a:lnTo>
                <a:lnTo>
                  <a:pt x="18864" y="21600"/>
                </a:lnTo>
                <a:lnTo>
                  <a:pt x="19416" y="21381"/>
                </a:lnTo>
                <a:lnTo>
                  <a:pt x="19929" y="20752"/>
                </a:lnTo>
                <a:lnTo>
                  <a:pt x="20394" y="19756"/>
                </a:lnTo>
                <a:lnTo>
                  <a:pt x="20799" y="18437"/>
                </a:lnTo>
                <a:lnTo>
                  <a:pt x="21133" y="16839"/>
                </a:lnTo>
                <a:lnTo>
                  <a:pt x="21385" y="15005"/>
                </a:lnTo>
                <a:lnTo>
                  <a:pt x="21544" y="12977"/>
                </a:lnTo>
                <a:lnTo>
                  <a:pt x="21600" y="10800"/>
                </a:lnTo>
                <a:lnTo>
                  <a:pt x="21544" y="8623"/>
                </a:lnTo>
                <a:lnTo>
                  <a:pt x="21385" y="6595"/>
                </a:lnTo>
                <a:lnTo>
                  <a:pt x="21133" y="4761"/>
                </a:lnTo>
                <a:lnTo>
                  <a:pt x="20799" y="3163"/>
                </a:lnTo>
                <a:lnTo>
                  <a:pt x="20394" y="1844"/>
                </a:lnTo>
                <a:lnTo>
                  <a:pt x="19929" y="848"/>
                </a:lnTo>
                <a:lnTo>
                  <a:pt x="19416" y="219"/>
                </a:lnTo>
                <a:lnTo>
                  <a:pt x="18864" y="0"/>
                </a:lnTo>
                <a:close/>
              </a:path>
            </a:pathLst>
          </a:custGeom>
          <a:solidFill>
            <a:srgbClr val="7400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11862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179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3400" y="363780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F53E16-0829-430E-804E-63433B3258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5908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3400" y="2701080"/>
            <a:ext cx="540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59080" y="3637800"/>
            <a:ext cx="110736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B8E0BDC-B961-4C74-B934-F957793A4C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g object 16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EFF0F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g object 17" hidden="1"/>
          <p:cNvSpPr/>
          <p:nvPr/>
        </p:nvSpPr>
        <p:spPr>
          <a:xfrm>
            <a:off x="0" y="0"/>
            <a:ext cx="6091200" cy="685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001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8181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bg object 18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3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lt-LT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59080" y="2701080"/>
            <a:ext cx="11073600" cy="1792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1"/>
          </p:nvPr>
        </p:nvSpPr>
        <p:spPr>
          <a:xfrm>
            <a:off x="11315520" y="6378120"/>
            <a:ext cx="266760" cy="279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>
              <a:defRPr lang="lt-LT" sz="2400" b="0" strike="noStrike" spc="-1">
                <a:latin typeface="Times New Roman"/>
              </a:defRPr>
            </a:lvl1pPr>
          </a:lstStyle>
          <a:p>
            <a:endParaRPr lang="lt-LT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EFF0F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bg object 17" hidden="1"/>
          <p:cNvSpPr/>
          <p:nvPr/>
        </p:nvSpPr>
        <p:spPr>
          <a:xfrm>
            <a:off x="0" y="0"/>
            <a:ext cx="6091200" cy="685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001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8181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6" name="bg object 18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47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bg object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EFF0F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" name="bg object 17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51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lt-LT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59080" y="2701080"/>
            <a:ext cx="11073600" cy="1792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"/>
          </p:nvPr>
        </p:nvSpPr>
        <p:spPr>
          <a:xfrm>
            <a:off x="11315520" y="6378120"/>
            <a:ext cx="266760" cy="279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>
              <a:defRPr lang="lt-LT" sz="2400" b="0" strike="noStrike" spc="-1">
                <a:latin typeface="Times New Roman"/>
              </a:defRPr>
            </a:lvl1pPr>
          </a:lstStyle>
          <a:p>
            <a:endParaRPr lang="lt-LT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g object 16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EFF0F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bg object 17" hidden="1"/>
          <p:cNvSpPr/>
          <p:nvPr/>
        </p:nvSpPr>
        <p:spPr>
          <a:xfrm>
            <a:off x="0" y="0"/>
            <a:ext cx="6091200" cy="685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001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8181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4" name="bg object 18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95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bg object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8181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8" name="bg object 17" descr="bg object 17"/>
          <p:cNvPicPr/>
          <p:nvPr/>
        </p:nvPicPr>
        <p:blipFill>
          <a:blip r:embed="rId14"/>
          <a:stretch/>
        </p:blipFill>
        <p:spPr>
          <a:xfrm>
            <a:off x="11219760" y="847440"/>
            <a:ext cx="132120" cy="106200"/>
          </a:xfrm>
          <a:prstGeom prst="rect">
            <a:avLst/>
          </a:prstGeom>
          <a:ln w="12700">
            <a:noFill/>
          </a:ln>
        </p:spPr>
      </p:pic>
      <p:grpSp>
        <p:nvGrpSpPr>
          <p:cNvPr id="99" name="bg object 18"/>
          <p:cNvGrpSpPr/>
          <p:nvPr/>
        </p:nvGrpSpPr>
        <p:grpSpPr>
          <a:xfrm>
            <a:off x="11216520" y="710280"/>
            <a:ext cx="356400" cy="123120"/>
            <a:chOff x="11216520" y="710280"/>
            <a:chExt cx="356400" cy="123120"/>
          </a:xfrm>
        </p:grpSpPr>
        <p:sp>
          <p:nvSpPr>
            <p:cNvPr id="100" name="Shape"/>
            <p:cNvSpPr/>
            <p:nvPr/>
          </p:nvSpPr>
          <p:spPr>
            <a:xfrm>
              <a:off x="11324160" y="818640"/>
              <a:ext cx="70560" cy="1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3302" y="1512"/>
                  </a:lnTo>
                  <a:lnTo>
                    <a:pt x="6403" y="5831"/>
                  </a:lnTo>
                  <a:lnTo>
                    <a:pt x="9222" y="12634"/>
                  </a:lnTo>
                  <a:lnTo>
                    <a:pt x="11673" y="21600"/>
                  </a:lnTo>
                  <a:lnTo>
                    <a:pt x="13720" y="12634"/>
                  </a:lnTo>
                  <a:lnTo>
                    <a:pt x="16128" y="5831"/>
                  </a:lnTo>
                  <a:lnTo>
                    <a:pt x="18789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Shape"/>
            <p:cNvSpPr/>
            <p:nvPr/>
          </p:nvSpPr>
          <p:spPr>
            <a:xfrm>
              <a:off x="11395080" y="818640"/>
              <a:ext cx="70560" cy="1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2876" y="1512"/>
                  </a:lnTo>
                  <a:lnTo>
                    <a:pt x="5531" y="5831"/>
                  </a:lnTo>
                  <a:lnTo>
                    <a:pt x="7902" y="12634"/>
                  </a:lnTo>
                  <a:lnTo>
                    <a:pt x="9927" y="21600"/>
                  </a:lnTo>
                  <a:lnTo>
                    <a:pt x="12428" y="12634"/>
                  </a:lnTo>
                  <a:lnTo>
                    <a:pt x="15240" y="5831"/>
                  </a:lnTo>
                  <a:lnTo>
                    <a:pt x="18315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Shape"/>
            <p:cNvSpPr/>
            <p:nvPr/>
          </p:nvSpPr>
          <p:spPr>
            <a:xfrm>
              <a:off x="11216520" y="710640"/>
              <a:ext cx="349920" cy="117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950" y="0"/>
                  </a:moveTo>
                  <a:lnTo>
                    <a:pt x="1418" y="4432"/>
                  </a:lnTo>
                  <a:lnTo>
                    <a:pt x="850" y="14928"/>
                  </a:lnTo>
                  <a:lnTo>
                    <a:pt x="794" y="16691"/>
                  </a:lnTo>
                  <a:lnTo>
                    <a:pt x="623" y="18453"/>
                  </a:lnTo>
                  <a:lnTo>
                    <a:pt x="355" y="20080"/>
                  </a:lnTo>
                  <a:lnTo>
                    <a:pt x="0" y="21530"/>
                  </a:lnTo>
                  <a:lnTo>
                    <a:pt x="31" y="21600"/>
                  </a:lnTo>
                  <a:lnTo>
                    <a:pt x="466" y="20837"/>
                  </a:lnTo>
                  <a:lnTo>
                    <a:pt x="940" y="20273"/>
                  </a:lnTo>
                  <a:lnTo>
                    <a:pt x="1446" y="19924"/>
                  </a:lnTo>
                  <a:lnTo>
                    <a:pt x="1973" y="19804"/>
                  </a:lnTo>
                  <a:lnTo>
                    <a:pt x="21600" y="19804"/>
                  </a:lnTo>
                  <a:lnTo>
                    <a:pt x="21385" y="18500"/>
                  </a:lnTo>
                  <a:lnTo>
                    <a:pt x="21209" y="16770"/>
                  </a:lnTo>
                  <a:lnTo>
                    <a:pt x="21132" y="14928"/>
                  </a:lnTo>
                  <a:lnTo>
                    <a:pt x="21132" y="9865"/>
                  </a:lnTo>
                  <a:lnTo>
                    <a:pt x="10992" y="9865"/>
                  </a:lnTo>
                  <a:lnTo>
                    <a:pt x="9782" y="9435"/>
                  </a:lnTo>
                  <a:lnTo>
                    <a:pt x="8651" y="8197"/>
                  </a:lnTo>
                  <a:lnTo>
                    <a:pt x="7650" y="6223"/>
                  </a:lnTo>
                  <a:lnTo>
                    <a:pt x="6827" y="3589"/>
                  </a:lnTo>
                  <a:lnTo>
                    <a:pt x="5997" y="1498"/>
                  </a:lnTo>
                  <a:lnTo>
                    <a:pt x="5010" y="27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Shape"/>
            <p:cNvSpPr/>
            <p:nvPr/>
          </p:nvSpPr>
          <p:spPr>
            <a:xfrm>
              <a:off x="11541240" y="817200"/>
              <a:ext cx="31680" cy="12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385" y="0"/>
                  </a:moveTo>
                  <a:lnTo>
                    <a:pt x="0" y="0"/>
                  </a:lnTo>
                  <a:lnTo>
                    <a:pt x="5769" y="1442"/>
                  </a:lnTo>
                  <a:lnTo>
                    <a:pt x="11304" y="5646"/>
                  </a:lnTo>
                  <a:lnTo>
                    <a:pt x="16502" y="12427"/>
                  </a:lnTo>
                  <a:lnTo>
                    <a:pt x="21257" y="21600"/>
                  </a:lnTo>
                  <a:lnTo>
                    <a:pt x="21600" y="20758"/>
                  </a:lnTo>
                  <a:lnTo>
                    <a:pt x="17911" y="3501"/>
                  </a:lnTo>
                  <a:lnTo>
                    <a:pt x="17385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Shape"/>
            <p:cNvSpPr/>
            <p:nvPr/>
          </p:nvSpPr>
          <p:spPr>
            <a:xfrm>
              <a:off x="11395080" y="710280"/>
              <a:ext cx="16416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5024" y="0"/>
                  </a:moveTo>
                  <a:lnTo>
                    <a:pt x="12751" y="510"/>
                  </a:lnTo>
                  <a:lnTo>
                    <a:pt x="10642" y="3153"/>
                  </a:lnTo>
                  <a:lnTo>
                    <a:pt x="8873" y="7794"/>
                  </a:lnTo>
                  <a:lnTo>
                    <a:pt x="7114" y="13527"/>
                  </a:lnTo>
                  <a:lnTo>
                    <a:pt x="4969" y="17876"/>
                  </a:lnTo>
                  <a:lnTo>
                    <a:pt x="2557" y="2063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286" y="15394"/>
                  </a:lnTo>
                  <a:lnTo>
                    <a:pt x="20403" y="9754"/>
                  </a:lnTo>
                  <a:lnTo>
                    <a:pt x="19039" y="5076"/>
                  </a:lnTo>
                  <a:lnTo>
                    <a:pt x="17280" y="1754"/>
                  </a:lnTo>
                  <a:lnTo>
                    <a:pt x="15024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5" name="bg object 19" descr="bg object 19"/>
          <p:cNvPicPr/>
          <p:nvPr/>
        </p:nvPicPr>
        <p:blipFill>
          <a:blip r:embed="rId15"/>
          <a:stretch/>
        </p:blipFill>
        <p:spPr>
          <a:xfrm>
            <a:off x="11437560" y="847440"/>
            <a:ext cx="132120" cy="106200"/>
          </a:xfrm>
          <a:prstGeom prst="rect">
            <a:avLst/>
          </a:prstGeom>
          <a:ln w="12700">
            <a:noFill/>
          </a:ln>
        </p:spPr>
      </p:pic>
      <p:grpSp>
        <p:nvGrpSpPr>
          <p:cNvPr id="106" name="bg object 20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107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9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19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81" y="20718"/>
                  </a:lnTo>
                  <a:lnTo>
                    <a:pt x="16713" y="19988"/>
                  </a:lnTo>
                  <a:lnTo>
                    <a:pt x="18008" y="19067"/>
                  </a:lnTo>
                  <a:lnTo>
                    <a:pt x="19138" y="17975"/>
                  </a:lnTo>
                  <a:lnTo>
                    <a:pt x="20084" y="16726"/>
                  </a:lnTo>
                  <a:lnTo>
                    <a:pt x="5729" y="16597"/>
                  </a:lnTo>
                  <a:lnTo>
                    <a:pt x="5002" y="16461"/>
                  </a:lnTo>
                  <a:lnTo>
                    <a:pt x="4408" y="16089"/>
                  </a:lnTo>
                  <a:lnTo>
                    <a:pt x="4007" y="15538"/>
                  </a:lnTo>
                  <a:lnTo>
                    <a:pt x="3860" y="14865"/>
                  </a:lnTo>
                  <a:lnTo>
                    <a:pt x="3860" y="13201"/>
                  </a:lnTo>
                  <a:lnTo>
                    <a:pt x="3895" y="12862"/>
                  </a:lnTo>
                  <a:lnTo>
                    <a:pt x="3997" y="12546"/>
                  </a:lnTo>
                  <a:lnTo>
                    <a:pt x="4140" y="12287"/>
                  </a:lnTo>
                  <a:lnTo>
                    <a:pt x="3297" y="12287"/>
                  </a:lnTo>
                  <a:lnTo>
                    <a:pt x="3297" y="9696"/>
                  </a:lnTo>
                  <a:lnTo>
                    <a:pt x="3388" y="8630"/>
                  </a:lnTo>
                  <a:lnTo>
                    <a:pt x="4088" y="6611"/>
                  </a:lnTo>
                  <a:lnTo>
                    <a:pt x="5409" y="4897"/>
                  </a:lnTo>
                  <a:lnTo>
                    <a:pt x="7204" y="3640"/>
                  </a:lnTo>
                  <a:lnTo>
                    <a:pt x="8865" y="3026"/>
                  </a:lnTo>
                  <a:lnTo>
                    <a:pt x="10161" y="2814"/>
                  </a:lnTo>
                  <a:lnTo>
                    <a:pt x="10822" y="2788"/>
                  </a:lnTo>
                  <a:lnTo>
                    <a:pt x="21600" y="278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Shape"/>
            <p:cNvSpPr/>
            <p:nvPr/>
          </p:nvSpPr>
          <p:spPr>
            <a:xfrm>
              <a:off x="11175120" y="546480"/>
              <a:ext cx="536400" cy="434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8850" y="14899"/>
                  </a:moveTo>
                  <a:lnTo>
                    <a:pt x="8455" y="15076"/>
                  </a:lnTo>
                  <a:lnTo>
                    <a:pt x="8275" y="15608"/>
                  </a:lnTo>
                  <a:lnTo>
                    <a:pt x="8275" y="18802"/>
                  </a:lnTo>
                  <a:lnTo>
                    <a:pt x="8096" y="19888"/>
                  </a:lnTo>
                  <a:lnTo>
                    <a:pt x="7607" y="20778"/>
                  </a:lnTo>
                  <a:lnTo>
                    <a:pt x="6882" y="21379"/>
                  </a:lnTo>
                  <a:lnTo>
                    <a:pt x="5995" y="21600"/>
                  </a:lnTo>
                  <a:lnTo>
                    <a:pt x="11705" y="21600"/>
                  </a:lnTo>
                  <a:lnTo>
                    <a:pt x="10818" y="21379"/>
                  </a:lnTo>
                  <a:lnTo>
                    <a:pt x="10093" y="20778"/>
                  </a:lnTo>
                  <a:lnTo>
                    <a:pt x="9604" y="19888"/>
                  </a:lnTo>
                  <a:lnTo>
                    <a:pt x="9425" y="18802"/>
                  </a:lnTo>
                  <a:lnTo>
                    <a:pt x="9425" y="15608"/>
                  </a:lnTo>
                  <a:lnTo>
                    <a:pt x="9245" y="15076"/>
                  </a:lnTo>
                  <a:lnTo>
                    <a:pt x="8850" y="14899"/>
                  </a:lnTo>
                  <a:close/>
                  <a:moveTo>
                    <a:pt x="16484" y="14398"/>
                  </a:moveTo>
                  <a:lnTo>
                    <a:pt x="16463" y="14423"/>
                  </a:lnTo>
                  <a:lnTo>
                    <a:pt x="16709" y="14826"/>
                  </a:lnTo>
                  <a:lnTo>
                    <a:pt x="16896" y="15273"/>
                  </a:lnTo>
                  <a:lnTo>
                    <a:pt x="17015" y="15762"/>
                  </a:lnTo>
                  <a:lnTo>
                    <a:pt x="17056" y="16288"/>
                  </a:lnTo>
                  <a:lnTo>
                    <a:pt x="17056" y="18891"/>
                  </a:lnTo>
                  <a:lnTo>
                    <a:pt x="16883" y="19944"/>
                  </a:lnTo>
                  <a:lnTo>
                    <a:pt x="16410" y="20805"/>
                  </a:lnTo>
                  <a:lnTo>
                    <a:pt x="15708" y="21387"/>
                  </a:lnTo>
                  <a:lnTo>
                    <a:pt x="14848" y="21600"/>
                  </a:lnTo>
                  <a:lnTo>
                    <a:pt x="19891" y="21600"/>
                  </a:lnTo>
                  <a:lnTo>
                    <a:pt x="20672" y="19669"/>
                  </a:lnTo>
                  <a:lnTo>
                    <a:pt x="21263" y="17398"/>
                  </a:lnTo>
                  <a:lnTo>
                    <a:pt x="21564" y="15034"/>
                  </a:lnTo>
                  <a:lnTo>
                    <a:pt x="21573" y="14858"/>
                  </a:lnTo>
                  <a:lnTo>
                    <a:pt x="17705" y="14858"/>
                  </a:lnTo>
                  <a:lnTo>
                    <a:pt x="17373" y="14825"/>
                  </a:lnTo>
                  <a:lnTo>
                    <a:pt x="17060" y="14734"/>
                  </a:lnTo>
                  <a:lnTo>
                    <a:pt x="16762" y="14589"/>
                  </a:lnTo>
                  <a:lnTo>
                    <a:pt x="16484" y="14398"/>
                  </a:lnTo>
                  <a:close/>
                  <a:moveTo>
                    <a:pt x="1222" y="14398"/>
                  </a:moveTo>
                  <a:lnTo>
                    <a:pt x="949" y="14589"/>
                  </a:lnTo>
                  <a:lnTo>
                    <a:pt x="651" y="14734"/>
                  </a:lnTo>
                  <a:lnTo>
                    <a:pt x="332" y="14826"/>
                  </a:lnTo>
                  <a:lnTo>
                    <a:pt x="0" y="14858"/>
                  </a:lnTo>
                  <a:lnTo>
                    <a:pt x="975" y="14858"/>
                  </a:lnTo>
                  <a:lnTo>
                    <a:pt x="993" y="14815"/>
                  </a:lnTo>
                  <a:lnTo>
                    <a:pt x="1237" y="14423"/>
                  </a:lnTo>
                  <a:lnTo>
                    <a:pt x="1222" y="14398"/>
                  </a:lnTo>
                  <a:close/>
                  <a:moveTo>
                    <a:pt x="21600" y="0"/>
                  </a:moveTo>
                  <a:lnTo>
                    <a:pt x="13269" y="0"/>
                  </a:lnTo>
                  <a:lnTo>
                    <a:pt x="13269" y="2709"/>
                  </a:lnTo>
                  <a:lnTo>
                    <a:pt x="15456" y="2709"/>
                  </a:lnTo>
                  <a:lnTo>
                    <a:pt x="15456" y="5394"/>
                  </a:lnTo>
                  <a:lnTo>
                    <a:pt x="17685" y="5394"/>
                  </a:lnTo>
                  <a:lnTo>
                    <a:pt x="17685" y="10038"/>
                  </a:lnTo>
                  <a:lnTo>
                    <a:pt x="17705" y="10283"/>
                  </a:lnTo>
                  <a:lnTo>
                    <a:pt x="17705" y="12148"/>
                  </a:lnTo>
                  <a:lnTo>
                    <a:pt x="17721" y="12148"/>
                  </a:lnTo>
                  <a:lnTo>
                    <a:pt x="17721" y="14858"/>
                  </a:lnTo>
                  <a:lnTo>
                    <a:pt x="21573" y="14858"/>
                  </a:lnTo>
                  <a:lnTo>
                    <a:pt x="21586" y="14589"/>
                  </a:lnTo>
                  <a:lnTo>
                    <a:pt x="21600" y="14222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9" name="bg object 21"/>
          <p:cNvSpPr/>
          <p:nvPr/>
        </p:nvSpPr>
        <p:spPr>
          <a:xfrm>
            <a:off x="479880" y="897480"/>
            <a:ext cx="1834560" cy="46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8864" y="0"/>
                </a:moveTo>
                <a:lnTo>
                  <a:pt x="2736" y="0"/>
                </a:lnTo>
                <a:lnTo>
                  <a:pt x="2184" y="219"/>
                </a:lnTo>
                <a:lnTo>
                  <a:pt x="1671" y="848"/>
                </a:lnTo>
                <a:lnTo>
                  <a:pt x="1206" y="1844"/>
                </a:lnTo>
                <a:lnTo>
                  <a:pt x="801" y="3163"/>
                </a:lnTo>
                <a:lnTo>
                  <a:pt x="467" y="4761"/>
                </a:lnTo>
                <a:lnTo>
                  <a:pt x="215" y="6595"/>
                </a:lnTo>
                <a:lnTo>
                  <a:pt x="56" y="8623"/>
                </a:lnTo>
                <a:lnTo>
                  <a:pt x="0" y="10800"/>
                </a:lnTo>
                <a:lnTo>
                  <a:pt x="56" y="12977"/>
                </a:lnTo>
                <a:lnTo>
                  <a:pt x="215" y="15005"/>
                </a:lnTo>
                <a:lnTo>
                  <a:pt x="467" y="16839"/>
                </a:lnTo>
                <a:lnTo>
                  <a:pt x="801" y="18437"/>
                </a:lnTo>
                <a:lnTo>
                  <a:pt x="1206" y="19756"/>
                </a:lnTo>
                <a:lnTo>
                  <a:pt x="1671" y="20752"/>
                </a:lnTo>
                <a:lnTo>
                  <a:pt x="2184" y="21381"/>
                </a:lnTo>
                <a:lnTo>
                  <a:pt x="2736" y="21600"/>
                </a:lnTo>
                <a:lnTo>
                  <a:pt x="18864" y="21600"/>
                </a:lnTo>
                <a:lnTo>
                  <a:pt x="19416" y="21381"/>
                </a:lnTo>
                <a:lnTo>
                  <a:pt x="19929" y="20752"/>
                </a:lnTo>
                <a:lnTo>
                  <a:pt x="20394" y="19756"/>
                </a:lnTo>
                <a:lnTo>
                  <a:pt x="20799" y="18437"/>
                </a:lnTo>
                <a:lnTo>
                  <a:pt x="21133" y="16839"/>
                </a:lnTo>
                <a:lnTo>
                  <a:pt x="21385" y="15005"/>
                </a:lnTo>
                <a:lnTo>
                  <a:pt x="21544" y="12977"/>
                </a:lnTo>
                <a:lnTo>
                  <a:pt x="21600" y="10800"/>
                </a:lnTo>
                <a:lnTo>
                  <a:pt x="21544" y="8623"/>
                </a:lnTo>
                <a:lnTo>
                  <a:pt x="21385" y="6595"/>
                </a:lnTo>
                <a:lnTo>
                  <a:pt x="21133" y="4761"/>
                </a:lnTo>
                <a:lnTo>
                  <a:pt x="20799" y="3163"/>
                </a:lnTo>
                <a:lnTo>
                  <a:pt x="20394" y="1844"/>
                </a:lnTo>
                <a:lnTo>
                  <a:pt x="19929" y="848"/>
                </a:lnTo>
                <a:lnTo>
                  <a:pt x="19416" y="219"/>
                </a:lnTo>
                <a:lnTo>
                  <a:pt x="18864" y="0"/>
                </a:lnTo>
                <a:close/>
              </a:path>
            </a:pathLst>
          </a:custGeom>
          <a:solidFill>
            <a:srgbClr val="7400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PlaceHolder 1"/>
          <p:cNvSpPr>
            <a:spLocks noGrp="1"/>
          </p:cNvSpPr>
          <p:nvPr>
            <p:ph type="sldNum" idx="3"/>
          </p:nvPr>
        </p:nvSpPr>
        <p:spPr>
          <a:xfrm>
            <a:off x="11315520" y="6378120"/>
            <a:ext cx="266760" cy="279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>
              <a:defRPr lang="lt-LT" sz="2400" b="0" strike="noStrike" spc="-1">
                <a:latin typeface="Times New Roman"/>
              </a:defRPr>
            </a:lvl1pPr>
          </a:lstStyle>
          <a:p>
            <a:endParaRPr lang="lt-LT" sz="2400" b="0" strike="noStrike" spc="-1"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lt-LT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g object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EFF0F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bg object 17"/>
          <p:cNvSpPr/>
          <p:nvPr/>
        </p:nvSpPr>
        <p:spPr>
          <a:xfrm>
            <a:off x="0" y="0"/>
            <a:ext cx="6091200" cy="685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001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8181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1" name="bg object 18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152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73840" y="1348200"/>
            <a:ext cx="11043720" cy="8949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lt-LT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4"/>
          </p:nvPr>
        </p:nvSpPr>
        <p:spPr>
          <a:xfrm>
            <a:off x="11315520" y="6378120"/>
            <a:ext cx="266760" cy="279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>
              <a:defRPr lang="lt-LT" sz="2400" b="0" strike="noStrike" spc="-1">
                <a:latin typeface="Times New Roman"/>
              </a:defRPr>
            </a:lvl1pPr>
          </a:lstStyle>
          <a:p>
            <a:endParaRPr lang="lt-LT" sz="2400" b="0" strike="noStrike" spc="-1"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g object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EFF0F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" name="bg object 17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45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59080" y="1393920"/>
            <a:ext cx="11073600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lt-L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130840" y="2634840"/>
            <a:ext cx="7930440" cy="22201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 fontScale="6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4800" b="1" strike="noStrike" spc="-1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lang="lt-LT" sz="48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4800" b="1" strike="noStrike" spc="-1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lang="lt-LT" sz="48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4800" b="1" strike="noStrike" spc="-1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lang="lt-LT" sz="48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4800" b="1" strike="noStrike" spc="-1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lang="lt-LT" sz="48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4800" b="1" strike="noStrike" spc="-1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lang="lt-LT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11315520" y="6378120"/>
            <a:ext cx="266760" cy="279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>
              <a:defRPr lang="lt-LT" sz="2400" b="0" strike="noStrike" spc="-1">
                <a:latin typeface="Times New Roman"/>
              </a:defRPr>
            </a:lvl1pPr>
          </a:lstStyle>
          <a:p>
            <a:endParaRPr lang="lt-LT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968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g object 16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EFF0F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0" name="bg object 17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131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" name="bg object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8181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4" name="bg object 17" descr="bg object 17"/>
          <p:cNvPicPr/>
          <p:nvPr/>
        </p:nvPicPr>
        <p:blipFill>
          <a:blip r:embed="rId14"/>
          <a:stretch/>
        </p:blipFill>
        <p:spPr>
          <a:xfrm>
            <a:off x="11219760" y="847440"/>
            <a:ext cx="132120" cy="106200"/>
          </a:xfrm>
          <a:prstGeom prst="rect">
            <a:avLst/>
          </a:prstGeom>
          <a:ln w="12700">
            <a:noFill/>
          </a:ln>
        </p:spPr>
      </p:pic>
      <p:grpSp>
        <p:nvGrpSpPr>
          <p:cNvPr id="135" name="bg object 18"/>
          <p:cNvGrpSpPr/>
          <p:nvPr/>
        </p:nvGrpSpPr>
        <p:grpSpPr>
          <a:xfrm>
            <a:off x="11216520" y="710280"/>
            <a:ext cx="356400" cy="123120"/>
            <a:chOff x="11216520" y="710280"/>
            <a:chExt cx="356400" cy="123120"/>
          </a:xfrm>
        </p:grpSpPr>
        <p:sp>
          <p:nvSpPr>
            <p:cNvPr id="136" name="Shape"/>
            <p:cNvSpPr/>
            <p:nvPr/>
          </p:nvSpPr>
          <p:spPr>
            <a:xfrm>
              <a:off x="11324160" y="818640"/>
              <a:ext cx="70560" cy="1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3302" y="1512"/>
                  </a:lnTo>
                  <a:lnTo>
                    <a:pt x="6403" y="5831"/>
                  </a:lnTo>
                  <a:lnTo>
                    <a:pt x="9222" y="12634"/>
                  </a:lnTo>
                  <a:lnTo>
                    <a:pt x="11673" y="21600"/>
                  </a:lnTo>
                  <a:lnTo>
                    <a:pt x="13720" y="12634"/>
                  </a:lnTo>
                  <a:lnTo>
                    <a:pt x="16128" y="5831"/>
                  </a:lnTo>
                  <a:lnTo>
                    <a:pt x="18789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Shape"/>
            <p:cNvSpPr/>
            <p:nvPr/>
          </p:nvSpPr>
          <p:spPr>
            <a:xfrm>
              <a:off x="11395080" y="818640"/>
              <a:ext cx="70560" cy="1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2876" y="1512"/>
                  </a:lnTo>
                  <a:lnTo>
                    <a:pt x="5531" y="5831"/>
                  </a:lnTo>
                  <a:lnTo>
                    <a:pt x="7902" y="12634"/>
                  </a:lnTo>
                  <a:lnTo>
                    <a:pt x="9927" y="21600"/>
                  </a:lnTo>
                  <a:lnTo>
                    <a:pt x="12428" y="12634"/>
                  </a:lnTo>
                  <a:lnTo>
                    <a:pt x="15240" y="5831"/>
                  </a:lnTo>
                  <a:lnTo>
                    <a:pt x="18315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Shape"/>
            <p:cNvSpPr/>
            <p:nvPr/>
          </p:nvSpPr>
          <p:spPr>
            <a:xfrm>
              <a:off x="11216520" y="710640"/>
              <a:ext cx="349920" cy="117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950" y="0"/>
                  </a:moveTo>
                  <a:lnTo>
                    <a:pt x="1418" y="4432"/>
                  </a:lnTo>
                  <a:lnTo>
                    <a:pt x="850" y="14928"/>
                  </a:lnTo>
                  <a:lnTo>
                    <a:pt x="794" y="16691"/>
                  </a:lnTo>
                  <a:lnTo>
                    <a:pt x="623" y="18453"/>
                  </a:lnTo>
                  <a:lnTo>
                    <a:pt x="355" y="20080"/>
                  </a:lnTo>
                  <a:lnTo>
                    <a:pt x="0" y="21530"/>
                  </a:lnTo>
                  <a:lnTo>
                    <a:pt x="31" y="21600"/>
                  </a:lnTo>
                  <a:lnTo>
                    <a:pt x="466" y="20837"/>
                  </a:lnTo>
                  <a:lnTo>
                    <a:pt x="940" y="20273"/>
                  </a:lnTo>
                  <a:lnTo>
                    <a:pt x="1446" y="19924"/>
                  </a:lnTo>
                  <a:lnTo>
                    <a:pt x="1973" y="19804"/>
                  </a:lnTo>
                  <a:lnTo>
                    <a:pt x="21600" y="19804"/>
                  </a:lnTo>
                  <a:lnTo>
                    <a:pt x="21385" y="18500"/>
                  </a:lnTo>
                  <a:lnTo>
                    <a:pt x="21209" y="16770"/>
                  </a:lnTo>
                  <a:lnTo>
                    <a:pt x="21132" y="14928"/>
                  </a:lnTo>
                  <a:lnTo>
                    <a:pt x="21132" y="9865"/>
                  </a:lnTo>
                  <a:lnTo>
                    <a:pt x="10992" y="9865"/>
                  </a:lnTo>
                  <a:lnTo>
                    <a:pt x="9782" y="9435"/>
                  </a:lnTo>
                  <a:lnTo>
                    <a:pt x="8651" y="8197"/>
                  </a:lnTo>
                  <a:lnTo>
                    <a:pt x="7650" y="6223"/>
                  </a:lnTo>
                  <a:lnTo>
                    <a:pt x="6827" y="3589"/>
                  </a:lnTo>
                  <a:lnTo>
                    <a:pt x="5997" y="1498"/>
                  </a:lnTo>
                  <a:lnTo>
                    <a:pt x="5010" y="27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Shape"/>
            <p:cNvSpPr/>
            <p:nvPr/>
          </p:nvSpPr>
          <p:spPr>
            <a:xfrm>
              <a:off x="11541240" y="817200"/>
              <a:ext cx="31680" cy="12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385" y="0"/>
                  </a:moveTo>
                  <a:lnTo>
                    <a:pt x="0" y="0"/>
                  </a:lnTo>
                  <a:lnTo>
                    <a:pt x="5769" y="1442"/>
                  </a:lnTo>
                  <a:lnTo>
                    <a:pt x="11304" y="5646"/>
                  </a:lnTo>
                  <a:lnTo>
                    <a:pt x="16502" y="12427"/>
                  </a:lnTo>
                  <a:lnTo>
                    <a:pt x="21257" y="21600"/>
                  </a:lnTo>
                  <a:lnTo>
                    <a:pt x="21600" y="20758"/>
                  </a:lnTo>
                  <a:lnTo>
                    <a:pt x="17911" y="3501"/>
                  </a:lnTo>
                  <a:lnTo>
                    <a:pt x="17385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Shape"/>
            <p:cNvSpPr/>
            <p:nvPr/>
          </p:nvSpPr>
          <p:spPr>
            <a:xfrm>
              <a:off x="11395080" y="710280"/>
              <a:ext cx="16416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5024" y="0"/>
                  </a:moveTo>
                  <a:lnTo>
                    <a:pt x="12751" y="510"/>
                  </a:lnTo>
                  <a:lnTo>
                    <a:pt x="10642" y="3153"/>
                  </a:lnTo>
                  <a:lnTo>
                    <a:pt x="8873" y="7794"/>
                  </a:lnTo>
                  <a:lnTo>
                    <a:pt x="7114" y="13527"/>
                  </a:lnTo>
                  <a:lnTo>
                    <a:pt x="4969" y="17876"/>
                  </a:lnTo>
                  <a:lnTo>
                    <a:pt x="2557" y="2063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286" y="15394"/>
                  </a:lnTo>
                  <a:lnTo>
                    <a:pt x="20403" y="9754"/>
                  </a:lnTo>
                  <a:lnTo>
                    <a:pt x="19039" y="5076"/>
                  </a:lnTo>
                  <a:lnTo>
                    <a:pt x="17280" y="1754"/>
                  </a:lnTo>
                  <a:lnTo>
                    <a:pt x="15024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41" name="bg object 19" descr="bg object 19"/>
          <p:cNvPicPr/>
          <p:nvPr/>
        </p:nvPicPr>
        <p:blipFill>
          <a:blip r:embed="rId15"/>
          <a:stretch/>
        </p:blipFill>
        <p:spPr>
          <a:xfrm>
            <a:off x="11437560" y="847440"/>
            <a:ext cx="132120" cy="106200"/>
          </a:xfrm>
          <a:prstGeom prst="rect">
            <a:avLst/>
          </a:prstGeom>
          <a:ln w="12700">
            <a:noFill/>
          </a:ln>
        </p:spPr>
      </p:pic>
      <p:grpSp>
        <p:nvGrpSpPr>
          <p:cNvPr id="142" name="bg object 20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143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9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19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81" y="20718"/>
                  </a:lnTo>
                  <a:lnTo>
                    <a:pt x="16713" y="19988"/>
                  </a:lnTo>
                  <a:lnTo>
                    <a:pt x="18008" y="19067"/>
                  </a:lnTo>
                  <a:lnTo>
                    <a:pt x="19138" y="17975"/>
                  </a:lnTo>
                  <a:lnTo>
                    <a:pt x="20084" y="16726"/>
                  </a:lnTo>
                  <a:lnTo>
                    <a:pt x="5729" y="16597"/>
                  </a:lnTo>
                  <a:lnTo>
                    <a:pt x="5002" y="16461"/>
                  </a:lnTo>
                  <a:lnTo>
                    <a:pt x="4408" y="16089"/>
                  </a:lnTo>
                  <a:lnTo>
                    <a:pt x="4007" y="15538"/>
                  </a:lnTo>
                  <a:lnTo>
                    <a:pt x="3860" y="14865"/>
                  </a:lnTo>
                  <a:lnTo>
                    <a:pt x="3860" y="13201"/>
                  </a:lnTo>
                  <a:lnTo>
                    <a:pt x="3895" y="12862"/>
                  </a:lnTo>
                  <a:lnTo>
                    <a:pt x="3997" y="12546"/>
                  </a:lnTo>
                  <a:lnTo>
                    <a:pt x="4140" y="12287"/>
                  </a:lnTo>
                  <a:lnTo>
                    <a:pt x="3297" y="12287"/>
                  </a:lnTo>
                  <a:lnTo>
                    <a:pt x="3297" y="9696"/>
                  </a:lnTo>
                  <a:lnTo>
                    <a:pt x="3388" y="8630"/>
                  </a:lnTo>
                  <a:lnTo>
                    <a:pt x="4088" y="6611"/>
                  </a:lnTo>
                  <a:lnTo>
                    <a:pt x="5409" y="4897"/>
                  </a:lnTo>
                  <a:lnTo>
                    <a:pt x="7204" y="3640"/>
                  </a:lnTo>
                  <a:lnTo>
                    <a:pt x="8865" y="3026"/>
                  </a:lnTo>
                  <a:lnTo>
                    <a:pt x="10161" y="2814"/>
                  </a:lnTo>
                  <a:lnTo>
                    <a:pt x="10822" y="2788"/>
                  </a:lnTo>
                  <a:lnTo>
                    <a:pt x="21600" y="278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Shape"/>
            <p:cNvSpPr/>
            <p:nvPr/>
          </p:nvSpPr>
          <p:spPr>
            <a:xfrm>
              <a:off x="11175120" y="546480"/>
              <a:ext cx="536400" cy="434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8850" y="14899"/>
                  </a:moveTo>
                  <a:lnTo>
                    <a:pt x="8455" y="15076"/>
                  </a:lnTo>
                  <a:lnTo>
                    <a:pt x="8275" y="15608"/>
                  </a:lnTo>
                  <a:lnTo>
                    <a:pt x="8275" y="18802"/>
                  </a:lnTo>
                  <a:lnTo>
                    <a:pt x="8096" y="19888"/>
                  </a:lnTo>
                  <a:lnTo>
                    <a:pt x="7607" y="20778"/>
                  </a:lnTo>
                  <a:lnTo>
                    <a:pt x="6882" y="21379"/>
                  </a:lnTo>
                  <a:lnTo>
                    <a:pt x="5995" y="21600"/>
                  </a:lnTo>
                  <a:lnTo>
                    <a:pt x="11705" y="21600"/>
                  </a:lnTo>
                  <a:lnTo>
                    <a:pt x="10818" y="21379"/>
                  </a:lnTo>
                  <a:lnTo>
                    <a:pt x="10093" y="20778"/>
                  </a:lnTo>
                  <a:lnTo>
                    <a:pt x="9604" y="19888"/>
                  </a:lnTo>
                  <a:lnTo>
                    <a:pt x="9425" y="18802"/>
                  </a:lnTo>
                  <a:lnTo>
                    <a:pt x="9425" y="15608"/>
                  </a:lnTo>
                  <a:lnTo>
                    <a:pt x="9245" y="15076"/>
                  </a:lnTo>
                  <a:lnTo>
                    <a:pt x="8850" y="14899"/>
                  </a:lnTo>
                  <a:close/>
                  <a:moveTo>
                    <a:pt x="16484" y="14398"/>
                  </a:moveTo>
                  <a:lnTo>
                    <a:pt x="16463" y="14423"/>
                  </a:lnTo>
                  <a:lnTo>
                    <a:pt x="16709" y="14826"/>
                  </a:lnTo>
                  <a:lnTo>
                    <a:pt x="16896" y="15273"/>
                  </a:lnTo>
                  <a:lnTo>
                    <a:pt x="17015" y="15762"/>
                  </a:lnTo>
                  <a:lnTo>
                    <a:pt x="17056" y="16288"/>
                  </a:lnTo>
                  <a:lnTo>
                    <a:pt x="17056" y="18891"/>
                  </a:lnTo>
                  <a:lnTo>
                    <a:pt x="16883" y="19944"/>
                  </a:lnTo>
                  <a:lnTo>
                    <a:pt x="16410" y="20805"/>
                  </a:lnTo>
                  <a:lnTo>
                    <a:pt x="15708" y="21387"/>
                  </a:lnTo>
                  <a:lnTo>
                    <a:pt x="14848" y="21600"/>
                  </a:lnTo>
                  <a:lnTo>
                    <a:pt x="19891" y="21600"/>
                  </a:lnTo>
                  <a:lnTo>
                    <a:pt x="20672" y="19669"/>
                  </a:lnTo>
                  <a:lnTo>
                    <a:pt x="21263" y="17398"/>
                  </a:lnTo>
                  <a:lnTo>
                    <a:pt x="21564" y="15034"/>
                  </a:lnTo>
                  <a:lnTo>
                    <a:pt x="21573" y="14858"/>
                  </a:lnTo>
                  <a:lnTo>
                    <a:pt x="17705" y="14858"/>
                  </a:lnTo>
                  <a:lnTo>
                    <a:pt x="17373" y="14825"/>
                  </a:lnTo>
                  <a:lnTo>
                    <a:pt x="17060" y="14734"/>
                  </a:lnTo>
                  <a:lnTo>
                    <a:pt x="16762" y="14589"/>
                  </a:lnTo>
                  <a:lnTo>
                    <a:pt x="16484" y="14398"/>
                  </a:lnTo>
                  <a:close/>
                  <a:moveTo>
                    <a:pt x="1222" y="14398"/>
                  </a:moveTo>
                  <a:lnTo>
                    <a:pt x="949" y="14589"/>
                  </a:lnTo>
                  <a:lnTo>
                    <a:pt x="651" y="14734"/>
                  </a:lnTo>
                  <a:lnTo>
                    <a:pt x="332" y="14826"/>
                  </a:lnTo>
                  <a:lnTo>
                    <a:pt x="0" y="14858"/>
                  </a:lnTo>
                  <a:lnTo>
                    <a:pt x="975" y="14858"/>
                  </a:lnTo>
                  <a:lnTo>
                    <a:pt x="993" y="14815"/>
                  </a:lnTo>
                  <a:lnTo>
                    <a:pt x="1237" y="14423"/>
                  </a:lnTo>
                  <a:lnTo>
                    <a:pt x="1222" y="14398"/>
                  </a:lnTo>
                  <a:close/>
                  <a:moveTo>
                    <a:pt x="21600" y="0"/>
                  </a:moveTo>
                  <a:lnTo>
                    <a:pt x="13269" y="0"/>
                  </a:lnTo>
                  <a:lnTo>
                    <a:pt x="13269" y="2709"/>
                  </a:lnTo>
                  <a:lnTo>
                    <a:pt x="15456" y="2709"/>
                  </a:lnTo>
                  <a:lnTo>
                    <a:pt x="15456" y="5394"/>
                  </a:lnTo>
                  <a:lnTo>
                    <a:pt x="17685" y="5394"/>
                  </a:lnTo>
                  <a:lnTo>
                    <a:pt x="17685" y="10038"/>
                  </a:lnTo>
                  <a:lnTo>
                    <a:pt x="17705" y="10283"/>
                  </a:lnTo>
                  <a:lnTo>
                    <a:pt x="17705" y="12148"/>
                  </a:lnTo>
                  <a:lnTo>
                    <a:pt x="17721" y="12148"/>
                  </a:lnTo>
                  <a:lnTo>
                    <a:pt x="17721" y="14858"/>
                  </a:lnTo>
                  <a:lnTo>
                    <a:pt x="21573" y="14858"/>
                  </a:lnTo>
                  <a:lnTo>
                    <a:pt x="21586" y="14589"/>
                  </a:lnTo>
                  <a:lnTo>
                    <a:pt x="21600" y="14222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bg object 21"/>
          <p:cNvSpPr/>
          <p:nvPr/>
        </p:nvSpPr>
        <p:spPr>
          <a:xfrm>
            <a:off x="479880" y="897480"/>
            <a:ext cx="1834560" cy="46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8864" y="0"/>
                </a:moveTo>
                <a:lnTo>
                  <a:pt x="2736" y="0"/>
                </a:lnTo>
                <a:lnTo>
                  <a:pt x="2184" y="219"/>
                </a:lnTo>
                <a:lnTo>
                  <a:pt x="1671" y="848"/>
                </a:lnTo>
                <a:lnTo>
                  <a:pt x="1206" y="1844"/>
                </a:lnTo>
                <a:lnTo>
                  <a:pt x="801" y="3163"/>
                </a:lnTo>
                <a:lnTo>
                  <a:pt x="467" y="4761"/>
                </a:lnTo>
                <a:lnTo>
                  <a:pt x="215" y="6595"/>
                </a:lnTo>
                <a:lnTo>
                  <a:pt x="56" y="8623"/>
                </a:lnTo>
                <a:lnTo>
                  <a:pt x="0" y="10800"/>
                </a:lnTo>
                <a:lnTo>
                  <a:pt x="56" y="12977"/>
                </a:lnTo>
                <a:lnTo>
                  <a:pt x="215" y="15005"/>
                </a:lnTo>
                <a:lnTo>
                  <a:pt x="467" y="16839"/>
                </a:lnTo>
                <a:lnTo>
                  <a:pt x="801" y="18437"/>
                </a:lnTo>
                <a:lnTo>
                  <a:pt x="1206" y="19756"/>
                </a:lnTo>
                <a:lnTo>
                  <a:pt x="1671" y="20752"/>
                </a:lnTo>
                <a:lnTo>
                  <a:pt x="2184" y="21381"/>
                </a:lnTo>
                <a:lnTo>
                  <a:pt x="2736" y="21600"/>
                </a:lnTo>
                <a:lnTo>
                  <a:pt x="18864" y="21600"/>
                </a:lnTo>
                <a:lnTo>
                  <a:pt x="19416" y="21381"/>
                </a:lnTo>
                <a:lnTo>
                  <a:pt x="19929" y="20752"/>
                </a:lnTo>
                <a:lnTo>
                  <a:pt x="20394" y="19756"/>
                </a:lnTo>
                <a:lnTo>
                  <a:pt x="20799" y="18437"/>
                </a:lnTo>
                <a:lnTo>
                  <a:pt x="21133" y="16839"/>
                </a:lnTo>
                <a:lnTo>
                  <a:pt x="21385" y="15005"/>
                </a:lnTo>
                <a:lnTo>
                  <a:pt x="21544" y="12977"/>
                </a:lnTo>
                <a:lnTo>
                  <a:pt x="21600" y="10800"/>
                </a:lnTo>
                <a:lnTo>
                  <a:pt x="21544" y="8623"/>
                </a:lnTo>
                <a:lnTo>
                  <a:pt x="21385" y="6595"/>
                </a:lnTo>
                <a:lnTo>
                  <a:pt x="21133" y="4761"/>
                </a:lnTo>
                <a:lnTo>
                  <a:pt x="20799" y="3163"/>
                </a:lnTo>
                <a:lnTo>
                  <a:pt x="20394" y="1844"/>
                </a:lnTo>
                <a:lnTo>
                  <a:pt x="19929" y="848"/>
                </a:lnTo>
                <a:lnTo>
                  <a:pt x="19416" y="219"/>
                </a:lnTo>
                <a:lnTo>
                  <a:pt x="18864" y="0"/>
                </a:lnTo>
                <a:close/>
              </a:path>
            </a:pathLst>
          </a:custGeom>
          <a:solidFill>
            <a:srgbClr val="7400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PlaceHolder 1"/>
          <p:cNvSpPr>
            <a:spLocks noGrp="1"/>
          </p:cNvSpPr>
          <p:nvPr>
            <p:ph type="sldNum" idx="4"/>
          </p:nvPr>
        </p:nvSpPr>
        <p:spPr>
          <a:xfrm>
            <a:off x="11315520" y="6378120"/>
            <a:ext cx="266760" cy="279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>
              <a:defRPr lang="lt-LT" sz="2400" b="0" strike="noStrike" spc="-1">
                <a:latin typeface="Times New Roman"/>
              </a:defRPr>
            </a:lvl1pPr>
          </a:lstStyle>
          <a:p>
            <a:endParaRPr lang="lt-LT" sz="2400" b="0" strike="noStrike" spc="-1"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lt-LT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4800" b="1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4800" b="1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4800" b="1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4800" b="1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1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1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1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401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0F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" name="bg object 17"/>
          <p:cNvGrpSpPr/>
          <p:nvPr/>
        </p:nvGrpSpPr>
        <p:grpSpPr>
          <a:xfrm>
            <a:off x="11077956" y="458723"/>
            <a:ext cx="633985" cy="680962"/>
            <a:chOff x="0" y="0"/>
            <a:chExt cx="633984" cy="680961"/>
          </a:xfrm>
        </p:grpSpPr>
        <p:sp>
          <p:nvSpPr>
            <p:cNvPr id="3" name="Shape"/>
            <p:cNvSpPr/>
            <p:nvPr/>
          </p:nvSpPr>
          <p:spPr>
            <a:xfrm>
              <a:off x="0" y="0"/>
              <a:ext cx="633985" cy="680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Shape"/>
            <p:cNvSpPr/>
            <p:nvPr/>
          </p:nvSpPr>
          <p:spPr>
            <a:xfrm>
              <a:off x="97536" y="88391"/>
              <a:ext cx="440437" cy="43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559104" y="1393900"/>
            <a:ext cx="11073790" cy="46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54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9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0" r:id="rId3"/>
    <p:sldLayoutId id="2147483731" r:id="rId4"/>
    <p:sldLayoutId id="2147483732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PztrCYGy38E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t.wikipedia.org/wiki/S%C4%85ra%C5%A1as:Valgomieji_vaisiai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lt.wikipedia.org/wiki/S%C4%85ra%C5%A1as:Dar%C5%BEov%C4%97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Iu_x1B361HI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EFF0F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" name="object 3" descr="object 3"/>
          <p:cNvPicPr/>
          <p:nvPr/>
        </p:nvPicPr>
        <p:blipFill>
          <a:blip r:embed="rId2"/>
          <a:stretch/>
        </p:blipFill>
        <p:spPr>
          <a:xfrm>
            <a:off x="475560" y="458640"/>
            <a:ext cx="2332800" cy="682560"/>
          </a:xfrm>
          <a:prstGeom prst="rect">
            <a:avLst/>
          </a:prstGeom>
          <a:ln w="12700">
            <a:noFill/>
          </a:ln>
        </p:spPr>
      </p:pic>
      <p:sp>
        <p:nvSpPr>
          <p:cNvPr id="195" name="object 4"/>
          <p:cNvSpPr/>
          <p:nvPr/>
        </p:nvSpPr>
        <p:spPr>
          <a:xfrm>
            <a:off x="3352680" y="2647440"/>
            <a:ext cx="5990400" cy="221599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spcBef>
                <a:spcPts val="99"/>
              </a:spcBef>
              <a:tabLst>
                <a:tab pos="0" algn="l"/>
              </a:tabLst>
            </a:pPr>
            <a:r>
              <a:rPr lang="lt-LT" sz="4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JavaScript </a:t>
            </a:r>
            <a:r>
              <a:rPr lang="lt-LT" sz="4800" b="1" strike="noStrike" spc="-12" dirty="0" err="1">
                <a:solidFill>
                  <a:srgbClr val="000000"/>
                </a:solidFill>
                <a:latin typeface="Arial"/>
                <a:ea typeface="Arial"/>
              </a:rPr>
              <a:t>switch</a:t>
            </a:r>
            <a:r>
              <a:rPr lang="lt-LT" sz="4800" b="1" strike="noStrike" spc="-12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lt-LT" sz="4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ternary</a:t>
            </a:r>
            <a:r>
              <a:rPr lang="lt-LT" sz="4800" b="1" strike="noStrike" spc="12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4800" b="1" spc="-1" dirty="0" err="1">
                <a:solidFill>
                  <a:srgbClr val="000000"/>
                </a:solidFill>
                <a:latin typeface="Arial"/>
                <a:ea typeface="Arial"/>
              </a:rPr>
              <a:t>operator</a:t>
            </a:r>
            <a:r>
              <a:rPr lang="lt-LT" sz="4800" b="1" spc="-1" dirty="0">
                <a:solidFill>
                  <a:srgbClr val="000000"/>
                </a:solidFill>
                <a:latin typeface="Arial"/>
                <a:ea typeface="Arial"/>
              </a:rPr>
              <a:t>, </a:t>
            </a:r>
            <a:r>
              <a:rPr lang="lt-LT" sz="4800" b="1" spc="-12" dirty="0" err="1">
                <a:solidFill>
                  <a:srgbClr val="000000"/>
                </a:solidFill>
                <a:latin typeface="Arial"/>
                <a:ea typeface="Arial"/>
              </a:rPr>
              <a:t>loops</a:t>
            </a:r>
            <a:endParaRPr lang="lt-LT" sz="4800" b="1" strike="noStrike" spc="-12" dirty="0">
              <a:latin typeface="Arial"/>
            </a:endParaRPr>
          </a:p>
        </p:txBody>
      </p:sp>
      <p:sp>
        <p:nvSpPr>
          <p:cNvPr id="196" name="object 5"/>
          <p:cNvSpPr/>
          <p:nvPr/>
        </p:nvSpPr>
        <p:spPr>
          <a:xfrm>
            <a:off x="3352680" y="5947200"/>
            <a:ext cx="3096000" cy="243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1" strike="noStrike" spc="-12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1600" b="1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600" b="1" strike="noStrike" spc="-12">
                <a:solidFill>
                  <a:srgbClr val="000000"/>
                </a:solidFill>
                <a:latin typeface="Arial"/>
                <a:ea typeface="Arial"/>
              </a:rPr>
              <a:t>programavimo</a:t>
            </a:r>
            <a:r>
              <a:rPr lang="lt-LT" sz="1600" b="1" strike="noStrike" spc="4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600" b="1" strike="noStrike" spc="-12">
                <a:solidFill>
                  <a:srgbClr val="000000"/>
                </a:solidFill>
                <a:latin typeface="Arial"/>
                <a:ea typeface="Arial"/>
              </a:rPr>
              <a:t>kalba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198" name="object 7" descr="object 7"/>
          <p:cNvPicPr/>
          <p:nvPr/>
        </p:nvPicPr>
        <p:blipFill>
          <a:blip r:embed="rId3"/>
          <a:stretch/>
        </p:blipFill>
        <p:spPr>
          <a:xfrm>
            <a:off x="10323720" y="458640"/>
            <a:ext cx="1377360" cy="1377360"/>
          </a:xfrm>
          <a:prstGeom prst="rect">
            <a:avLst/>
          </a:prstGeom>
          <a:ln w="12700">
            <a:noFill/>
          </a:ln>
        </p:spPr>
      </p:pic>
      <p:sp>
        <p:nvSpPr>
          <p:cNvPr id="199" name="object 8"/>
          <p:cNvSpPr/>
          <p:nvPr/>
        </p:nvSpPr>
        <p:spPr>
          <a:xfrm>
            <a:off x="528480" y="5972400"/>
            <a:ext cx="476640" cy="243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1" strike="noStrike" spc="-21">
                <a:solidFill>
                  <a:srgbClr val="000000"/>
                </a:solidFill>
                <a:latin typeface="Arial"/>
                <a:ea typeface="Arial"/>
              </a:rPr>
              <a:t>2022</a:t>
            </a: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6401437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</a:pPr>
            <a:r>
              <a:t>Masyvai</a:t>
            </a:r>
            <a:r>
              <a:rPr spc="-100"/>
              <a:t> </a:t>
            </a:r>
            <a:r>
              <a:t>(Array)</a:t>
            </a:r>
            <a:r>
              <a:rPr spc="-100"/>
              <a:t> </a:t>
            </a:r>
            <a:r>
              <a:t>ir</a:t>
            </a:r>
            <a:r>
              <a:rPr spc="-100"/>
              <a:t> </a:t>
            </a:r>
            <a:r>
              <a:t>jų</a:t>
            </a:r>
            <a:r>
              <a:rPr spc="-100"/>
              <a:t> </a:t>
            </a:r>
            <a:r>
              <a:t>metodai</a:t>
            </a:r>
            <a:r>
              <a:rPr spc="-100"/>
              <a:t> (teorija)</a:t>
            </a:r>
          </a:p>
        </p:txBody>
      </p:sp>
      <p:sp>
        <p:nvSpPr>
          <p:cNvPr id="119" name="object 3"/>
          <p:cNvSpPr txBox="1"/>
          <p:nvPr/>
        </p:nvSpPr>
        <p:spPr>
          <a:xfrm>
            <a:off x="559104" y="479804"/>
            <a:ext cx="31623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JavaScript</a:t>
            </a:r>
            <a:r>
              <a:rPr kumimoji="0" sz="1400" b="0" i="0" u="none" strike="noStrike" kern="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masyvai</a:t>
            </a:r>
            <a:r>
              <a:rPr kumimoji="0" sz="14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(Array)</a:t>
            </a:r>
            <a:r>
              <a:rPr kumimoji="0" sz="1400" b="0" i="0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ir</a:t>
            </a:r>
            <a:r>
              <a:rPr kumimoji="0" sz="1400" b="0" i="0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jų</a:t>
            </a:r>
            <a:r>
              <a:rPr kumimoji="0" sz="1400" b="0" i="0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metodai</a:t>
            </a:r>
          </a:p>
        </p:txBody>
      </p:sp>
      <p:sp>
        <p:nvSpPr>
          <p:cNvPr id="120" name="object 4"/>
          <p:cNvSpPr txBox="1"/>
          <p:nvPr/>
        </p:nvSpPr>
        <p:spPr>
          <a:xfrm>
            <a:off x="559104" y="2724911"/>
            <a:ext cx="5054601" cy="1404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Bendras</a:t>
            </a:r>
            <a:r>
              <a:rPr kumimoji="0" sz="1400" b="0" i="0" u="none" strike="noStrike" kern="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elementų</a:t>
            </a:r>
            <a:r>
              <a:rPr kumimoji="0" sz="1400" b="0" i="0" u="none" strike="noStrike" kern="0" cap="none" spc="-6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skaičius</a:t>
            </a:r>
            <a:r>
              <a:rPr kumimoji="0" sz="1400" b="0" i="0" u="none" strike="noStrike" kern="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masyve</a:t>
            </a:r>
            <a:r>
              <a:rPr kumimoji="0" sz="14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(Array)</a:t>
            </a:r>
            <a:r>
              <a:rPr kumimoji="0" sz="1400" b="0" i="0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randamas</a:t>
            </a:r>
            <a:r>
              <a:rPr kumimoji="0" sz="1400" b="0" i="0" u="none" strike="noStrike" kern="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su</a:t>
            </a:r>
            <a:r>
              <a:rPr kumimoji="0" sz="1400" b="0" i="0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length:</a:t>
            </a:r>
          </a:p>
          <a:p>
            <a:pPr marL="0" marR="2032635" lvl="0" indent="12700" algn="l" defTabSz="914400" rtl="0" eaLnBrk="1" fontAlgn="auto" latinLnBrk="0" hangingPunct="0">
              <a:lnSpc>
                <a:spcPts val="48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let</a:t>
            </a:r>
            <a:r>
              <a:rPr kumimoji="0" sz="1400" b="0" i="1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fruits</a:t>
            </a:r>
            <a:r>
              <a:rPr kumimoji="0" sz="1400" b="0" i="1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=</a:t>
            </a:r>
            <a:r>
              <a:rPr kumimoji="0" sz="1400" b="0" i="1" u="none" strike="noStrike" kern="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["Apple",</a:t>
            </a:r>
            <a:r>
              <a:rPr kumimoji="0" sz="1400" b="0" i="1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"Orange",</a:t>
            </a:r>
            <a:r>
              <a:rPr kumimoji="0" sz="1400" b="0" i="1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"Plum"];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console.log(</a:t>
            </a:r>
            <a:r>
              <a:rPr kumimoji="0" sz="1400" b="0" i="1" u="none" strike="noStrike" kern="0" cap="none" spc="-8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fruits.length</a:t>
            </a:r>
            <a:r>
              <a:rPr kumimoji="0" sz="1400" b="0" i="1" u="none" strike="noStrike" kern="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);</a:t>
            </a:r>
            <a:r>
              <a:rPr kumimoji="0" sz="1400" b="0" i="1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//</a:t>
            </a:r>
            <a:r>
              <a:rPr kumimoji="0" sz="1400" b="0" i="1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6401437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</a:pPr>
            <a:r>
              <a:t>Masyvai</a:t>
            </a:r>
            <a:r>
              <a:rPr spc="-100"/>
              <a:t> </a:t>
            </a:r>
            <a:r>
              <a:t>(Array)</a:t>
            </a:r>
            <a:r>
              <a:rPr spc="-100"/>
              <a:t> </a:t>
            </a:r>
            <a:r>
              <a:t>ir</a:t>
            </a:r>
            <a:r>
              <a:rPr spc="-100"/>
              <a:t> </a:t>
            </a:r>
            <a:r>
              <a:t>jų</a:t>
            </a:r>
            <a:r>
              <a:rPr spc="-100"/>
              <a:t> </a:t>
            </a:r>
            <a:r>
              <a:t>metodai</a:t>
            </a:r>
            <a:r>
              <a:rPr spc="-100"/>
              <a:t> (teorija)</a:t>
            </a:r>
          </a:p>
        </p:txBody>
      </p:sp>
      <p:sp>
        <p:nvSpPr>
          <p:cNvPr id="127" name="object 3"/>
          <p:cNvSpPr txBox="1"/>
          <p:nvPr/>
        </p:nvSpPr>
        <p:spPr>
          <a:xfrm>
            <a:off x="559104" y="479804"/>
            <a:ext cx="31623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JavaScript</a:t>
            </a:r>
            <a:r>
              <a:rPr kumimoji="0" sz="1400" b="0" i="0" u="none" strike="noStrike" kern="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masyvai</a:t>
            </a:r>
            <a:r>
              <a:rPr kumimoji="0" sz="14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(Array)</a:t>
            </a:r>
            <a:r>
              <a:rPr kumimoji="0" sz="1400" b="0" i="0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ir</a:t>
            </a:r>
            <a:r>
              <a:rPr kumimoji="0" sz="1400" b="0" i="0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jų</a:t>
            </a:r>
            <a:r>
              <a:rPr kumimoji="0" sz="1400" b="0" i="0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metodai</a:t>
            </a:r>
          </a:p>
        </p:txBody>
      </p:sp>
      <p:sp>
        <p:nvSpPr>
          <p:cNvPr id="128" name="object 4"/>
          <p:cNvSpPr txBox="1"/>
          <p:nvPr/>
        </p:nvSpPr>
        <p:spPr>
          <a:xfrm>
            <a:off x="559103" y="2724911"/>
            <a:ext cx="9978392" cy="270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Ciklai</a:t>
            </a:r>
            <a:r>
              <a:rPr kumimoji="0" sz="1400" b="1" i="0" u="none" strike="noStrike" kern="0" cap="none" spc="-6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(Loops)</a:t>
            </a:r>
            <a:r>
              <a:rPr kumimoji="0" sz="1400" b="1" i="0" u="none" strike="noStrike" kern="0" cap="none" spc="-6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ir</a:t>
            </a:r>
            <a:r>
              <a:rPr kumimoji="0" sz="1400" b="1" i="0" u="none" strike="noStrike" kern="0" cap="none" spc="-4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Masyvai</a:t>
            </a:r>
            <a:r>
              <a:rPr kumimoji="0" sz="1400" b="1" i="0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1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(Arrays)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5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2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Vienas</a:t>
            </a:r>
            <a:r>
              <a:rPr kumimoji="0" sz="1400" b="0" i="0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seniausių</a:t>
            </a:r>
            <a:r>
              <a:rPr kumimoji="0" sz="1400" b="0" i="0" u="none" strike="noStrike" kern="0" cap="none" spc="-7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būdų</a:t>
            </a:r>
            <a:r>
              <a:rPr kumimoji="0" sz="1400" b="0" i="0" u="none" strike="noStrike" kern="0" cap="none" spc="-4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manipuliuoti</a:t>
            </a:r>
            <a:r>
              <a:rPr kumimoji="0" sz="1400" b="0" i="0" u="none" strike="noStrike" kern="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masyvo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(Array)</a:t>
            </a:r>
            <a:r>
              <a:rPr kumimoji="0" sz="1400" b="0" i="0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elementais</a:t>
            </a:r>
            <a:r>
              <a:rPr kumimoji="0" sz="1400" b="0" i="0" u="none" strike="noStrike" kern="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yra</a:t>
            </a:r>
            <a:r>
              <a:rPr kumimoji="0" sz="1400" b="0" i="0" u="none" strike="noStrike" kern="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ciklas</a:t>
            </a:r>
            <a:r>
              <a:rPr kumimoji="0" sz="1400" b="0" i="0" u="none" strike="noStrike" kern="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(Loops),</a:t>
            </a:r>
            <a:r>
              <a:rPr kumimoji="0" sz="1400" b="0" i="0" u="none" strike="noStrike" kern="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kurio</a:t>
            </a:r>
            <a:r>
              <a:rPr kumimoji="0" sz="1400" b="0" i="0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pagalba</a:t>
            </a:r>
            <a:r>
              <a:rPr kumimoji="0" sz="1400" b="0" i="0" u="none" strike="noStrike" kern="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pasiekiami</a:t>
            </a:r>
            <a:r>
              <a:rPr kumimoji="0" sz="1400" b="0" i="0" u="none" strike="noStrike" kern="0" cap="none" spc="-6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masyvo</a:t>
            </a:r>
            <a:r>
              <a:rPr kumimoji="0" sz="1400" b="0" i="0" u="none" strike="noStrike" kern="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elementai: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5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2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let</a:t>
            </a:r>
            <a:r>
              <a:rPr kumimoji="0" sz="1400" b="0" i="1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arr</a:t>
            </a:r>
            <a:r>
              <a:rPr kumimoji="0" sz="1400" b="0" i="1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=</a:t>
            </a:r>
            <a:r>
              <a:rPr kumimoji="0" sz="1400" b="0" i="1" u="none" strike="noStrike" kern="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["Apple",</a:t>
            </a:r>
            <a:r>
              <a:rPr kumimoji="0" sz="1400" b="0" i="1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"Orange",</a:t>
            </a:r>
            <a:r>
              <a:rPr kumimoji="0" sz="1400" b="0" i="1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"Pear"];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21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99060" marR="7468234" lvl="0" indent="-86995" algn="l" defTabSz="914400" rtl="0" eaLnBrk="1" fontAlgn="auto" latinLnBrk="0" hangingPunct="0">
              <a:lnSpc>
                <a:spcPct val="144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for</a:t>
            </a:r>
            <a:r>
              <a:rPr kumimoji="0" sz="1400" b="0" i="1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(let</a:t>
            </a:r>
            <a:r>
              <a:rPr kumimoji="0" sz="1400" b="0" i="1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</a:t>
            </a:r>
            <a:r>
              <a:rPr kumimoji="0" sz="1400" b="0" i="1" u="none" strike="noStrike" kern="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=</a:t>
            </a:r>
            <a:r>
              <a:rPr kumimoji="0" sz="1400" b="0" i="1" u="none" strike="noStrike" kern="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0;</a:t>
            </a:r>
            <a:r>
              <a:rPr kumimoji="0" sz="1400" b="0" i="1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</a:t>
            </a:r>
            <a:r>
              <a:rPr kumimoji="0" sz="1400" b="0" i="1" u="none" strike="noStrike" kern="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&lt;</a:t>
            </a:r>
            <a:r>
              <a:rPr kumimoji="0" sz="1400" b="0" i="1" u="none" strike="noStrike" kern="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arr.length;</a:t>
            </a:r>
            <a:r>
              <a:rPr kumimoji="0" sz="1400" b="0" i="1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i++)</a:t>
            </a:r>
            <a:r>
              <a:rPr kumimoji="0" sz="1400" b="0" i="1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{ </a:t>
            </a:r>
            <a:r>
              <a:rPr kumimoji="0" sz="1400" b="0" i="1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console.log(</a:t>
            </a:r>
            <a:r>
              <a:rPr kumimoji="0" sz="1400" b="0" i="1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arr[i]</a:t>
            </a:r>
            <a:r>
              <a:rPr kumimoji="0" sz="1400" b="0" i="1" u="none" strike="noStrike" kern="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);</a:t>
            </a:r>
          </a:p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6401437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</a:pPr>
            <a:r>
              <a:t>Masyvai</a:t>
            </a:r>
            <a:r>
              <a:rPr spc="-100"/>
              <a:t> </a:t>
            </a:r>
            <a:r>
              <a:t>(Array)</a:t>
            </a:r>
            <a:r>
              <a:rPr spc="-100"/>
              <a:t> </a:t>
            </a:r>
            <a:r>
              <a:t>ir</a:t>
            </a:r>
            <a:r>
              <a:rPr spc="-100"/>
              <a:t> </a:t>
            </a:r>
            <a:r>
              <a:t>jų</a:t>
            </a:r>
            <a:r>
              <a:rPr spc="-100"/>
              <a:t> </a:t>
            </a:r>
            <a:r>
              <a:t>metodai</a:t>
            </a:r>
            <a:r>
              <a:rPr spc="-100"/>
              <a:t> (teorija)</a:t>
            </a:r>
          </a:p>
        </p:txBody>
      </p:sp>
      <p:sp>
        <p:nvSpPr>
          <p:cNvPr id="131" name="object 3"/>
          <p:cNvSpPr txBox="1"/>
          <p:nvPr/>
        </p:nvSpPr>
        <p:spPr>
          <a:xfrm>
            <a:off x="559104" y="479804"/>
            <a:ext cx="31623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JavaScript</a:t>
            </a:r>
            <a:r>
              <a:rPr kumimoji="0" sz="1400" b="0" i="0" u="none" strike="noStrike" kern="0" cap="none" spc="-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masyvai</a:t>
            </a: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(Array)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ir</a:t>
            </a:r>
            <a:r>
              <a:rPr kumimoji="0" sz="1400" b="0" i="0" u="none" strike="noStrike" kern="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jų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metodai</a:t>
            </a:r>
            <a:endParaRPr kumimoji="0" sz="1400" b="0" i="0" u="none" strike="noStrike" kern="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</p:txBody>
      </p:sp>
      <p:sp>
        <p:nvSpPr>
          <p:cNvPr id="132" name="object 4"/>
          <p:cNvSpPr txBox="1"/>
          <p:nvPr/>
        </p:nvSpPr>
        <p:spPr>
          <a:xfrm>
            <a:off x="559104" y="2724911"/>
            <a:ext cx="4715510" cy="3019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Ciklai</a:t>
            </a:r>
            <a:r>
              <a:rPr kumimoji="0" sz="1400" b="1" i="0" u="none" strike="noStrike" kern="0" cap="none" spc="-6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(Loops)</a:t>
            </a:r>
            <a:r>
              <a:rPr kumimoji="0" sz="1400" b="1" i="0" u="none" strike="noStrike" kern="0" cap="none" spc="-6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ir</a:t>
            </a:r>
            <a:r>
              <a:rPr kumimoji="0" sz="1400" b="1" i="0" u="none" strike="noStrike" kern="0" cap="none" spc="-4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Masyvai</a:t>
            </a:r>
            <a:r>
              <a:rPr kumimoji="0" sz="1400" b="1" i="0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1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(Arrays)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5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2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Tačiau</a:t>
            </a:r>
            <a:r>
              <a:rPr kumimoji="0" sz="1400" b="0" i="0" u="none" strike="noStrike" kern="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masyvams</a:t>
            </a:r>
            <a:r>
              <a:rPr kumimoji="0" sz="14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(Arrays)</a:t>
            </a:r>
            <a:r>
              <a:rPr kumimoji="0" sz="1400" b="0" i="0" u="none" strike="noStrike" kern="0" cap="none" spc="-4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yra</a:t>
            </a:r>
            <a:r>
              <a:rPr kumimoji="0" sz="1400" b="0" i="0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dar</a:t>
            </a:r>
            <a:r>
              <a:rPr kumimoji="0" sz="1400" b="0" i="0" u="none" strike="noStrike" kern="0" cap="none" spc="-4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viena</a:t>
            </a:r>
            <a:r>
              <a:rPr kumimoji="0" sz="1400" b="0" i="0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ciklų</a:t>
            </a:r>
            <a:r>
              <a:rPr kumimoji="0" sz="1400" b="0" i="0" u="none" strike="noStrike" kern="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forma,</a:t>
            </a:r>
            <a:r>
              <a:rPr kumimoji="0" sz="1400" b="0" i="0" u="none" strike="noStrike" kern="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for..of: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5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2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let</a:t>
            </a:r>
            <a:r>
              <a:rPr kumimoji="0" sz="1400" b="0" i="1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fruits</a:t>
            </a:r>
            <a:r>
              <a:rPr kumimoji="0" sz="1400" b="0" i="1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=</a:t>
            </a:r>
            <a:r>
              <a:rPr kumimoji="0" sz="1400" b="0" i="1" u="none" strike="noStrike" kern="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["Apple",</a:t>
            </a:r>
            <a:r>
              <a:rPr kumimoji="0" sz="1400" b="0" i="1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"Orange",</a:t>
            </a:r>
            <a:r>
              <a:rPr kumimoji="0" sz="1400" b="0" i="1" u="none" strike="noStrike" kern="0" cap="none" spc="-4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"Plum"];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21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2348864" lvl="0" indent="12700" algn="l" defTabSz="914400" rtl="0" eaLnBrk="1" fontAlgn="auto" latinLnBrk="0" hangingPunct="0">
              <a:lnSpc>
                <a:spcPct val="14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//</a:t>
            </a:r>
            <a:r>
              <a:rPr kumimoji="0" sz="1400" b="0" i="1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iterates</a:t>
            </a:r>
            <a:r>
              <a:rPr kumimoji="0" sz="1400" b="0" i="1" u="none" strike="noStrike" kern="0" cap="none" spc="-6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over</a:t>
            </a:r>
            <a:r>
              <a:rPr kumimoji="0" sz="1400" b="0" i="1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array</a:t>
            </a:r>
            <a:r>
              <a:rPr kumimoji="0" sz="1400" b="0" i="1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elements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for</a:t>
            </a:r>
            <a:r>
              <a:rPr kumimoji="0" sz="1400" b="0" i="1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(let</a:t>
            </a:r>
            <a:r>
              <a:rPr kumimoji="0" sz="1400" b="0" i="1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</a:t>
            </a:r>
            <a:r>
              <a:rPr kumimoji="0" sz="1400" b="0" i="1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of</a:t>
            </a:r>
            <a:r>
              <a:rPr kumimoji="0" sz="1400" b="0" i="1" u="none" strike="noStrike" kern="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fruits)</a:t>
            </a:r>
            <a:r>
              <a:rPr kumimoji="0" sz="1400" b="0" i="1" u="none" strike="noStrike" kern="0" cap="none" spc="-4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{ </a:t>
            </a:r>
            <a:r>
              <a:rPr kumimoji="0" sz="1400" b="0" i="1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console.log(</a:t>
            </a:r>
            <a:r>
              <a:rPr kumimoji="0" sz="1400" b="0" i="1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</a:t>
            </a:r>
            <a:r>
              <a:rPr kumimoji="0" sz="1400" b="0" i="1" u="none" strike="noStrike" kern="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);</a:t>
            </a:r>
          </a:p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bject 2"/>
          <p:cNvSpPr txBox="1"/>
          <p:nvPr/>
        </p:nvSpPr>
        <p:spPr>
          <a:xfrm>
            <a:off x="546041" y="1065610"/>
            <a:ext cx="176173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211454" algn="l" defTabSz="914400" rtl="0" eaLnBrk="1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FDFFFF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Liberation Sans"/>
                <a:sym typeface="Liberation Sans"/>
              </a:rPr>
              <a:t>Užduotis</a:t>
            </a:r>
            <a:r>
              <a:rPr kumimoji="0" sz="1600" b="1" i="0" u="none" strike="noStrike" kern="0" cap="none" spc="-35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Liberation Sans"/>
                <a:sym typeface="Liberation Sans"/>
              </a:rPr>
              <a:t>nr.</a:t>
            </a:r>
            <a:r>
              <a:rPr kumimoji="0" sz="1600" b="1" i="0" u="none" strike="noStrike" kern="0" cap="none" spc="-45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Liberation Sans"/>
                <a:sym typeface="Liberation Sans"/>
              </a:rPr>
              <a:t>3</a:t>
            </a:r>
            <a:endParaRPr kumimoji="0" sz="1600" b="1" i="0" u="none" strike="noStrike" kern="0" cap="none" spc="-50" normalizeH="0" baseline="0" noProof="0" dirty="0">
              <a:ln>
                <a:noFill/>
              </a:ln>
              <a:solidFill>
                <a:srgbClr val="FDFFFF"/>
              </a:solidFill>
              <a:effectLst/>
              <a:uLnTx/>
              <a:uFillTx/>
              <a:latin typeface="Liberation Sans"/>
              <a:sym typeface="Liberation Sans"/>
            </a:endParaRPr>
          </a:p>
        </p:txBody>
      </p:sp>
      <p:pic>
        <p:nvPicPr>
          <p:cNvPr id="111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6" y="1409700"/>
            <a:ext cx="11231882" cy="522732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object 4"/>
          <p:cNvSpPr txBox="1"/>
          <p:nvPr/>
        </p:nvSpPr>
        <p:spPr>
          <a:xfrm>
            <a:off x="672794" y="1851660"/>
            <a:ext cx="5814062" cy="1090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Susikurkite</a:t>
            </a:r>
            <a:r>
              <a:rPr kumimoji="0" sz="1400" b="0" i="0" u="none" strike="noStrike" kern="0" cap="none" spc="-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array</a:t>
            </a:r>
            <a:r>
              <a:rPr kumimoji="0" sz="1400" b="0" i="0" u="none" strike="noStrike" kern="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ir</a:t>
            </a:r>
            <a:r>
              <a:rPr kumimoji="0" sz="1400" b="0" i="0" u="none" strike="noStrike" kern="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output‘inkite</a:t>
            </a:r>
            <a:r>
              <a:rPr kumimoji="0" sz="1400" b="0" i="0" u="none" strike="noStrike" kern="0" cap="none" spc="-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arba</a:t>
            </a:r>
            <a:r>
              <a:rPr kumimoji="0" sz="1400" b="0" i="0" u="none" strike="noStrike" kern="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alert‘inkite</a:t>
            </a:r>
            <a:r>
              <a:rPr kumimoji="0" sz="1400" b="0" i="0" u="none" strike="noStrike" kern="0" cap="none" spc="-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kiekvieną</a:t>
            </a:r>
            <a:r>
              <a:rPr kumimoji="0" sz="1400" b="0" i="0" u="none" strike="noStrike" kern="0" cap="none" spc="-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array</a:t>
            </a:r>
            <a:r>
              <a:rPr kumimoji="0" sz="1400" b="0" i="0" u="none" strike="noStrike" kern="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elementą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.</a:t>
            </a:r>
            <a:endParaRPr kumimoji="0" lang="en-US" sz="1400" b="0" i="0" u="none" strike="noStrike" kern="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342900" indent="-342900" hangingPunct="0">
              <a:spcBef>
                <a:spcPts val="100"/>
              </a:spcBef>
              <a:buFontTx/>
              <a:buAutoNum type="arabicPeriod"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Prieš</a:t>
            </a:r>
            <a:r>
              <a:rPr lang="lt-LT" sz="1400" kern="0" spc="-35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tai</a:t>
            </a:r>
            <a:r>
              <a:rPr lang="lt-LT" sz="1400" kern="0" spc="-35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sukurtame</a:t>
            </a:r>
            <a:r>
              <a:rPr lang="lt-LT" sz="1400" kern="0" spc="-60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 err="1">
                <a:solidFill>
                  <a:srgbClr val="000000"/>
                </a:solidFill>
                <a:latin typeface="Liberation Sans"/>
                <a:sym typeface="Liberation Sans"/>
              </a:rPr>
              <a:t>array</a:t>
            </a:r>
            <a:r>
              <a:rPr lang="lt-LT" sz="1400" kern="0" spc="-35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pakeiskite</a:t>
            </a:r>
            <a:r>
              <a:rPr lang="lt-LT" sz="1400" kern="0" spc="-55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ir</a:t>
            </a:r>
            <a:r>
              <a:rPr lang="lt-LT" sz="1400" kern="0" spc="-20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pridėkite</a:t>
            </a:r>
            <a:r>
              <a:rPr lang="lt-LT" sz="1400" kern="0" spc="-55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po</a:t>
            </a:r>
            <a:r>
              <a:rPr lang="lt-LT" sz="1400" kern="0" spc="-30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elementą</a:t>
            </a:r>
            <a:r>
              <a:rPr lang="lt-LT" sz="1400" kern="0" spc="-40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ir</a:t>
            </a:r>
            <a:r>
              <a:rPr lang="lt-LT" sz="1400" kern="0" spc="-20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po</a:t>
            </a:r>
            <a:r>
              <a:rPr lang="lt-LT" sz="1400" kern="0" spc="-30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visko</a:t>
            </a:r>
            <a:r>
              <a:rPr lang="lt-LT" sz="1400" kern="0" spc="-20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patikrinkite</a:t>
            </a:r>
            <a:r>
              <a:rPr lang="lt-LT" sz="1400" kern="0" spc="-70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naudodamiesi</a:t>
            </a:r>
            <a:r>
              <a:rPr lang="lt-LT" sz="1400" kern="0" spc="-50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 err="1">
                <a:solidFill>
                  <a:srgbClr val="000000"/>
                </a:solidFill>
                <a:latin typeface="Liberation Sans"/>
                <a:sym typeface="Liberation Sans"/>
              </a:rPr>
              <a:t>console.log</a:t>
            </a:r>
            <a:r>
              <a:rPr lang="lt-LT" sz="1400" kern="0" spc="-60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koks</a:t>
            </a:r>
            <a:r>
              <a:rPr lang="lt-LT" sz="1400" kern="0" spc="-45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ilgis</a:t>
            </a:r>
            <a:r>
              <a:rPr lang="lt-LT" sz="1400" kern="0" spc="-10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spc="-30" dirty="0">
                <a:solidFill>
                  <a:srgbClr val="000000"/>
                </a:solidFill>
                <a:latin typeface="Liberation Sans"/>
                <a:sym typeface="Liberation Sans"/>
              </a:rPr>
              <a:t>yra</a:t>
            </a:r>
            <a:r>
              <a:rPr lang="lt-LT" sz="1400" kern="0" spc="-20" dirty="0">
                <a:solidFill>
                  <a:srgbClr val="000000"/>
                </a:solidFill>
                <a:latin typeface="Liberation Sans"/>
                <a:sym typeface="Liberation Sans"/>
              </a:rPr>
              <a:t> jūsų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sukurto</a:t>
            </a:r>
            <a:r>
              <a:rPr lang="lt-LT" sz="1400" kern="0" spc="-65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>
                <a:solidFill>
                  <a:srgbClr val="000000"/>
                </a:solidFill>
                <a:latin typeface="Liberation Sans"/>
                <a:sym typeface="Liberation Sans"/>
              </a:rPr>
              <a:t>ir</a:t>
            </a:r>
            <a:r>
              <a:rPr lang="lt-LT" sz="1400" kern="0" spc="-35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dirty="0" err="1">
                <a:solidFill>
                  <a:srgbClr val="000000"/>
                </a:solidFill>
                <a:latin typeface="Liberation Sans"/>
                <a:sym typeface="Liberation Sans"/>
              </a:rPr>
              <a:t>update‘into</a:t>
            </a:r>
            <a:r>
              <a:rPr lang="lt-LT" sz="1400" kern="0" spc="-70" dirty="0">
                <a:solidFill>
                  <a:srgbClr val="000000"/>
                </a:solidFill>
                <a:latin typeface="Liberation Sans"/>
                <a:sym typeface="Liberation Sans"/>
              </a:rPr>
              <a:t> </a:t>
            </a:r>
            <a:r>
              <a:rPr lang="lt-LT" sz="1400" kern="0" spc="-10" dirty="0" err="1">
                <a:solidFill>
                  <a:srgbClr val="000000"/>
                </a:solidFill>
                <a:latin typeface="Liberation Sans"/>
                <a:sym typeface="Liberation Sans"/>
              </a:rPr>
              <a:t>array</a:t>
            </a:r>
            <a:r>
              <a:rPr lang="lt-LT" sz="1400" kern="0" spc="-10" dirty="0">
                <a:solidFill>
                  <a:srgbClr val="000000"/>
                </a:solidFill>
                <a:latin typeface="Liberation Sans"/>
                <a:sym typeface="Liberation Sans"/>
              </a:rPr>
              <a:t>.</a:t>
            </a:r>
            <a:endParaRPr kumimoji="0" sz="1400" b="0" i="0" u="none" strike="noStrike" kern="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59079" y="1393920"/>
            <a:ext cx="6903265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trike="noStrike" spc="-1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2800" b="1" strike="noStrike" spc="-1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lt-LT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Loops</a:t>
            </a:r>
            <a:r>
              <a:rPr lang="lt-LT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lt-LT" sz="2800" b="1" strike="noStrike" spc="-100" dirty="0">
                <a:solidFill>
                  <a:srgbClr val="000000"/>
                </a:solidFill>
                <a:latin typeface="Arial"/>
                <a:ea typeface="Arial"/>
              </a:rPr>
              <a:t> (teorija) - </a:t>
            </a:r>
            <a:r>
              <a:rPr lang="lt-LT" sz="2800" b="1" strike="noStrike" spc="-100" dirty="0" err="1">
                <a:solidFill>
                  <a:srgbClr val="000000"/>
                </a:solidFill>
                <a:latin typeface="Arial"/>
                <a:ea typeface="Arial"/>
              </a:rPr>
              <a:t>for</a:t>
            </a:r>
            <a:endParaRPr lang="lt-LT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3"/>
          <p:cNvSpPr/>
          <p:nvPr/>
        </p:nvSpPr>
        <p:spPr>
          <a:xfrm>
            <a:off x="559080" y="479880"/>
            <a:ext cx="19515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1400" b="0" strike="noStrike" spc="-5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1400" b="0" strike="noStrike" spc="-4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216" name="object 4"/>
          <p:cNvSpPr/>
          <p:nvPr/>
        </p:nvSpPr>
        <p:spPr>
          <a:xfrm>
            <a:off x="559080" y="2712600"/>
            <a:ext cx="8979840" cy="210711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Su</a:t>
            </a:r>
            <a:r>
              <a:rPr lang="lt-LT" sz="1400" b="0" strike="noStrike" spc="-35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ciklais</a:t>
            </a:r>
            <a:r>
              <a:rPr lang="lt-LT" sz="1400" b="0" strike="noStrike" spc="-4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lt-LT" sz="1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loops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lt-LT" sz="1400" b="0" strike="noStrike" spc="-55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galime</a:t>
            </a:r>
            <a:r>
              <a:rPr lang="lt-LT" sz="1400" b="0" strike="noStrike" spc="-26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 dirty="0">
                <a:solidFill>
                  <a:srgbClr val="000000"/>
                </a:solidFill>
                <a:latin typeface="Arial"/>
                <a:ea typeface="Arial"/>
              </a:rPr>
              <a:t>automatizuoti</a:t>
            </a:r>
            <a:r>
              <a:rPr lang="lt-LT" sz="1400" b="0" strike="noStrike" spc="-55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ir</a:t>
            </a:r>
            <a:r>
              <a:rPr lang="lt-LT" sz="1400" b="0" strike="noStrike" spc="-2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pakartoti</a:t>
            </a:r>
            <a:r>
              <a:rPr lang="lt-LT" sz="1400" b="0" strike="noStrike" spc="-55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kodo</a:t>
            </a:r>
            <a:r>
              <a:rPr lang="lt-LT" sz="1400" b="0" strike="noStrike" spc="-32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bloką,</a:t>
            </a:r>
            <a:r>
              <a:rPr lang="lt-LT" sz="1400" b="0" strike="noStrike" spc="-4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kad</a:t>
            </a:r>
            <a:r>
              <a:rPr lang="lt-LT" sz="1400" b="0" strike="noStrike" spc="-46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jis</a:t>
            </a:r>
            <a:r>
              <a:rPr lang="lt-LT" sz="1400" b="0" strike="noStrike" spc="-12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veiktų</a:t>
            </a:r>
            <a:r>
              <a:rPr lang="lt-LT" sz="1400" b="0" strike="noStrike" spc="-26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kiek</a:t>
            </a:r>
            <a:r>
              <a:rPr lang="lt-LT" sz="1400" b="0" strike="noStrike" spc="-4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norime</a:t>
            </a:r>
            <a:r>
              <a:rPr lang="lt-LT" sz="1400" b="0" strike="noStrike" spc="-32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kartų,</a:t>
            </a:r>
            <a:r>
              <a:rPr lang="lt-LT" sz="1400" b="0" strike="noStrike" spc="-52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net</a:t>
            </a:r>
            <a:r>
              <a:rPr lang="lt-LT" sz="1400" b="0" strike="noStrike" spc="-46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ir</a:t>
            </a:r>
            <a:r>
              <a:rPr lang="lt-LT" sz="1400" b="0" strike="noStrike" spc="-15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neribotą</a:t>
            </a:r>
            <a:r>
              <a:rPr lang="lt-LT" sz="1400" b="0" strike="noStrike" spc="-52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 dirty="0">
                <a:solidFill>
                  <a:srgbClr val="000000"/>
                </a:solidFill>
                <a:latin typeface="Arial"/>
                <a:ea typeface="Arial"/>
              </a:rPr>
              <a:t>laiką.</a:t>
            </a:r>
            <a:endParaRPr lang="lt-LT" sz="1400" b="0" strike="noStrike" spc="-1" dirty="0">
              <a:latin typeface="Arial"/>
            </a:endParaRPr>
          </a:p>
          <a:p>
            <a:pPr>
              <a:lnSpc>
                <a:spcPct val="259000"/>
              </a:lnSpc>
              <a:buNone/>
              <a:tabLst>
                <a:tab pos="0" algn="l"/>
              </a:tabLst>
            </a:pP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1400" b="0" strike="noStrike" spc="-52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suteikia</a:t>
            </a:r>
            <a:r>
              <a:rPr lang="lt-LT" sz="1400" b="0" strike="noStrike" spc="-72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daugybę</a:t>
            </a:r>
            <a:r>
              <a:rPr lang="lt-LT" sz="1400" b="0" strike="noStrike" spc="-52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būdų</a:t>
            </a:r>
            <a:r>
              <a:rPr lang="lt-LT" sz="1400" b="0" strike="noStrike" spc="-55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naudoti</a:t>
            </a:r>
            <a:r>
              <a:rPr lang="lt-LT" sz="1400" b="0" strike="noStrike" spc="-66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ciklus</a:t>
            </a:r>
            <a:r>
              <a:rPr lang="lt-LT" sz="1400" b="0" strike="noStrike" spc="-55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lt-LT" sz="1400" b="0" strike="noStrike" spc="-12" dirty="0" err="1">
                <a:solidFill>
                  <a:srgbClr val="000000"/>
                </a:solidFill>
                <a:latin typeface="Arial"/>
                <a:ea typeface="Arial"/>
              </a:rPr>
              <a:t>loops</a:t>
            </a:r>
            <a:r>
              <a:rPr lang="lt-LT" sz="1400" b="0" strike="noStrike" spc="-12" dirty="0">
                <a:solidFill>
                  <a:srgbClr val="000000"/>
                </a:solidFill>
                <a:latin typeface="Arial"/>
                <a:ea typeface="Arial"/>
              </a:rPr>
              <a:t>).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Aptarsime</a:t>
            </a:r>
            <a:r>
              <a:rPr lang="lt-LT" sz="1400" b="0" strike="noStrike" spc="-6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penkis</a:t>
            </a:r>
            <a:r>
              <a:rPr lang="lt-LT" sz="1400" b="0" strike="noStrike" spc="-32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ciklus</a:t>
            </a:r>
            <a:r>
              <a:rPr lang="lt-LT" sz="1400" b="0" strike="noStrike" spc="-4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lt-LT" sz="1400" b="0" strike="noStrike" spc="-12" dirty="0" err="1">
                <a:solidFill>
                  <a:srgbClr val="000000"/>
                </a:solidFill>
                <a:latin typeface="Arial"/>
                <a:ea typeface="Arial"/>
              </a:rPr>
              <a:t>loops</a:t>
            </a:r>
            <a:r>
              <a:rPr lang="lt-LT" sz="1400" b="0" strike="noStrike" spc="-12" dirty="0">
                <a:solidFill>
                  <a:srgbClr val="000000"/>
                </a:solidFill>
                <a:latin typeface="Arial"/>
                <a:ea typeface="Arial"/>
              </a:rPr>
              <a:t>):</a:t>
            </a:r>
            <a:endParaRPr lang="lt-LT" sz="1400" b="0" strike="noStrike" spc="-1" dirty="0">
              <a:latin typeface="Arial"/>
            </a:endParaRPr>
          </a:p>
          <a:p>
            <a:pPr marL="469800" indent="-31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Char char="-"/>
              <a:tabLst>
                <a:tab pos="469800" algn="l"/>
              </a:tabLst>
            </a:pPr>
            <a:r>
              <a:rPr lang="lt-LT" sz="1400" b="1" spc="-12" dirty="0" err="1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lang="lt-LT" sz="1400" b="1" strike="noStrike" spc="-12" dirty="0" err="1">
                <a:solidFill>
                  <a:srgbClr val="000000"/>
                </a:solidFill>
                <a:latin typeface="Arial"/>
                <a:ea typeface="Arial"/>
              </a:rPr>
              <a:t>or</a:t>
            </a:r>
            <a:endParaRPr lang="lt-LT" sz="1400" b="1" strike="noStrike" spc="-12" dirty="0">
              <a:solidFill>
                <a:srgbClr val="000000"/>
              </a:solidFill>
              <a:latin typeface="Arial"/>
              <a:ea typeface="Arial"/>
            </a:endParaRPr>
          </a:p>
          <a:p>
            <a:pPr marL="469800" indent="-31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Char char="-"/>
              <a:tabLst>
                <a:tab pos="469800" algn="l"/>
              </a:tabLst>
            </a:pPr>
            <a:r>
              <a:rPr lang="lt-LT" sz="1400" b="1" spc="-12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lt-LT" sz="1400" b="1" spc="-12" dirty="0">
                <a:solidFill>
                  <a:srgbClr val="000000"/>
                </a:solidFill>
                <a:latin typeface="Arial"/>
              </a:rPr>
              <a:t> </a:t>
            </a:r>
            <a:r>
              <a:rPr lang="lt-LT" sz="1400" b="1" spc="-12" dirty="0" err="1">
                <a:solidFill>
                  <a:srgbClr val="000000"/>
                </a:solidFill>
                <a:latin typeface="Arial"/>
              </a:rPr>
              <a:t>of</a:t>
            </a:r>
            <a:endParaRPr lang="lt-LT" sz="1400" b="1" spc="-12" dirty="0">
              <a:solidFill>
                <a:srgbClr val="000000"/>
              </a:solidFill>
              <a:latin typeface="Arial"/>
            </a:endParaRPr>
          </a:p>
          <a:p>
            <a:pPr marL="469800" indent="-31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Char char="-"/>
              <a:tabLst>
                <a:tab pos="469800" algn="l"/>
              </a:tabLst>
            </a:pPr>
            <a:r>
              <a:rPr lang="lt-LT" sz="1400" b="1" spc="-12" dirty="0" err="1">
                <a:solidFill>
                  <a:srgbClr val="000000"/>
                </a:solidFill>
                <a:latin typeface="Arial"/>
              </a:rPr>
              <a:t>f</a:t>
            </a:r>
            <a:r>
              <a:rPr lang="lt-LT" sz="1400" b="1" strike="noStrike" spc="-12" dirty="0" err="1">
                <a:solidFill>
                  <a:srgbClr val="000000"/>
                </a:solidFill>
                <a:latin typeface="Arial"/>
              </a:rPr>
              <a:t>or</a:t>
            </a:r>
            <a:r>
              <a:rPr lang="lt-LT" sz="1400" b="1" strike="noStrike" spc="-12" dirty="0">
                <a:solidFill>
                  <a:srgbClr val="000000"/>
                </a:solidFill>
                <a:latin typeface="Arial"/>
              </a:rPr>
              <a:t> </a:t>
            </a:r>
            <a:r>
              <a:rPr lang="lt-LT" sz="1400" b="1" strike="noStrike" spc="-12" dirty="0" err="1">
                <a:solidFill>
                  <a:srgbClr val="000000"/>
                </a:solidFill>
                <a:latin typeface="Arial"/>
              </a:rPr>
              <a:t>in</a:t>
            </a:r>
            <a:endParaRPr lang="lt-LT" sz="1400" b="1" strike="noStrike" spc="-12" dirty="0">
              <a:solidFill>
                <a:srgbClr val="000000"/>
              </a:solidFill>
              <a:latin typeface="Arial"/>
            </a:endParaRPr>
          </a:p>
          <a:p>
            <a:pPr marL="469800" indent="-31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Char char="-"/>
              <a:tabLst>
                <a:tab pos="469800" algn="l"/>
              </a:tabLst>
            </a:pPr>
            <a:r>
              <a:rPr lang="lt-LT" sz="1400" b="1" spc="-12" dirty="0" err="1">
                <a:solidFill>
                  <a:srgbClr val="000000"/>
                </a:solidFill>
                <a:latin typeface="Arial"/>
              </a:rPr>
              <a:t>while</a:t>
            </a:r>
            <a:endParaRPr lang="lt-LT" sz="1400" b="1" strike="noStrike" spc="-1" dirty="0">
              <a:latin typeface="Arial"/>
            </a:endParaRPr>
          </a:p>
          <a:p>
            <a:pPr marL="469800" indent="-3182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469800" algn="l"/>
              </a:tabLst>
            </a:pPr>
            <a:r>
              <a:rPr lang="lt-LT" sz="1400" b="1" strike="noStrike" spc="-12" dirty="0" err="1">
                <a:solidFill>
                  <a:srgbClr val="000000"/>
                </a:solidFill>
                <a:latin typeface="Arial"/>
                <a:ea typeface="Arial"/>
              </a:rPr>
              <a:t>do</a:t>
            </a:r>
            <a:r>
              <a:rPr lang="lt-LT" sz="1400" b="1" strike="noStrike" spc="-12" dirty="0">
                <a:solidFill>
                  <a:srgbClr val="000000"/>
                </a:solidFill>
                <a:latin typeface="Arial"/>
                <a:ea typeface="Arial"/>
              </a:rPr>
              <a:t>...</a:t>
            </a:r>
            <a:r>
              <a:rPr lang="lt-LT" sz="1400" b="1" strike="noStrike" spc="-12" dirty="0" err="1">
                <a:solidFill>
                  <a:srgbClr val="000000"/>
                </a:solidFill>
                <a:latin typeface="Arial"/>
                <a:ea typeface="Arial"/>
              </a:rPr>
              <a:t>while</a:t>
            </a:r>
            <a:endParaRPr lang="lt-LT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42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59080" y="466560"/>
            <a:ext cx="1951560" cy="239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1400" b="0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1400" b="0" strike="noStrike" spc="-100">
                <a:solidFill>
                  <a:srgbClr val="000000"/>
                </a:solidFill>
                <a:latin typeface="Arial"/>
                <a:ea typeface="Arial"/>
              </a:rPr>
              <a:t> (Loops)</a:t>
            </a:r>
            <a:endParaRPr lang="lt-LT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object 4"/>
          <p:cNvSpPr/>
          <p:nvPr/>
        </p:nvSpPr>
        <p:spPr>
          <a:xfrm>
            <a:off x="559080" y="2712600"/>
            <a:ext cx="5482080" cy="36752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1" strike="noStrike" spc="-1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lt-LT" sz="1400" b="1" strike="noStrike" spc="-3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1" strike="noStrike" spc="-1">
                <a:solidFill>
                  <a:srgbClr val="000000"/>
                </a:solidFill>
                <a:latin typeface="Arial"/>
                <a:ea typeface="Arial"/>
              </a:rPr>
              <a:t>(loop)</a:t>
            </a:r>
            <a:r>
              <a:rPr lang="lt-LT" sz="1400" b="1" strike="noStrike" spc="-3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1" strike="noStrike" spc="-12">
                <a:solidFill>
                  <a:srgbClr val="000000"/>
                </a:solidFill>
                <a:latin typeface="Arial"/>
                <a:ea typeface="Arial"/>
              </a:rPr>
              <a:t>ciklas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259000"/>
              </a:lnSpc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lt-LT" sz="1400" b="0" strike="noStrike" spc="-5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ciklas</a:t>
            </a:r>
            <a:r>
              <a:rPr lang="lt-LT" sz="1400" b="0" strike="noStrike" spc="-4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yra</a:t>
            </a:r>
            <a:r>
              <a:rPr lang="lt-LT" sz="1400" b="0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sudėtingesnis,</a:t>
            </a:r>
            <a:r>
              <a:rPr lang="lt-LT" sz="1400" b="0" strike="noStrike" spc="-5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tačiau</a:t>
            </a:r>
            <a:r>
              <a:rPr lang="lt-LT" sz="1400" b="0" strike="noStrike" spc="-5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jis</a:t>
            </a:r>
            <a:r>
              <a:rPr lang="lt-LT" sz="1400" b="0" strike="noStrike" spc="-3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yra</a:t>
            </a:r>
            <a:r>
              <a:rPr lang="lt-LT" sz="1400" b="0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dažniausiai</a:t>
            </a:r>
            <a:r>
              <a:rPr lang="lt-LT" sz="1400" b="0" strike="noStrike" spc="-4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naudojamas. Sintaksė: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lt-LT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  <a:buNone/>
              <a:tabLst>
                <a:tab pos="0" algn="l"/>
              </a:tabLst>
            </a:pP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lt-LT" sz="1400" b="0" i="1" strike="noStrike" spc="-5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(begin;</a:t>
            </a:r>
            <a:r>
              <a:rPr lang="lt-LT" sz="1400" b="0" i="1" strike="noStrike" spc="-5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condition;</a:t>
            </a:r>
            <a:r>
              <a:rPr lang="lt-LT" sz="1400" b="0" i="1" strike="noStrike" spc="-6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step)</a:t>
            </a:r>
            <a:r>
              <a:rPr lang="lt-LT" sz="1400" b="0" i="1" strike="noStrike" spc="-4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52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//</a:t>
            </a:r>
            <a:r>
              <a:rPr lang="lt-LT" sz="1400" b="0" i="1" strike="noStrike" spc="-3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r>
              <a:rPr lang="lt-LT" sz="1400" b="0" i="1" strike="noStrike" spc="-1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loop</a:t>
            </a:r>
            <a:r>
              <a:rPr lang="lt-LT" sz="1400" b="0" i="1" strike="noStrike" spc="-2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body</a:t>
            </a:r>
            <a:r>
              <a:rPr lang="lt-LT" sz="1400" b="0" i="1" strike="noStrike" spc="-26">
                <a:solidFill>
                  <a:srgbClr val="000000"/>
                </a:solidFill>
                <a:latin typeface="Arial"/>
                <a:ea typeface="Arial"/>
              </a:rPr>
              <a:t> ...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lt-LT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lt-LT" sz="1400" b="0" i="1" strike="noStrike" spc="5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2">
                <a:solidFill>
                  <a:srgbClr val="000000"/>
                </a:solidFill>
                <a:latin typeface="Arial"/>
                <a:ea typeface="Arial"/>
              </a:rPr>
              <a:t>([initialExpression];</a:t>
            </a:r>
            <a:r>
              <a:rPr lang="lt-LT" sz="1400" b="0" i="1" strike="noStrike" spc="29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2">
                <a:solidFill>
                  <a:srgbClr val="000000"/>
                </a:solidFill>
                <a:latin typeface="Arial"/>
                <a:ea typeface="Arial"/>
              </a:rPr>
              <a:t>[conditionExpression];</a:t>
            </a:r>
            <a:r>
              <a:rPr lang="lt-LT" sz="1400" b="0" i="1" strike="noStrike" spc="43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2">
                <a:solidFill>
                  <a:srgbClr val="000000"/>
                </a:solidFill>
                <a:latin typeface="Arial"/>
                <a:ea typeface="Arial"/>
              </a:rPr>
              <a:t>[incrementExpression]){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//</a:t>
            </a:r>
            <a:r>
              <a:rPr lang="lt-LT" sz="1400" b="0" i="1" strike="noStrike" spc="-3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2">
                <a:solidFill>
                  <a:srgbClr val="000000"/>
                </a:solidFill>
                <a:latin typeface="Arial"/>
                <a:ea typeface="Arial"/>
              </a:rPr>
              <a:t>statement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03BD57B7-C907-2F42-F4D1-D5B10EC6E738}"/>
              </a:ext>
            </a:extLst>
          </p:cNvPr>
          <p:cNvSpPr txBox="1">
            <a:spLocks/>
          </p:cNvSpPr>
          <p:nvPr/>
        </p:nvSpPr>
        <p:spPr>
          <a:xfrm>
            <a:off x="559079" y="1393920"/>
            <a:ext cx="6903265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lt-LT" sz="2800" b="1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2800" b="1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r>
              <a:rPr lang="lt-LT" sz="2800" b="1" spc="-100">
                <a:solidFill>
                  <a:srgbClr val="000000"/>
                </a:solidFill>
                <a:latin typeface="Arial"/>
                <a:ea typeface="Arial"/>
              </a:rPr>
              <a:t> (teorija) - for</a:t>
            </a:r>
            <a:endParaRPr lang="lt-LT" sz="28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3"/>
          <p:cNvSpPr/>
          <p:nvPr/>
        </p:nvSpPr>
        <p:spPr>
          <a:xfrm>
            <a:off x="559080" y="479880"/>
            <a:ext cx="19515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1400" b="0" strike="noStrike" spc="-5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1400" b="0" strike="noStrike" spc="-4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222" name="object 4"/>
          <p:cNvSpPr/>
          <p:nvPr/>
        </p:nvSpPr>
        <p:spPr>
          <a:xfrm>
            <a:off x="559080" y="2724480"/>
            <a:ext cx="3895200" cy="16340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lt-LT" sz="1400" b="1" strike="noStrike" spc="-1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lt-LT" sz="1400" b="1" strike="noStrike" spc="-3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1" strike="noStrike" spc="-1">
                <a:solidFill>
                  <a:srgbClr val="000000"/>
                </a:solidFill>
                <a:latin typeface="Arial"/>
                <a:ea typeface="Arial"/>
              </a:rPr>
              <a:t>(loop)</a:t>
            </a:r>
            <a:r>
              <a:rPr lang="lt-LT" sz="1400" b="1" strike="noStrike" spc="-3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1" strike="noStrike" spc="-12">
                <a:solidFill>
                  <a:srgbClr val="000000"/>
                </a:solidFill>
                <a:latin typeface="Arial"/>
                <a:ea typeface="Arial"/>
              </a:rPr>
              <a:t>ciklas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lt-LT" sz="1400" b="0" strike="noStrike" spc="-21">
                <a:solidFill>
                  <a:srgbClr val="000000"/>
                </a:solidFill>
                <a:latin typeface="Arial"/>
                <a:ea typeface="Arial"/>
              </a:rPr>
              <a:t>Pvz.: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lt-LT" sz="1400" b="0" i="1" strike="noStrike" spc="-2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(let</a:t>
            </a:r>
            <a:r>
              <a:rPr lang="lt-LT" sz="1400" b="0" i="1" strike="noStrike" spc="-3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i =</a:t>
            </a:r>
            <a:r>
              <a:rPr lang="lt-LT" sz="1400" b="0" i="1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0;</a:t>
            </a:r>
            <a:r>
              <a:rPr lang="lt-LT" sz="1400" b="0" i="1" strike="noStrike" spc="-2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lt-LT" sz="1400" b="0" i="1" strike="noStrike" spc="-1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lang="lt-LT" sz="1400" b="0" i="1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3;</a:t>
            </a:r>
            <a:r>
              <a:rPr lang="lt-LT" sz="1400" b="0" i="1" strike="noStrike" spc="-2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i++)</a:t>
            </a:r>
            <a:r>
              <a:rPr lang="lt-LT" sz="1400" b="0" i="1" strike="noStrike" spc="-1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lt-LT" sz="1400" b="0" i="1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//</a:t>
            </a:r>
            <a:r>
              <a:rPr lang="lt-LT" sz="1400" b="0" i="1" strike="noStrike" spc="-2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shows</a:t>
            </a:r>
            <a:r>
              <a:rPr lang="lt-LT" sz="1400" b="0" i="1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0,</a:t>
            </a:r>
            <a:r>
              <a:rPr lang="lt-LT" sz="1400" b="0" i="1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then</a:t>
            </a:r>
            <a:r>
              <a:rPr lang="lt-LT" sz="1400" b="0" i="1" strike="noStrike" spc="-3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1,</a:t>
            </a:r>
            <a:r>
              <a:rPr lang="lt-LT" sz="1400" b="0" i="1" strike="noStrike" spc="-7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then</a:t>
            </a:r>
            <a:r>
              <a:rPr lang="lt-LT" sz="1400" b="0" i="1" strike="noStrike" spc="-3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i="1" strike="noStrike" spc="-52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lt-LT" sz="1400" b="0" i="1" strike="noStrike" spc="-12">
                <a:solidFill>
                  <a:srgbClr val="000000"/>
                </a:solidFill>
                <a:latin typeface="Arial"/>
                <a:ea typeface="Arial"/>
              </a:rPr>
              <a:t>console.log(i);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lt-L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B7C7A6DD-BEED-8B76-6FBF-96D71D02398C}"/>
              </a:ext>
            </a:extLst>
          </p:cNvPr>
          <p:cNvSpPr txBox="1">
            <a:spLocks/>
          </p:cNvSpPr>
          <p:nvPr/>
        </p:nvSpPr>
        <p:spPr>
          <a:xfrm>
            <a:off x="559079" y="1393920"/>
            <a:ext cx="6903265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lt-LT" sz="2800" b="1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2800" b="1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r>
              <a:rPr lang="lt-LT" sz="2800" b="1" spc="-100">
                <a:solidFill>
                  <a:srgbClr val="000000"/>
                </a:solidFill>
                <a:latin typeface="Arial"/>
                <a:ea typeface="Arial"/>
              </a:rPr>
              <a:t> (teorija) - for</a:t>
            </a:r>
            <a:endParaRPr lang="lt-LT" sz="28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object 3"/>
          <p:cNvSpPr/>
          <p:nvPr/>
        </p:nvSpPr>
        <p:spPr>
          <a:xfrm>
            <a:off x="559080" y="479880"/>
            <a:ext cx="19515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1400" b="0" strike="noStrike" spc="-5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1400" b="0" strike="noStrike" spc="-4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225" name="object 4"/>
          <p:cNvSpPr/>
          <p:nvPr/>
        </p:nvSpPr>
        <p:spPr>
          <a:xfrm>
            <a:off x="559080" y="2712600"/>
            <a:ext cx="2144160" cy="8200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1" strike="noStrike" spc="-1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lt-LT" sz="1400" b="1" strike="noStrike" spc="-4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1" strike="noStrike" spc="-1">
                <a:solidFill>
                  <a:srgbClr val="000000"/>
                </a:solidFill>
                <a:latin typeface="Arial"/>
                <a:ea typeface="Arial"/>
              </a:rPr>
              <a:t>(loop)</a:t>
            </a:r>
            <a:r>
              <a:rPr lang="lt-LT" sz="1400" b="1" strike="noStrike" spc="-3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1" strike="noStrike" spc="-12">
                <a:solidFill>
                  <a:srgbClr val="000000"/>
                </a:solidFill>
                <a:latin typeface="Arial"/>
                <a:ea typeface="Arial"/>
              </a:rPr>
              <a:t>ciklas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lt-LT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Kodo</a:t>
            </a:r>
            <a:r>
              <a:rPr lang="lt-LT" sz="1400" b="0" strike="noStrike" spc="9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sudedamosios</a:t>
            </a:r>
            <a:r>
              <a:rPr lang="lt-LT" sz="1400" b="0" strike="noStrike" spc="-2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dalys:</a:t>
            </a:r>
            <a:endParaRPr lang="lt-LT" sz="1400" b="0" strike="noStrike" spc="-1">
              <a:latin typeface="Arial"/>
            </a:endParaRPr>
          </a:p>
        </p:txBody>
      </p:sp>
      <p:pic>
        <p:nvPicPr>
          <p:cNvPr id="226" name="object 5" descr="object 5"/>
          <p:cNvPicPr/>
          <p:nvPr/>
        </p:nvPicPr>
        <p:blipFill>
          <a:blip r:embed="rId2"/>
          <a:stretch/>
        </p:blipFill>
        <p:spPr>
          <a:xfrm>
            <a:off x="661320" y="3797640"/>
            <a:ext cx="7857360" cy="1828440"/>
          </a:xfrm>
          <a:prstGeom prst="rect">
            <a:avLst/>
          </a:prstGeom>
          <a:ln w="12700">
            <a:noFill/>
          </a:ln>
        </p:spPr>
      </p:pic>
      <p:sp>
        <p:nvSpPr>
          <p:cNvPr id="8" name="PlaceHolder 1">
            <a:extLst>
              <a:ext uri="{FF2B5EF4-FFF2-40B4-BE49-F238E27FC236}">
                <a16:creationId xmlns:a16="http://schemas.microsoft.com/office/drawing/2014/main" id="{D41F32F9-0D88-74FD-7CA8-DE2E13CDFFDF}"/>
              </a:ext>
            </a:extLst>
          </p:cNvPr>
          <p:cNvSpPr txBox="1">
            <a:spLocks/>
          </p:cNvSpPr>
          <p:nvPr/>
        </p:nvSpPr>
        <p:spPr>
          <a:xfrm>
            <a:off x="559079" y="1393920"/>
            <a:ext cx="6903265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lt-LT" sz="2800" b="1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2800" b="1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r>
              <a:rPr lang="lt-LT" sz="2800" b="1" spc="-100">
                <a:solidFill>
                  <a:srgbClr val="000000"/>
                </a:solidFill>
                <a:latin typeface="Arial"/>
                <a:ea typeface="Arial"/>
              </a:rPr>
              <a:t> (teorija) - for</a:t>
            </a:r>
            <a:endParaRPr lang="lt-LT" sz="28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 3"/>
          <p:cNvSpPr/>
          <p:nvPr/>
        </p:nvSpPr>
        <p:spPr>
          <a:xfrm>
            <a:off x="559080" y="479880"/>
            <a:ext cx="19515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1400" b="0" strike="noStrike" spc="-5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1400" b="0" strike="noStrike" spc="-4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229" name="object 4"/>
          <p:cNvSpPr/>
          <p:nvPr/>
        </p:nvSpPr>
        <p:spPr>
          <a:xfrm>
            <a:off x="559080" y="2724480"/>
            <a:ext cx="3982320" cy="32583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lt-LT" sz="1400" b="1" strike="noStrike" spc="-1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lt-LT" sz="1400" b="1" strike="noStrike" spc="-3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1" strike="noStrike" spc="-1">
                <a:solidFill>
                  <a:srgbClr val="000000"/>
                </a:solidFill>
                <a:latin typeface="Arial"/>
                <a:ea typeface="Arial"/>
              </a:rPr>
              <a:t>(loop)</a:t>
            </a:r>
            <a:r>
              <a:rPr lang="lt-LT" sz="1400" b="1" strike="noStrike" spc="-3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1" strike="noStrike" spc="-12">
                <a:solidFill>
                  <a:srgbClr val="000000"/>
                </a:solidFill>
                <a:latin typeface="Arial"/>
                <a:ea typeface="Arial"/>
              </a:rPr>
              <a:t>ciklas</a:t>
            </a:r>
            <a:endParaRPr lang="lt-LT" sz="1400" b="0" strike="noStrike" spc="-1">
              <a:latin typeface="Arial"/>
            </a:endParaRPr>
          </a:p>
          <a:p>
            <a:pPr marL="147960" indent="-135720">
              <a:lnSpc>
                <a:spcPts val="2401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lt-LT" sz="1400" b="0" strike="noStrike" spc="-2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(let</a:t>
            </a:r>
            <a:r>
              <a:rPr lang="lt-LT" sz="1400" b="0" strike="noStrike" spc="-3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elephant</a:t>
            </a:r>
            <a:r>
              <a:rPr lang="lt-LT" sz="1400" b="0" strike="noStrike" spc="-3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lt-LT" sz="1400" b="0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1;</a:t>
            </a:r>
            <a:r>
              <a:rPr lang="lt-LT" sz="1400" b="0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elephant</a:t>
            </a:r>
            <a:r>
              <a:rPr lang="lt-LT" sz="1400" b="0" strike="noStrike" spc="-4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lang="lt-LT" sz="1400" b="0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10;</a:t>
            </a:r>
            <a:r>
              <a:rPr lang="lt-LT" sz="1400" b="0" strike="noStrike" spc="-2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elephant+=2)</a:t>
            </a:r>
            <a:r>
              <a:rPr lang="lt-LT" sz="1400" b="0" strike="noStrike" spc="-4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52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console.log('elephant</a:t>
            </a:r>
            <a:r>
              <a:rPr lang="lt-LT" sz="1400" b="0" strike="noStrike" spc="-3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lt-LT" sz="1400" b="0" strike="noStrike" spc="24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'</a:t>
            </a:r>
            <a:r>
              <a:rPr lang="lt-LT" sz="1400" b="0" strike="noStrike" spc="9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lang="lt-LT" sz="1400" b="0" strike="noStrike" spc="1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elephant);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lt-LT" sz="2100" b="0" strike="noStrike" spc="-1">
              <a:latin typeface="Arial"/>
            </a:endParaRPr>
          </a:p>
          <a:p>
            <a:pPr>
              <a:lnSpc>
                <a:spcPct val="145000"/>
              </a:lnSpc>
              <a:buNone/>
              <a:tabLst>
                <a:tab pos="0" algn="l"/>
              </a:tabLst>
            </a:pP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output: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elephant</a:t>
            </a:r>
            <a:r>
              <a:rPr lang="lt-LT" sz="1400" b="0" strike="noStrike" spc="-5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lt-LT" sz="1400" b="0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52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elephant</a:t>
            </a:r>
            <a:r>
              <a:rPr lang="lt-LT" sz="1400" b="0" strike="noStrike" spc="-5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lt-LT" sz="1400" b="0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52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elephant</a:t>
            </a:r>
            <a:r>
              <a:rPr lang="lt-LT" sz="1400" b="0" strike="noStrike" spc="-6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lt-LT" sz="1400" b="0" strike="noStrike" spc="-32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52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elephant</a:t>
            </a:r>
            <a:r>
              <a:rPr lang="lt-LT" sz="1400" b="0" strike="noStrike" spc="-5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lt-LT" sz="1400" b="0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52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elephant</a:t>
            </a:r>
            <a:r>
              <a:rPr lang="lt-LT" sz="1400" b="0" strike="noStrike" spc="-5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lt-LT" sz="1400" b="0" strike="noStrike" spc="-1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52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95E7F37C-10D7-DE1D-6958-582E6270C697}"/>
              </a:ext>
            </a:extLst>
          </p:cNvPr>
          <p:cNvSpPr txBox="1">
            <a:spLocks/>
          </p:cNvSpPr>
          <p:nvPr/>
        </p:nvSpPr>
        <p:spPr>
          <a:xfrm>
            <a:off x="559079" y="1393920"/>
            <a:ext cx="6903265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lt-LT" sz="2800" b="1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2800" b="1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r>
              <a:rPr lang="lt-LT" sz="2800" b="1" spc="-100">
                <a:solidFill>
                  <a:srgbClr val="000000"/>
                </a:solidFill>
                <a:latin typeface="Arial"/>
                <a:ea typeface="Arial"/>
              </a:rPr>
              <a:t> (teorija) - for</a:t>
            </a:r>
            <a:endParaRPr lang="lt-LT" sz="28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 3"/>
          <p:cNvSpPr/>
          <p:nvPr/>
        </p:nvSpPr>
        <p:spPr>
          <a:xfrm>
            <a:off x="559080" y="479880"/>
            <a:ext cx="19515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1400" b="0" strike="noStrike" spc="-5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1400" b="0" strike="noStrike" spc="-4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E18DFA8E-1729-82C8-E2C5-3ED48E9E0A1D}"/>
              </a:ext>
            </a:extLst>
          </p:cNvPr>
          <p:cNvSpPr txBox="1">
            <a:spLocks/>
          </p:cNvSpPr>
          <p:nvPr/>
        </p:nvSpPr>
        <p:spPr>
          <a:xfrm>
            <a:off x="559079" y="1393920"/>
            <a:ext cx="6903265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lt-LT" sz="2800" b="1" spc="-1" dirty="0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pc="-1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 dirty="0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2800" b="1" spc="-1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lt-LT" sz="2800" b="1" spc="-1" dirty="0" err="1">
                <a:solidFill>
                  <a:srgbClr val="000000"/>
                </a:solidFill>
                <a:latin typeface="Arial"/>
                <a:ea typeface="Arial"/>
              </a:rPr>
              <a:t>Loops</a:t>
            </a:r>
            <a:r>
              <a:rPr lang="lt-LT" sz="2800" b="1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lt-LT" sz="2800" b="1" spc="-100" dirty="0">
                <a:solidFill>
                  <a:srgbClr val="000000"/>
                </a:solidFill>
                <a:latin typeface="Arial"/>
                <a:ea typeface="Arial"/>
              </a:rPr>
              <a:t> (teorija) – </a:t>
            </a:r>
            <a:r>
              <a:rPr lang="lt-LT" sz="2800" b="1" spc="-100" dirty="0" err="1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lt-LT" sz="2800" b="1" spc="-1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00" dirty="0" err="1">
                <a:solidFill>
                  <a:srgbClr val="000000"/>
                </a:solidFill>
                <a:latin typeface="Arial"/>
                <a:ea typeface="Arial"/>
              </a:rPr>
              <a:t>of</a:t>
            </a:r>
            <a:endParaRPr lang="lt-LT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BE6CD-DBDC-F209-B36C-21EB2D2045EF}"/>
              </a:ext>
            </a:extLst>
          </p:cNvPr>
          <p:cNvSpPr txBox="1"/>
          <p:nvPr/>
        </p:nvSpPr>
        <p:spPr>
          <a:xfrm>
            <a:off x="559079" y="255183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const</a:t>
            </a:r>
            <a:r>
              <a:rPr lang="en-GB" dirty="0"/>
              <a:t> cars = ["BMW", "Volvo", "Mini"];</a:t>
            </a:r>
          </a:p>
          <a:p>
            <a:endParaRPr lang="en-GB" dirty="0"/>
          </a:p>
          <a:p>
            <a:r>
              <a:rPr lang="en-GB" dirty="0"/>
              <a:t>let text = ""</a:t>
            </a:r>
          </a:p>
          <a:p>
            <a:endParaRPr lang="en-GB" dirty="0"/>
          </a:p>
          <a:p>
            <a:r>
              <a:rPr lang="en-GB" dirty="0"/>
              <a:t>for (let x of cars) { </a:t>
            </a:r>
          </a:p>
          <a:p>
            <a:r>
              <a:rPr lang="en-GB" dirty="0"/>
              <a:t>	text += ` ${x}`;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console.log</a:t>
            </a:r>
            <a:r>
              <a:rPr lang="en-GB" dirty="0"/>
              <a:t>(text) // BMW Volvo Mini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7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bject 2"/>
          <p:cNvSpPr/>
          <p:nvPr/>
        </p:nvSpPr>
        <p:spPr>
          <a:xfrm>
            <a:off x="559080" y="479880"/>
            <a:ext cx="2855160" cy="430887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1400" b="0" strike="noStrike" spc="-72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Switch</a:t>
            </a:r>
            <a:r>
              <a:rPr lang="lt-LT" sz="1400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lt-LT" sz="1400" spc="-1" dirty="0" err="1">
                <a:solidFill>
                  <a:srgbClr val="000000"/>
                </a:solidFill>
                <a:latin typeface="Arial"/>
                <a:ea typeface="Arial"/>
              </a:rPr>
              <a:t>Teernary</a:t>
            </a:r>
            <a:r>
              <a:rPr lang="lt-LT" sz="14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spc="-1" dirty="0" err="1">
                <a:solidFill>
                  <a:srgbClr val="000000"/>
                </a:solidFill>
                <a:latin typeface="Arial"/>
                <a:ea typeface="Arial"/>
              </a:rPr>
              <a:t>Operator</a:t>
            </a:r>
            <a:r>
              <a:rPr lang="lt-LT" sz="1400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lt-LT" sz="1400" spc="-1" dirty="0" err="1">
                <a:solidFill>
                  <a:srgbClr val="000000"/>
                </a:solidFill>
                <a:latin typeface="Arial"/>
                <a:ea typeface="Arial"/>
              </a:rPr>
              <a:t>Array</a:t>
            </a:r>
            <a:r>
              <a:rPr lang="lt-LT" sz="1400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lt-LT" sz="1400" spc="-1" dirty="0" err="1">
                <a:solidFill>
                  <a:srgbClr val="000000"/>
                </a:solidFill>
                <a:latin typeface="Arial"/>
                <a:ea typeface="Arial"/>
              </a:rPr>
              <a:t>Loops</a:t>
            </a:r>
            <a:endParaRPr lang="lt-LT" sz="1400" b="0" strike="noStrike" spc="-1" dirty="0"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59080" y="1348200"/>
            <a:ext cx="3477600" cy="4827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</a:t>
            </a:r>
            <a:r>
              <a:rPr lang="lt-LT" sz="3000" b="1" strike="noStrike" spc="-100">
                <a:solidFill>
                  <a:srgbClr val="000000"/>
                </a:solidFill>
                <a:latin typeface="Arial"/>
                <a:ea typeface="Arial"/>
              </a:rPr>
              <a:t>išmoksite</a:t>
            </a:r>
            <a:endParaRPr lang="lt-LT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object 5"/>
          <p:cNvSpPr/>
          <p:nvPr/>
        </p:nvSpPr>
        <p:spPr>
          <a:xfrm>
            <a:off x="1433880" y="4475880"/>
            <a:ext cx="1776960" cy="2746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800" b="0" spc="-1" dirty="0" err="1">
                <a:solidFill>
                  <a:srgbClr val="000000"/>
                </a:solidFill>
                <a:latin typeface="Arial"/>
                <a:ea typeface="Arial"/>
              </a:rPr>
              <a:t>Ternary</a:t>
            </a:r>
            <a:r>
              <a:rPr lang="lt-LT" sz="1800" b="0" spc="-32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800" b="0" spc="-12" dirty="0" err="1">
                <a:solidFill>
                  <a:srgbClr val="000000"/>
                </a:solidFill>
                <a:latin typeface="Arial"/>
                <a:ea typeface="Arial"/>
              </a:rPr>
              <a:t>Operator</a:t>
            </a:r>
            <a:endParaRPr lang="lt-LT" sz="1800" b="0" spc="-1" dirty="0">
              <a:latin typeface="Arial"/>
            </a:endParaRPr>
          </a:p>
        </p:txBody>
      </p:sp>
      <p:sp>
        <p:nvSpPr>
          <p:cNvPr id="204" name="object 6"/>
          <p:cNvSpPr/>
          <p:nvPr/>
        </p:nvSpPr>
        <p:spPr>
          <a:xfrm>
            <a:off x="6307140" y="3386182"/>
            <a:ext cx="976320" cy="2746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pc="-1" dirty="0" err="1">
                <a:solidFill>
                  <a:srgbClr val="000000"/>
                </a:solidFill>
                <a:latin typeface="Arial"/>
              </a:rPr>
              <a:t>Arrays</a:t>
            </a:r>
            <a:endParaRPr lang="lt-LT" sz="1800" b="0" strike="noStrike" spc="-1" dirty="0">
              <a:latin typeface="Arial"/>
            </a:endParaRPr>
          </a:p>
        </p:txBody>
      </p:sp>
      <p:sp>
        <p:nvSpPr>
          <p:cNvPr id="206" name="object 8"/>
          <p:cNvSpPr/>
          <p:nvPr/>
        </p:nvSpPr>
        <p:spPr>
          <a:xfrm>
            <a:off x="691200" y="3400560"/>
            <a:ext cx="308880" cy="3045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000" b="0" strike="noStrike" spc="-26">
                <a:solidFill>
                  <a:srgbClr val="EFF0F6"/>
                </a:solidFill>
                <a:latin typeface="Arial"/>
                <a:ea typeface="Arial"/>
              </a:rPr>
              <a:t>01</a:t>
            </a:r>
            <a:endParaRPr lang="lt-LT" sz="2000" b="0" strike="noStrike" spc="-1">
              <a:latin typeface="Arial"/>
            </a:endParaRPr>
          </a:p>
        </p:txBody>
      </p:sp>
      <p:sp>
        <p:nvSpPr>
          <p:cNvPr id="207" name="object 9"/>
          <p:cNvSpPr/>
          <p:nvPr/>
        </p:nvSpPr>
        <p:spPr>
          <a:xfrm>
            <a:off x="479880" y="4275000"/>
            <a:ext cx="731160" cy="73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9445" y="84"/>
                </a:lnTo>
                <a:lnTo>
                  <a:pt x="8141" y="330"/>
                </a:lnTo>
                <a:lnTo>
                  <a:pt x="6897" y="727"/>
                </a:lnTo>
                <a:lnTo>
                  <a:pt x="5723" y="1265"/>
                </a:lnTo>
                <a:lnTo>
                  <a:pt x="4630" y="1935"/>
                </a:lnTo>
                <a:lnTo>
                  <a:pt x="3627" y="2725"/>
                </a:lnTo>
                <a:lnTo>
                  <a:pt x="2726" y="3627"/>
                </a:lnTo>
                <a:lnTo>
                  <a:pt x="1935" y="4629"/>
                </a:lnTo>
                <a:lnTo>
                  <a:pt x="1265" y="5722"/>
                </a:lnTo>
                <a:lnTo>
                  <a:pt x="727" y="6896"/>
                </a:lnTo>
                <a:lnTo>
                  <a:pt x="330" y="8140"/>
                </a:lnTo>
                <a:lnTo>
                  <a:pt x="84" y="9445"/>
                </a:lnTo>
                <a:lnTo>
                  <a:pt x="0" y="10800"/>
                </a:lnTo>
                <a:lnTo>
                  <a:pt x="84" y="12155"/>
                </a:lnTo>
                <a:lnTo>
                  <a:pt x="330" y="13460"/>
                </a:lnTo>
                <a:lnTo>
                  <a:pt x="727" y="14704"/>
                </a:lnTo>
                <a:lnTo>
                  <a:pt x="1265" y="15878"/>
                </a:lnTo>
                <a:lnTo>
                  <a:pt x="1935" y="16971"/>
                </a:lnTo>
                <a:lnTo>
                  <a:pt x="2726" y="17973"/>
                </a:lnTo>
                <a:lnTo>
                  <a:pt x="3627" y="18875"/>
                </a:lnTo>
                <a:lnTo>
                  <a:pt x="4630" y="19665"/>
                </a:lnTo>
                <a:lnTo>
                  <a:pt x="5723" y="20335"/>
                </a:lnTo>
                <a:lnTo>
                  <a:pt x="6897" y="20873"/>
                </a:lnTo>
                <a:lnTo>
                  <a:pt x="8141" y="21270"/>
                </a:lnTo>
                <a:lnTo>
                  <a:pt x="9445" y="21516"/>
                </a:lnTo>
                <a:lnTo>
                  <a:pt x="10800" y="21600"/>
                </a:lnTo>
                <a:lnTo>
                  <a:pt x="12155" y="21516"/>
                </a:lnTo>
                <a:lnTo>
                  <a:pt x="13459" y="21270"/>
                </a:lnTo>
                <a:lnTo>
                  <a:pt x="14703" y="20873"/>
                </a:lnTo>
                <a:lnTo>
                  <a:pt x="15877" y="20335"/>
                </a:lnTo>
                <a:lnTo>
                  <a:pt x="16970" y="19665"/>
                </a:lnTo>
                <a:lnTo>
                  <a:pt x="17973" y="18875"/>
                </a:lnTo>
                <a:lnTo>
                  <a:pt x="18874" y="17973"/>
                </a:lnTo>
                <a:lnTo>
                  <a:pt x="19665" y="16971"/>
                </a:lnTo>
                <a:lnTo>
                  <a:pt x="20335" y="15878"/>
                </a:lnTo>
                <a:lnTo>
                  <a:pt x="20873" y="14704"/>
                </a:lnTo>
                <a:lnTo>
                  <a:pt x="21270" y="13460"/>
                </a:lnTo>
                <a:lnTo>
                  <a:pt x="21516" y="12155"/>
                </a:lnTo>
                <a:lnTo>
                  <a:pt x="21600" y="10800"/>
                </a:lnTo>
                <a:lnTo>
                  <a:pt x="21516" y="9445"/>
                </a:lnTo>
                <a:lnTo>
                  <a:pt x="21270" y="8140"/>
                </a:lnTo>
                <a:lnTo>
                  <a:pt x="20873" y="6896"/>
                </a:lnTo>
                <a:lnTo>
                  <a:pt x="20335" y="5722"/>
                </a:lnTo>
                <a:lnTo>
                  <a:pt x="19665" y="4629"/>
                </a:lnTo>
                <a:lnTo>
                  <a:pt x="18874" y="3627"/>
                </a:lnTo>
                <a:lnTo>
                  <a:pt x="17973" y="2725"/>
                </a:lnTo>
                <a:lnTo>
                  <a:pt x="16970" y="1935"/>
                </a:lnTo>
                <a:lnTo>
                  <a:pt x="15877" y="1265"/>
                </a:lnTo>
                <a:lnTo>
                  <a:pt x="14703" y="727"/>
                </a:lnTo>
                <a:lnTo>
                  <a:pt x="13459" y="330"/>
                </a:lnTo>
                <a:lnTo>
                  <a:pt x="12155" y="84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object 10"/>
          <p:cNvSpPr/>
          <p:nvPr/>
        </p:nvSpPr>
        <p:spPr>
          <a:xfrm>
            <a:off x="691200" y="4481280"/>
            <a:ext cx="308880" cy="3045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000" b="0" strike="noStrike" spc="-26" dirty="0">
                <a:solidFill>
                  <a:srgbClr val="EFF0F6"/>
                </a:solidFill>
                <a:latin typeface="Arial"/>
                <a:ea typeface="Arial"/>
              </a:rPr>
              <a:t>02</a:t>
            </a:r>
            <a:endParaRPr lang="lt-LT" sz="2000" b="0" strike="noStrike" spc="-1" dirty="0">
              <a:latin typeface="Arial"/>
            </a:endParaRPr>
          </a:p>
        </p:txBody>
      </p:sp>
      <p:sp>
        <p:nvSpPr>
          <p:cNvPr id="209" name="object 11"/>
          <p:cNvSpPr/>
          <p:nvPr/>
        </p:nvSpPr>
        <p:spPr>
          <a:xfrm>
            <a:off x="5364840" y="3187260"/>
            <a:ext cx="731160" cy="73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9445" y="84"/>
                </a:lnTo>
                <a:lnTo>
                  <a:pt x="8141" y="330"/>
                </a:lnTo>
                <a:lnTo>
                  <a:pt x="6897" y="727"/>
                </a:lnTo>
                <a:lnTo>
                  <a:pt x="5723" y="1265"/>
                </a:lnTo>
                <a:lnTo>
                  <a:pt x="4630" y="1935"/>
                </a:lnTo>
                <a:lnTo>
                  <a:pt x="3627" y="2725"/>
                </a:lnTo>
                <a:lnTo>
                  <a:pt x="2726" y="3627"/>
                </a:lnTo>
                <a:lnTo>
                  <a:pt x="1935" y="4629"/>
                </a:lnTo>
                <a:lnTo>
                  <a:pt x="1265" y="5722"/>
                </a:lnTo>
                <a:lnTo>
                  <a:pt x="727" y="6896"/>
                </a:lnTo>
                <a:lnTo>
                  <a:pt x="330" y="8140"/>
                </a:lnTo>
                <a:lnTo>
                  <a:pt x="84" y="9445"/>
                </a:lnTo>
                <a:lnTo>
                  <a:pt x="0" y="10800"/>
                </a:lnTo>
                <a:lnTo>
                  <a:pt x="84" y="12155"/>
                </a:lnTo>
                <a:lnTo>
                  <a:pt x="330" y="13459"/>
                </a:lnTo>
                <a:lnTo>
                  <a:pt x="727" y="14703"/>
                </a:lnTo>
                <a:lnTo>
                  <a:pt x="1265" y="15877"/>
                </a:lnTo>
                <a:lnTo>
                  <a:pt x="1935" y="16970"/>
                </a:lnTo>
                <a:lnTo>
                  <a:pt x="2726" y="17973"/>
                </a:lnTo>
                <a:lnTo>
                  <a:pt x="3627" y="18874"/>
                </a:lnTo>
                <a:lnTo>
                  <a:pt x="4630" y="19665"/>
                </a:lnTo>
                <a:lnTo>
                  <a:pt x="5723" y="20335"/>
                </a:lnTo>
                <a:lnTo>
                  <a:pt x="6897" y="20873"/>
                </a:lnTo>
                <a:lnTo>
                  <a:pt x="8141" y="21270"/>
                </a:lnTo>
                <a:lnTo>
                  <a:pt x="9445" y="21516"/>
                </a:lnTo>
                <a:lnTo>
                  <a:pt x="10800" y="21600"/>
                </a:lnTo>
                <a:lnTo>
                  <a:pt x="12155" y="21516"/>
                </a:lnTo>
                <a:lnTo>
                  <a:pt x="13459" y="21270"/>
                </a:lnTo>
                <a:lnTo>
                  <a:pt x="14703" y="20873"/>
                </a:lnTo>
                <a:lnTo>
                  <a:pt x="15877" y="20335"/>
                </a:lnTo>
                <a:lnTo>
                  <a:pt x="16970" y="19665"/>
                </a:lnTo>
                <a:lnTo>
                  <a:pt x="17973" y="18874"/>
                </a:lnTo>
                <a:lnTo>
                  <a:pt x="18874" y="17973"/>
                </a:lnTo>
                <a:lnTo>
                  <a:pt x="19665" y="16970"/>
                </a:lnTo>
                <a:lnTo>
                  <a:pt x="20335" y="15877"/>
                </a:lnTo>
                <a:lnTo>
                  <a:pt x="20873" y="14703"/>
                </a:lnTo>
                <a:lnTo>
                  <a:pt x="21270" y="13459"/>
                </a:lnTo>
                <a:lnTo>
                  <a:pt x="21516" y="12155"/>
                </a:lnTo>
                <a:lnTo>
                  <a:pt x="21600" y="10800"/>
                </a:lnTo>
                <a:lnTo>
                  <a:pt x="21516" y="9445"/>
                </a:lnTo>
                <a:lnTo>
                  <a:pt x="21270" y="8140"/>
                </a:lnTo>
                <a:lnTo>
                  <a:pt x="20873" y="6896"/>
                </a:lnTo>
                <a:lnTo>
                  <a:pt x="20335" y="5722"/>
                </a:lnTo>
                <a:lnTo>
                  <a:pt x="19665" y="4629"/>
                </a:lnTo>
                <a:lnTo>
                  <a:pt x="18874" y="3627"/>
                </a:lnTo>
                <a:lnTo>
                  <a:pt x="17973" y="2725"/>
                </a:lnTo>
                <a:lnTo>
                  <a:pt x="16970" y="1935"/>
                </a:lnTo>
                <a:lnTo>
                  <a:pt x="15877" y="1265"/>
                </a:lnTo>
                <a:lnTo>
                  <a:pt x="14703" y="727"/>
                </a:lnTo>
                <a:lnTo>
                  <a:pt x="13459" y="330"/>
                </a:lnTo>
                <a:lnTo>
                  <a:pt x="12155" y="84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object 12"/>
          <p:cNvSpPr/>
          <p:nvPr/>
        </p:nvSpPr>
        <p:spPr>
          <a:xfrm>
            <a:off x="5591700" y="3387790"/>
            <a:ext cx="308880" cy="3045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000" b="0" strike="noStrike" spc="-26" dirty="0">
                <a:solidFill>
                  <a:srgbClr val="EFF0F6"/>
                </a:solidFill>
                <a:latin typeface="Arial"/>
                <a:ea typeface="Arial"/>
              </a:rPr>
              <a:t>03</a:t>
            </a:r>
            <a:endParaRPr lang="lt-LT" sz="2000" b="0" strike="noStrike" spc="-1" dirty="0">
              <a:latin typeface="Arial"/>
            </a:endParaRPr>
          </a:p>
        </p:txBody>
      </p:sp>
      <p:sp>
        <p:nvSpPr>
          <p:cNvPr id="211" name="object 13"/>
          <p:cNvSpPr/>
          <p:nvPr/>
        </p:nvSpPr>
        <p:spPr>
          <a:xfrm>
            <a:off x="1433880" y="3400560"/>
            <a:ext cx="693720" cy="2746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800" b="0" spc="-12" dirty="0" err="1">
                <a:solidFill>
                  <a:srgbClr val="000000"/>
                </a:solidFill>
                <a:latin typeface="Arial"/>
                <a:ea typeface="Arial"/>
              </a:rPr>
              <a:t>Switch</a:t>
            </a:r>
            <a:endParaRPr lang="lt-LT" sz="1800" b="0" spc="-1" dirty="0">
              <a:latin typeface="Arial"/>
            </a:endParaRPr>
          </a:p>
        </p:txBody>
      </p:sp>
      <p:sp>
        <p:nvSpPr>
          <p:cNvPr id="212" name="object 14"/>
          <p:cNvSpPr/>
          <p:nvPr/>
        </p:nvSpPr>
        <p:spPr>
          <a:xfrm>
            <a:off x="500900" y="3166200"/>
            <a:ext cx="731160" cy="73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9445" y="84"/>
                </a:lnTo>
                <a:lnTo>
                  <a:pt x="8140" y="330"/>
                </a:lnTo>
                <a:lnTo>
                  <a:pt x="6896" y="727"/>
                </a:lnTo>
                <a:lnTo>
                  <a:pt x="5722" y="1265"/>
                </a:lnTo>
                <a:lnTo>
                  <a:pt x="4629" y="1935"/>
                </a:lnTo>
                <a:lnTo>
                  <a:pt x="3627" y="2725"/>
                </a:lnTo>
                <a:lnTo>
                  <a:pt x="2725" y="3627"/>
                </a:lnTo>
                <a:lnTo>
                  <a:pt x="1935" y="4629"/>
                </a:lnTo>
                <a:lnTo>
                  <a:pt x="1265" y="5722"/>
                </a:lnTo>
                <a:lnTo>
                  <a:pt x="727" y="6896"/>
                </a:lnTo>
                <a:lnTo>
                  <a:pt x="330" y="8140"/>
                </a:lnTo>
                <a:lnTo>
                  <a:pt x="84" y="9445"/>
                </a:lnTo>
                <a:lnTo>
                  <a:pt x="0" y="10800"/>
                </a:lnTo>
                <a:lnTo>
                  <a:pt x="84" y="12155"/>
                </a:lnTo>
                <a:lnTo>
                  <a:pt x="330" y="13460"/>
                </a:lnTo>
                <a:lnTo>
                  <a:pt x="727" y="14704"/>
                </a:lnTo>
                <a:lnTo>
                  <a:pt x="1265" y="15878"/>
                </a:lnTo>
                <a:lnTo>
                  <a:pt x="1935" y="16971"/>
                </a:lnTo>
                <a:lnTo>
                  <a:pt x="2725" y="17973"/>
                </a:lnTo>
                <a:lnTo>
                  <a:pt x="3627" y="18875"/>
                </a:lnTo>
                <a:lnTo>
                  <a:pt x="4629" y="19665"/>
                </a:lnTo>
                <a:lnTo>
                  <a:pt x="5722" y="20335"/>
                </a:lnTo>
                <a:lnTo>
                  <a:pt x="6896" y="20873"/>
                </a:lnTo>
                <a:lnTo>
                  <a:pt x="8140" y="21270"/>
                </a:lnTo>
                <a:lnTo>
                  <a:pt x="9445" y="21516"/>
                </a:lnTo>
                <a:lnTo>
                  <a:pt x="10800" y="21600"/>
                </a:lnTo>
                <a:lnTo>
                  <a:pt x="12155" y="21516"/>
                </a:lnTo>
                <a:lnTo>
                  <a:pt x="13460" y="21270"/>
                </a:lnTo>
                <a:lnTo>
                  <a:pt x="14704" y="20873"/>
                </a:lnTo>
                <a:lnTo>
                  <a:pt x="15878" y="20335"/>
                </a:lnTo>
                <a:lnTo>
                  <a:pt x="16971" y="19665"/>
                </a:lnTo>
                <a:lnTo>
                  <a:pt x="17973" y="18875"/>
                </a:lnTo>
                <a:lnTo>
                  <a:pt x="18875" y="17973"/>
                </a:lnTo>
                <a:lnTo>
                  <a:pt x="19665" y="16971"/>
                </a:lnTo>
                <a:lnTo>
                  <a:pt x="20335" y="15878"/>
                </a:lnTo>
                <a:lnTo>
                  <a:pt x="20873" y="14704"/>
                </a:lnTo>
                <a:lnTo>
                  <a:pt x="21270" y="13460"/>
                </a:lnTo>
                <a:lnTo>
                  <a:pt x="21516" y="12155"/>
                </a:lnTo>
                <a:lnTo>
                  <a:pt x="21600" y="10800"/>
                </a:lnTo>
                <a:lnTo>
                  <a:pt x="21516" y="9445"/>
                </a:lnTo>
                <a:lnTo>
                  <a:pt x="21270" y="8140"/>
                </a:lnTo>
                <a:lnTo>
                  <a:pt x="20873" y="6896"/>
                </a:lnTo>
                <a:lnTo>
                  <a:pt x="20335" y="5722"/>
                </a:lnTo>
                <a:lnTo>
                  <a:pt x="19665" y="4629"/>
                </a:lnTo>
                <a:lnTo>
                  <a:pt x="18875" y="3627"/>
                </a:lnTo>
                <a:lnTo>
                  <a:pt x="17973" y="2725"/>
                </a:lnTo>
                <a:lnTo>
                  <a:pt x="16971" y="1935"/>
                </a:lnTo>
                <a:lnTo>
                  <a:pt x="15878" y="1265"/>
                </a:lnTo>
                <a:lnTo>
                  <a:pt x="14704" y="727"/>
                </a:lnTo>
                <a:lnTo>
                  <a:pt x="13460" y="330"/>
                </a:lnTo>
                <a:lnTo>
                  <a:pt x="12155" y="84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427D995B-6AB1-A9DD-8D29-3C48FC3A96F2}"/>
              </a:ext>
            </a:extLst>
          </p:cNvPr>
          <p:cNvSpPr/>
          <p:nvPr/>
        </p:nvSpPr>
        <p:spPr>
          <a:xfrm>
            <a:off x="723562" y="3386182"/>
            <a:ext cx="308880" cy="307777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000" b="0" strike="noStrike" spc="-26" dirty="0">
                <a:solidFill>
                  <a:srgbClr val="EFF0F6"/>
                </a:solidFill>
                <a:latin typeface="Arial"/>
                <a:ea typeface="Arial"/>
              </a:rPr>
              <a:t>01</a:t>
            </a:r>
            <a:endParaRPr lang="lt-LT" sz="2000" b="0" strike="noStrike" spc="-1" dirty="0">
              <a:latin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00AF3DC-2766-C1FE-F1FF-25EB7DFEB05C}"/>
              </a:ext>
            </a:extLst>
          </p:cNvPr>
          <p:cNvSpPr/>
          <p:nvPr/>
        </p:nvSpPr>
        <p:spPr>
          <a:xfrm>
            <a:off x="5364840" y="4118950"/>
            <a:ext cx="731160" cy="73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9445" y="84"/>
                </a:lnTo>
                <a:lnTo>
                  <a:pt x="8141" y="330"/>
                </a:lnTo>
                <a:lnTo>
                  <a:pt x="6897" y="727"/>
                </a:lnTo>
                <a:lnTo>
                  <a:pt x="5723" y="1265"/>
                </a:lnTo>
                <a:lnTo>
                  <a:pt x="4630" y="1935"/>
                </a:lnTo>
                <a:lnTo>
                  <a:pt x="3627" y="2725"/>
                </a:lnTo>
                <a:lnTo>
                  <a:pt x="2726" y="3627"/>
                </a:lnTo>
                <a:lnTo>
                  <a:pt x="1935" y="4629"/>
                </a:lnTo>
                <a:lnTo>
                  <a:pt x="1265" y="5722"/>
                </a:lnTo>
                <a:lnTo>
                  <a:pt x="727" y="6896"/>
                </a:lnTo>
                <a:lnTo>
                  <a:pt x="330" y="8140"/>
                </a:lnTo>
                <a:lnTo>
                  <a:pt x="84" y="9445"/>
                </a:lnTo>
                <a:lnTo>
                  <a:pt x="0" y="10800"/>
                </a:lnTo>
                <a:lnTo>
                  <a:pt x="84" y="12155"/>
                </a:lnTo>
                <a:lnTo>
                  <a:pt x="330" y="13459"/>
                </a:lnTo>
                <a:lnTo>
                  <a:pt x="727" y="14703"/>
                </a:lnTo>
                <a:lnTo>
                  <a:pt x="1265" y="15877"/>
                </a:lnTo>
                <a:lnTo>
                  <a:pt x="1935" y="16970"/>
                </a:lnTo>
                <a:lnTo>
                  <a:pt x="2726" y="17973"/>
                </a:lnTo>
                <a:lnTo>
                  <a:pt x="3627" y="18874"/>
                </a:lnTo>
                <a:lnTo>
                  <a:pt x="4630" y="19665"/>
                </a:lnTo>
                <a:lnTo>
                  <a:pt x="5723" y="20335"/>
                </a:lnTo>
                <a:lnTo>
                  <a:pt x="6897" y="20873"/>
                </a:lnTo>
                <a:lnTo>
                  <a:pt x="8141" y="21270"/>
                </a:lnTo>
                <a:lnTo>
                  <a:pt x="9445" y="21516"/>
                </a:lnTo>
                <a:lnTo>
                  <a:pt x="10800" y="21600"/>
                </a:lnTo>
                <a:lnTo>
                  <a:pt x="12155" y="21516"/>
                </a:lnTo>
                <a:lnTo>
                  <a:pt x="13459" y="21270"/>
                </a:lnTo>
                <a:lnTo>
                  <a:pt x="14703" y="20873"/>
                </a:lnTo>
                <a:lnTo>
                  <a:pt x="15877" y="20335"/>
                </a:lnTo>
                <a:lnTo>
                  <a:pt x="16970" y="19665"/>
                </a:lnTo>
                <a:lnTo>
                  <a:pt x="17973" y="18874"/>
                </a:lnTo>
                <a:lnTo>
                  <a:pt x="18874" y="17973"/>
                </a:lnTo>
                <a:lnTo>
                  <a:pt x="19665" y="16970"/>
                </a:lnTo>
                <a:lnTo>
                  <a:pt x="20335" y="15877"/>
                </a:lnTo>
                <a:lnTo>
                  <a:pt x="20873" y="14703"/>
                </a:lnTo>
                <a:lnTo>
                  <a:pt x="21270" y="13459"/>
                </a:lnTo>
                <a:lnTo>
                  <a:pt x="21516" y="12155"/>
                </a:lnTo>
                <a:lnTo>
                  <a:pt x="21600" y="10800"/>
                </a:lnTo>
                <a:lnTo>
                  <a:pt x="21516" y="9445"/>
                </a:lnTo>
                <a:lnTo>
                  <a:pt x="21270" y="8140"/>
                </a:lnTo>
                <a:lnTo>
                  <a:pt x="20873" y="6896"/>
                </a:lnTo>
                <a:lnTo>
                  <a:pt x="20335" y="5722"/>
                </a:lnTo>
                <a:lnTo>
                  <a:pt x="19665" y="4629"/>
                </a:lnTo>
                <a:lnTo>
                  <a:pt x="18874" y="3627"/>
                </a:lnTo>
                <a:lnTo>
                  <a:pt x="17973" y="2725"/>
                </a:lnTo>
                <a:lnTo>
                  <a:pt x="16970" y="1935"/>
                </a:lnTo>
                <a:lnTo>
                  <a:pt x="15877" y="1265"/>
                </a:lnTo>
                <a:lnTo>
                  <a:pt x="14703" y="727"/>
                </a:lnTo>
                <a:lnTo>
                  <a:pt x="13459" y="330"/>
                </a:lnTo>
                <a:lnTo>
                  <a:pt x="12155" y="84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950DEEB4-DA91-CF39-6123-96A9A50A54BF}"/>
              </a:ext>
            </a:extLst>
          </p:cNvPr>
          <p:cNvSpPr/>
          <p:nvPr/>
        </p:nvSpPr>
        <p:spPr>
          <a:xfrm>
            <a:off x="5591700" y="4369952"/>
            <a:ext cx="308880" cy="307777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000" b="0" strike="noStrike" spc="-26" dirty="0">
                <a:solidFill>
                  <a:srgbClr val="EFF0F6"/>
                </a:solidFill>
                <a:latin typeface="Arial"/>
                <a:ea typeface="Arial"/>
              </a:rPr>
              <a:t>04</a:t>
            </a:r>
            <a:endParaRPr lang="lt-LT" sz="2000" b="0" strike="noStrike" spc="-1" dirty="0">
              <a:latin typeface="Arial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6E2A41-7A59-CA6A-AE15-CFF7D2F423FC}"/>
              </a:ext>
            </a:extLst>
          </p:cNvPr>
          <p:cNvSpPr/>
          <p:nvPr/>
        </p:nvSpPr>
        <p:spPr>
          <a:xfrm>
            <a:off x="6322860" y="4338540"/>
            <a:ext cx="976320" cy="2746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pc="-1" dirty="0" err="1">
                <a:solidFill>
                  <a:srgbClr val="000000"/>
                </a:solidFill>
                <a:latin typeface="Arial"/>
              </a:rPr>
              <a:t>Loops</a:t>
            </a:r>
            <a:endParaRPr lang="lt-L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 3"/>
          <p:cNvSpPr/>
          <p:nvPr/>
        </p:nvSpPr>
        <p:spPr>
          <a:xfrm>
            <a:off x="559080" y="479880"/>
            <a:ext cx="19515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1400" b="0" strike="noStrike" spc="-5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1400" b="0" strike="noStrike" spc="-4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E18DFA8E-1729-82C8-E2C5-3ED48E9E0A1D}"/>
              </a:ext>
            </a:extLst>
          </p:cNvPr>
          <p:cNvSpPr txBox="1">
            <a:spLocks/>
          </p:cNvSpPr>
          <p:nvPr/>
        </p:nvSpPr>
        <p:spPr>
          <a:xfrm>
            <a:off x="559079" y="1393920"/>
            <a:ext cx="6903265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lt-LT" sz="2800" b="1" spc="-1" dirty="0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pc="-1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 dirty="0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2800" b="1" spc="-1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lt-LT" sz="2800" b="1" spc="-1" dirty="0" err="1">
                <a:solidFill>
                  <a:srgbClr val="000000"/>
                </a:solidFill>
                <a:latin typeface="Arial"/>
                <a:ea typeface="Arial"/>
              </a:rPr>
              <a:t>Loops</a:t>
            </a:r>
            <a:r>
              <a:rPr lang="lt-LT" sz="2800" b="1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lt-LT" sz="2800" b="1" spc="-100" dirty="0">
                <a:solidFill>
                  <a:srgbClr val="000000"/>
                </a:solidFill>
                <a:latin typeface="Arial"/>
                <a:ea typeface="Arial"/>
              </a:rPr>
              <a:t> (teorija) – </a:t>
            </a:r>
            <a:r>
              <a:rPr lang="lt-LT" sz="2800" b="1" spc="-100" dirty="0" err="1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lt-LT" sz="2800" b="1" spc="-1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00" dirty="0" err="1">
                <a:solidFill>
                  <a:srgbClr val="000000"/>
                </a:solidFill>
                <a:latin typeface="Arial"/>
                <a:ea typeface="Arial"/>
              </a:rPr>
              <a:t>in</a:t>
            </a:r>
            <a:endParaRPr lang="lt-LT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BE6CD-DBDC-F209-B36C-21EB2D2045EF}"/>
              </a:ext>
            </a:extLst>
          </p:cNvPr>
          <p:cNvSpPr txBox="1"/>
          <p:nvPr/>
        </p:nvSpPr>
        <p:spPr>
          <a:xfrm>
            <a:off x="559079" y="255183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const</a:t>
            </a:r>
            <a:r>
              <a:rPr lang="en-GB" dirty="0"/>
              <a:t> cars = ["BMW", "Volvo", "Mini"];</a:t>
            </a:r>
          </a:p>
          <a:p>
            <a:endParaRPr lang="en-GB" dirty="0"/>
          </a:p>
          <a:p>
            <a:r>
              <a:rPr lang="en-GB" dirty="0"/>
              <a:t>let text = ""</a:t>
            </a:r>
          </a:p>
          <a:p>
            <a:endParaRPr lang="en-GB" dirty="0"/>
          </a:p>
          <a:p>
            <a:r>
              <a:rPr lang="en-GB" dirty="0"/>
              <a:t>for (let x in cars) { </a:t>
            </a:r>
          </a:p>
          <a:p>
            <a:r>
              <a:rPr lang="en-GB" dirty="0"/>
              <a:t>	text += ` ${x}`;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console.log</a:t>
            </a:r>
            <a:r>
              <a:rPr lang="en-GB" dirty="0"/>
              <a:t>(text) // 0 1 2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2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 3"/>
          <p:cNvSpPr/>
          <p:nvPr/>
        </p:nvSpPr>
        <p:spPr>
          <a:xfrm>
            <a:off x="559080" y="479880"/>
            <a:ext cx="19515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1400" b="0" strike="noStrike" spc="-55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1400" b="0" strike="noStrike" spc="-46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2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E18DFA8E-1729-82C8-E2C5-3ED48E9E0A1D}"/>
              </a:ext>
            </a:extLst>
          </p:cNvPr>
          <p:cNvSpPr txBox="1">
            <a:spLocks/>
          </p:cNvSpPr>
          <p:nvPr/>
        </p:nvSpPr>
        <p:spPr>
          <a:xfrm>
            <a:off x="559079" y="1393920"/>
            <a:ext cx="7529007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lt-LT" sz="2800" b="1" spc="-1" dirty="0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pc="-1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 dirty="0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2800" b="1" spc="-1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lt-LT" sz="2800" b="1" spc="-1" dirty="0" err="1">
                <a:solidFill>
                  <a:srgbClr val="000000"/>
                </a:solidFill>
                <a:latin typeface="Arial"/>
                <a:ea typeface="Arial"/>
              </a:rPr>
              <a:t>Loops</a:t>
            </a:r>
            <a:r>
              <a:rPr lang="lt-LT" sz="2800" b="1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lt-LT" sz="2800" b="1" spc="-100" dirty="0">
                <a:solidFill>
                  <a:srgbClr val="000000"/>
                </a:solidFill>
                <a:latin typeface="Arial"/>
                <a:ea typeface="Arial"/>
              </a:rPr>
              <a:t> (teorija) – </a:t>
            </a:r>
            <a:r>
              <a:rPr lang="lt-LT" sz="2800" b="1" spc="-100" dirty="0" err="1">
                <a:solidFill>
                  <a:srgbClr val="000000"/>
                </a:solidFill>
                <a:latin typeface="Arial"/>
                <a:ea typeface="Arial"/>
              </a:rPr>
              <a:t>forEach</a:t>
            </a:r>
            <a:endParaRPr lang="lt-LT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BE6CD-DBDC-F209-B36C-21EB2D2045EF}"/>
              </a:ext>
            </a:extLst>
          </p:cNvPr>
          <p:cNvSpPr txBox="1"/>
          <p:nvPr/>
        </p:nvSpPr>
        <p:spPr>
          <a:xfrm>
            <a:off x="559079" y="255183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let text = "";</a:t>
            </a:r>
          </a:p>
          <a:p>
            <a:r>
              <a:rPr lang="en-GB" dirty="0" err="1"/>
              <a:t>const</a:t>
            </a:r>
            <a:r>
              <a:rPr lang="en-GB" dirty="0"/>
              <a:t> fruits = ["apple", "orange", "cherry"];</a:t>
            </a:r>
          </a:p>
          <a:p>
            <a:r>
              <a:rPr lang="en-GB" dirty="0" err="1"/>
              <a:t>fruits.forEach</a:t>
            </a:r>
            <a:r>
              <a:rPr lang="en-GB" dirty="0"/>
              <a:t>(</a:t>
            </a:r>
            <a:r>
              <a:rPr lang="en-GB" dirty="0" err="1"/>
              <a:t>myFunction</a:t>
            </a:r>
            <a:r>
              <a:rPr lang="en-GB" dirty="0"/>
              <a:t>);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function </a:t>
            </a:r>
            <a:r>
              <a:rPr lang="en-GB" dirty="0" err="1"/>
              <a:t>myFunction</a:t>
            </a:r>
            <a:r>
              <a:rPr lang="en-GB" dirty="0"/>
              <a:t>(item, index) {</a:t>
            </a:r>
          </a:p>
          <a:p>
            <a:r>
              <a:rPr lang="en-GB" dirty="0"/>
              <a:t>  text += index + ": " + item ; </a:t>
            </a:r>
          </a:p>
          <a:p>
            <a:r>
              <a:rPr lang="en-GB" dirty="0"/>
              <a:t>  </a:t>
            </a:r>
            <a:r>
              <a:rPr lang="en-GB" dirty="0" err="1"/>
              <a:t>console.log</a:t>
            </a:r>
            <a:r>
              <a:rPr lang="en-GB" dirty="0"/>
              <a:t>(text)</a:t>
            </a:r>
          </a:p>
          <a:p>
            <a:r>
              <a:rPr lang="en-GB" dirty="0"/>
              <a:t>}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74CCF-5CC6-E16F-4AC2-7F80B095EDD0}"/>
              </a:ext>
            </a:extLst>
          </p:cNvPr>
          <p:cNvSpPr txBox="1"/>
          <p:nvPr/>
        </p:nvSpPr>
        <p:spPr>
          <a:xfrm>
            <a:off x="559079" y="2018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T" dirty="0"/>
              <a:t>forEach() calls a function for each element in an array:</a:t>
            </a:r>
          </a:p>
        </p:txBody>
      </p:sp>
    </p:spTree>
    <p:extLst>
      <p:ext uri="{BB962C8B-B14F-4D97-AF65-F5344CB8AC3E}">
        <p14:creationId xmlns:p14="http://schemas.microsoft.com/office/powerpoint/2010/main" val="1919425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59080" y="1393920"/>
            <a:ext cx="5716080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(teorija)</a:t>
            </a:r>
            <a:endParaRPr lang="lt-L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object 3"/>
          <p:cNvSpPr/>
          <p:nvPr/>
        </p:nvSpPr>
        <p:spPr>
          <a:xfrm>
            <a:off x="559080" y="479880"/>
            <a:ext cx="19515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ciklai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(Loops)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8" name="object 4"/>
          <p:cNvSpPr/>
          <p:nvPr/>
        </p:nvSpPr>
        <p:spPr>
          <a:xfrm>
            <a:off x="559080" y="2724840"/>
            <a:ext cx="4508280" cy="3203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while</a:t>
            </a:r>
            <a:r>
              <a:rPr kumimoji="0" lang="lt-LT" sz="1400" b="1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(loop)</a:t>
            </a:r>
            <a:r>
              <a:rPr kumimoji="0" lang="lt-LT" sz="1400" b="1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ciklas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Sintaksė: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while</a:t>
            </a:r>
            <a:r>
              <a:rPr kumimoji="0" lang="lt-LT" sz="1400" b="0" i="1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(condition)</a:t>
            </a:r>
            <a:r>
              <a:rPr kumimoji="0" lang="lt-LT" sz="1400" b="0" i="1" u="none" strike="noStrike" kern="1200" cap="none" spc="-7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{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code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so-called</a:t>
            </a:r>
            <a:r>
              <a:rPr kumimoji="0" lang="lt-LT" sz="1400" b="0" i="1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"loop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body"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}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Kol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sąlyga</a:t>
            </a:r>
            <a:r>
              <a:rPr kumimoji="0" lang="lt-LT" sz="1400" b="0" i="0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yra</a:t>
            </a:r>
            <a:r>
              <a:rPr kumimoji="0" lang="lt-LT" sz="1400" b="0" i="0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,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vykdomas</a:t>
            </a:r>
            <a:r>
              <a:rPr kumimoji="0" lang="lt-LT" sz="1400" b="0" i="0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kodas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esantis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“loop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body”.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59080" y="1393920"/>
            <a:ext cx="5716080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(teorija)</a:t>
            </a:r>
            <a:endParaRPr lang="lt-L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object 3"/>
          <p:cNvSpPr/>
          <p:nvPr/>
        </p:nvSpPr>
        <p:spPr>
          <a:xfrm>
            <a:off x="559080" y="479880"/>
            <a:ext cx="19515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ciklai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(Loops)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1" name="object 4"/>
          <p:cNvSpPr/>
          <p:nvPr/>
        </p:nvSpPr>
        <p:spPr>
          <a:xfrm>
            <a:off x="559080" y="2724840"/>
            <a:ext cx="4406040" cy="2895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while</a:t>
            </a:r>
            <a:r>
              <a:rPr kumimoji="0" lang="lt-LT" sz="1400" b="1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(loop)</a:t>
            </a:r>
            <a:r>
              <a:rPr kumimoji="0" lang="lt-LT" sz="1400" b="1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ciklas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Pvz.:</a:t>
            </a:r>
            <a:r>
              <a:rPr kumimoji="0" lang="lt-LT" sz="1400" b="0" i="0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žemiau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esantis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while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(loop)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ciklas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išves</a:t>
            </a:r>
            <a:r>
              <a:rPr kumimoji="0" lang="lt-LT" sz="1400" b="0" i="0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i,</a:t>
            </a:r>
            <a:r>
              <a:rPr kumimoji="0" lang="lt-LT" sz="1400" b="0" i="0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kol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</a:t>
            </a:r>
            <a:r>
              <a:rPr kumimoji="0" lang="lt-LT" sz="1400" b="0" i="0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&lt;</a:t>
            </a:r>
            <a:r>
              <a:rPr kumimoji="0" lang="lt-LT" sz="1400" b="0" i="0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3: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let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 =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0;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99000" marR="0" lvl="0" indent="-87120" algn="l" defTabSz="914400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while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(i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&lt;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3)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{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shows</a:t>
            </a:r>
            <a:r>
              <a:rPr kumimoji="0" lang="lt-LT" sz="1400" b="0" i="1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0,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then</a:t>
            </a:r>
            <a:r>
              <a:rPr kumimoji="0" lang="lt-LT" sz="1400" b="0" i="1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1,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then</a:t>
            </a:r>
            <a:r>
              <a:rPr kumimoji="0" lang="lt-LT" sz="1400" b="0" i="1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2 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console.log(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</a:t>
            </a:r>
            <a:r>
              <a:rPr kumimoji="0" lang="lt-LT" sz="1400" b="0" i="1" u="none" strike="noStrike" kern="1200" cap="none" spc="29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);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i++;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}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bject 2"/>
          <p:cNvSpPr/>
          <p:nvPr/>
        </p:nvSpPr>
        <p:spPr>
          <a:xfrm>
            <a:off x="513360" y="483840"/>
            <a:ext cx="1676520" cy="772006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200" b="0" i="0" u="none" strike="noStrike" kern="1200" cap="none" spc="-1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200" b="0" i="0" u="none" strike="noStrike" kern="1200" cap="none" spc="-21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200" b="0" i="0" u="none" strike="noStrike" kern="1200" cap="none" spc="-1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ciklai</a:t>
            </a:r>
            <a:r>
              <a:rPr kumimoji="0" lang="lt-LT" sz="1200" b="0" i="0" u="none" strike="noStrike" kern="1200" cap="none" spc="-26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200" b="0" i="0" u="none" strike="noStrike" kern="1200" cap="none" spc="-12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(</a:t>
            </a:r>
            <a:r>
              <a:rPr kumimoji="0" lang="lt-LT" sz="1200" b="0" i="0" u="none" strike="noStrike" kern="1200" cap="none" spc="-12" normalizeH="0" baseline="0" noProof="0" dirty="0" err="1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Loops</a:t>
            </a:r>
            <a:r>
              <a:rPr kumimoji="0" lang="lt-LT" sz="1200" b="0" i="0" u="none" strike="noStrike" kern="1200" cap="none" spc="-12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)</a:t>
            </a:r>
            <a:endParaRPr kumimoji="0" lang="lt-LT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3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600" b="1" i="0" u="none" strike="noStrike" kern="1200" cap="none" spc="-1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Užduotis</a:t>
            </a:r>
            <a:r>
              <a:rPr kumimoji="0" lang="lt-LT" sz="1600" b="1" i="0" u="none" strike="noStrike" kern="1200" cap="none" spc="-41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nr.</a:t>
            </a:r>
            <a:r>
              <a:rPr kumimoji="0" lang="lt-LT" sz="1600" b="1" i="0" u="none" strike="noStrike" kern="1200" cap="none" spc="-46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lang="lt-LT" sz="1600" b="1" spc="-52" dirty="0">
                <a:solidFill>
                  <a:srgbClr val="FDFFFF"/>
                </a:solidFill>
                <a:latin typeface="Arial"/>
                <a:ea typeface="Arial"/>
              </a:rPr>
              <a:t>4</a:t>
            </a:r>
            <a:endParaRPr kumimoji="0" lang="lt-LT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13" name="object 3" descr="object 3"/>
          <p:cNvPicPr/>
          <p:nvPr/>
        </p:nvPicPr>
        <p:blipFill>
          <a:blip r:embed="rId2"/>
          <a:stretch/>
        </p:blipFill>
        <p:spPr>
          <a:xfrm>
            <a:off x="479880" y="1441800"/>
            <a:ext cx="11231640" cy="5226840"/>
          </a:xfrm>
          <a:prstGeom prst="rect">
            <a:avLst/>
          </a:prstGeom>
          <a:ln w="12700">
            <a:noFill/>
          </a:ln>
        </p:spPr>
      </p:pic>
      <p:sp>
        <p:nvSpPr>
          <p:cNvPr id="214" name="object 4"/>
          <p:cNvSpPr/>
          <p:nvPr/>
        </p:nvSpPr>
        <p:spPr>
          <a:xfrm>
            <a:off x="672840" y="1851840"/>
            <a:ext cx="8577360" cy="2154436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buFont typeface="+mj-lt"/>
              <a:buAutoNum type="arabicPeriod"/>
            </a:pPr>
            <a:r>
              <a:rPr lang="lt-LT" sz="1400" dirty="0">
                <a:solidFill>
                  <a:srgbClr val="212B36"/>
                </a:solidFill>
                <a:latin typeface="Public Sans"/>
              </a:rPr>
              <a:t>Su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while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ciklu pasirašykite, kad Jūsų vardą išvestų į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console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3 kartus.</a:t>
            </a:r>
          </a:p>
          <a:p>
            <a:pPr>
              <a:buFont typeface="+mj-lt"/>
              <a:buAutoNum type="arabicPeriod"/>
            </a:pPr>
            <a:r>
              <a:rPr lang="lt-LT" sz="1400" dirty="0">
                <a:solidFill>
                  <a:srgbClr val="212B36"/>
                </a:solidFill>
                <a:latin typeface="Public Sans"/>
              </a:rPr>
              <a:t>Sukurkite kintamąjį (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let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combo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= ""). Kiekvieną kartą paleidus ciklą į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combo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prisirašo Jūsų vardas (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t.y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.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while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ciklo viduje darytų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combo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+= "Petras" ). Sukurkite programą, kur bus kintamasis (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let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times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= 5), kuris nurodys kiek kartų į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combo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kintamąjį turėtų būti pridėtas Jūsų vardas. Jei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times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skaičius 0 arba mažiau - vis tiek bent vieną kartą įvyks ciklas ir Jūsų vardą įrašys į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combo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.</a:t>
            </a:r>
            <a:br>
              <a:rPr lang="lt-LT" sz="1400" dirty="0">
                <a:solidFill>
                  <a:srgbClr val="212B36"/>
                </a:solidFill>
                <a:latin typeface="Public Sans"/>
              </a:rPr>
            </a:b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Pvz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:</a:t>
            </a:r>
            <a:br>
              <a:rPr lang="lt-LT" sz="1400" dirty="0">
                <a:solidFill>
                  <a:srgbClr val="212B36"/>
                </a:solidFill>
                <a:latin typeface="Public Sans"/>
              </a:rPr>
            </a:b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times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= 0;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combo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= "Petras"</a:t>
            </a:r>
            <a:br>
              <a:rPr lang="lt-LT" sz="1400" dirty="0">
                <a:solidFill>
                  <a:srgbClr val="212B36"/>
                </a:solidFill>
                <a:latin typeface="Public Sans"/>
              </a:rPr>
            </a:b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times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= 1;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combo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= "Petras"</a:t>
            </a:r>
            <a:br>
              <a:rPr lang="lt-LT" sz="1400" dirty="0">
                <a:solidFill>
                  <a:srgbClr val="212B36"/>
                </a:solidFill>
                <a:latin typeface="Public Sans"/>
              </a:rPr>
            </a:b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times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= 2;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combo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= "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PetrasPetras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"</a:t>
            </a:r>
            <a:br>
              <a:rPr lang="lt-LT" sz="1400" dirty="0">
                <a:solidFill>
                  <a:srgbClr val="212B36"/>
                </a:solidFill>
                <a:latin typeface="Public Sans"/>
              </a:rPr>
            </a:b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times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= 3;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combo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= "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PetrasPetrasPetras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59080" y="1393920"/>
            <a:ext cx="5716080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(teorija)</a:t>
            </a:r>
            <a:endParaRPr lang="lt-L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object 3"/>
          <p:cNvSpPr/>
          <p:nvPr/>
        </p:nvSpPr>
        <p:spPr>
          <a:xfrm>
            <a:off x="559080" y="479880"/>
            <a:ext cx="19515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ciklai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(Loops)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7" name="object 4"/>
          <p:cNvSpPr/>
          <p:nvPr/>
        </p:nvSpPr>
        <p:spPr>
          <a:xfrm>
            <a:off x="559080" y="2724840"/>
            <a:ext cx="7519320" cy="29016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do...while</a:t>
            </a:r>
            <a:r>
              <a:rPr kumimoji="0" lang="lt-LT" sz="1400" b="1" i="0" u="none" strike="noStrike" kern="1200" cap="none" spc="-9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(loop)</a:t>
            </a:r>
            <a:r>
              <a:rPr kumimoji="0" lang="lt-LT" sz="1400" b="1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ciklas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Sintaksė: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do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{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loop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body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}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while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(con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dition);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do...while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ciklas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pirmiausia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įvykdys</a:t>
            </a:r>
            <a:r>
              <a:rPr kumimoji="0" lang="lt-LT" sz="1400" b="0" i="0" u="none" strike="noStrike" kern="1200" cap="none" spc="9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kūną,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tada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patikrins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būklę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ir,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kol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tai</a:t>
            </a:r>
            <a:r>
              <a:rPr kumimoji="0" lang="lt-LT" sz="1400" b="0" i="0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tiesa,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vėl</a:t>
            </a:r>
            <a:r>
              <a:rPr kumimoji="0" lang="lt-LT" sz="1400" b="0" i="0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ir</a:t>
            </a:r>
            <a:r>
              <a:rPr kumimoji="0" lang="lt-LT" sz="1400" b="0" i="0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vėl</a:t>
            </a:r>
            <a:r>
              <a:rPr kumimoji="0" lang="lt-LT" sz="1400" b="0" i="0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ją</a:t>
            </a:r>
            <a:r>
              <a:rPr kumimoji="0" lang="lt-LT" sz="1400" b="0" i="0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vykdys.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59080" y="1393920"/>
            <a:ext cx="5716080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ciklai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(Loops)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(teorija)</a:t>
            </a:r>
            <a:endParaRPr lang="lt-L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object 3"/>
          <p:cNvSpPr/>
          <p:nvPr/>
        </p:nvSpPr>
        <p:spPr>
          <a:xfrm>
            <a:off x="559080" y="479880"/>
            <a:ext cx="19515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ciklai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(Loops)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0" name="object 4"/>
          <p:cNvSpPr/>
          <p:nvPr/>
        </p:nvSpPr>
        <p:spPr>
          <a:xfrm>
            <a:off x="559080" y="2724840"/>
            <a:ext cx="1918080" cy="2690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do...while</a:t>
            </a:r>
            <a:r>
              <a:rPr kumimoji="0" lang="lt-LT" sz="1400" b="1" i="0" u="none" strike="noStrike" kern="1200" cap="none" spc="-8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(loop)</a:t>
            </a:r>
            <a:r>
              <a:rPr kumimoji="0" lang="lt-LT" sz="1400" b="1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ciklas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Pvz.: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21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let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</a:t>
            </a:r>
            <a:r>
              <a:rPr kumimoji="0" lang="lt-LT" sz="1400" b="0" i="1" u="none" strike="noStrike" kern="1200" cap="none" spc="4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0;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do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{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console.log(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</a:t>
            </a:r>
            <a:r>
              <a:rPr kumimoji="0" lang="lt-LT" sz="1400" b="0" i="1" u="none" strike="noStrike" kern="1200" cap="none" spc="29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);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i++;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}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while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(i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&lt;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3);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59079" y="1393920"/>
            <a:ext cx="6903265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Switch</a:t>
            </a:r>
            <a:endParaRPr lang="lt-LT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3"/>
          <p:cNvSpPr/>
          <p:nvPr/>
        </p:nvSpPr>
        <p:spPr>
          <a:xfrm>
            <a:off x="559080" y="479880"/>
            <a:ext cx="19515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 dirty="0" err="1">
                <a:solidFill>
                  <a:srgbClr val="000000"/>
                </a:solidFill>
                <a:latin typeface="Arial"/>
              </a:rPr>
              <a:t>Sw</a:t>
            </a:r>
            <a:r>
              <a:rPr lang="lt-LT" sz="1400" spc="-1" dirty="0" err="1">
                <a:solidFill>
                  <a:srgbClr val="000000"/>
                </a:solidFill>
                <a:latin typeface="Arial"/>
              </a:rPr>
              <a:t>itch</a:t>
            </a:r>
            <a:endParaRPr lang="lt-LT" sz="1400" b="0" strike="noStrike" spc="-1" dirty="0">
              <a:latin typeface="Arial"/>
            </a:endParaRPr>
          </a:p>
        </p:txBody>
      </p:sp>
      <p:sp>
        <p:nvSpPr>
          <p:cNvPr id="216" name="object 4"/>
          <p:cNvSpPr/>
          <p:nvPr/>
        </p:nvSpPr>
        <p:spPr>
          <a:xfrm>
            <a:off x="559079" y="2271165"/>
            <a:ext cx="8979840" cy="86177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r>
              <a:rPr lang="lt-LT" sz="1400" dirty="0">
                <a:solidFill>
                  <a:srgbClr val="212B36"/>
                </a:solidFill>
                <a:latin typeface="Public Sans"/>
              </a:rPr>
              <a:t>Ne vien su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if-else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galime apsirašyti, kad pasileistų skirtingas kodas priklausomai nuo sąlygos.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Conditional'ų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yra keli - šiandien pasižiūrėsime ir į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Switch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Statement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:</a:t>
            </a:r>
          </a:p>
          <a:p>
            <a:br>
              <a:rPr lang="lt-LT" sz="1400" dirty="0"/>
            </a:br>
            <a:endParaRPr lang="lt-LT" sz="1400" b="1" strike="noStrike" spc="-1" dirty="0">
              <a:latin typeface="Arial"/>
            </a:endParaRPr>
          </a:p>
        </p:txBody>
      </p:sp>
      <p:pic>
        <p:nvPicPr>
          <p:cNvPr id="2" name="Online Media 1" descr="Switch Sąlyga">
            <a:hlinkClick r:id="" action="ppaction://media"/>
            <a:extLst>
              <a:ext uri="{FF2B5EF4-FFF2-40B4-BE49-F238E27FC236}">
                <a16:creationId xmlns:a16="http://schemas.microsoft.com/office/drawing/2014/main" id="{86691906-80A4-BDE2-8EF2-63CC818EDCF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9079" y="3083015"/>
            <a:ext cx="4254659" cy="3190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object 2"/>
          <p:cNvSpPr/>
          <p:nvPr/>
        </p:nvSpPr>
        <p:spPr>
          <a:xfrm>
            <a:off x="513360" y="483840"/>
            <a:ext cx="1676520" cy="772006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200" b="0" strike="noStrike" spc="-1" dirty="0" err="1">
                <a:solidFill>
                  <a:srgbClr val="FDFFFF"/>
                </a:solidFill>
                <a:latin typeface="Arial"/>
                <a:ea typeface="Arial"/>
              </a:rPr>
              <a:t>Switch</a:t>
            </a:r>
            <a:endParaRPr lang="lt-L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lt-LT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pos="0" algn="l"/>
              </a:tabLst>
            </a:pPr>
            <a:r>
              <a:rPr lang="lt-LT" sz="1600" b="1" strike="noStrike" spc="-1" dirty="0">
                <a:solidFill>
                  <a:srgbClr val="FDFFFF"/>
                </a:solidFill>
                <a:latin typeface="Arial"/>
                <a:ea typeface="Arial"/>
              </a:rPr>
              <a:t>Užduotis</a:t>
            </a:r>
            <a:r>
              <a:rPr lang="lt-LT" sz="1600" b="1" strike="noStrike" spc="-35" dirty="0">
                <a:solidFill>
                  <a:srgbClr val="FDFFFF"/>
                </a:solidFill>
                <a:latin typeface="Arial"/>
                <a:ea typeface="Arial"/>
              </a:rPr>
              <a:t> </a:t>
            </a:r>
            <a:r>
              <a:rPr lang="lt-LT" sz="1600" b="1" strike="noStrike" spc="-1" dirty="0" err="1">
                <a:solidFill>
                  <a:srgbClr val="FDFFFF"/>
                </a:solidFill>
                <a:latin typeface="Arial"/>
                <a:ea typeface="Arial"/>
              </a:rPr>
              <a:t>nr.</a:t>
            </a:r>
            <a:r>
              <a:rPr lang="lt-LT" sz="1600" b="1" strike="noStrike" spc="-46" dirty="0">
                <a:solidFill>
                  <a:srgbClr val="FDFFFF"/>
                </a:solidFill>
                <a:latin typeface="Arial"/>
                <a:ea typeface="Arial"/>
              </a:rPr>
              <a:t> </a:t>
            </a:r>
            <a:r>
              <a:rPr lang="lt-LT" sz="1600" b="1" spc="-52" dirty="0">
                <a:solidFill>
                  <a:srgbClr val="FDFFFF"/>
                </a:solidFill>
                <a:latin typeface="Arial"/>
                <a:ea typeface="Arial"/>
              </a:rPr>
              <a:t>1</a:t>
            </a:r>
            <a:endParaRPr lang="lt-LT" sz="1600" b="0" strike="noStrike" spc="-1" dirty="0">
              <a:latin typeface="Arial"/>
            </a:endParaRPr>
          </a:p>
        </p:txBody>
      </p:sp>
      <p:pic>
        <p:nvPicPr>
          <p:cNvPr id="231" name="object 3" descr="object 3"/>
          <p:cNvPicPr/>
          <p:nvPr/>
        </p:nvPicPr>
        <p:blipFill>
          <a:blip r:embed="rId2"/>
          <a:stretch/>
        </p:blipFill>
        <p:spPr>
          <a:xfrm>
            <a:off x="479880" y="1441800"/>
            <a:ext cx="11231640" cy="5226840"/>
          </a:xfrm>
          <a:prstGeom prst="rect">
            <a:avLst/>
          </a:prstGeom>
          <a:ln w="12700">
            <a:noFill/>
          </a:ln>
        </p:spPr>
      </p:pic>
      <p:sp>
        <p:nvSpPr>
          <p:cNvPr id="232" name="object 4"/>
          <p:cNvSpPr/>
          <p:nvPr/>
        </p:nvSpPr>
        <p:spPr>
          <a:xfrm>
            <a:off x="672840" y="1851840"/>
            <a:ext cx="8398080" cy="28161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buFont typeface="+mj-lt"/>
              <a:buAutoNum type="arabicPeriod"/>
            </a:pPr>
            <a:r>
              <a:rPr lang="lt-LT" sz="1400" dirty="0">
                <a:solidFill>
                  <a:srgbClr val="212B36"/>
                </a:solidFill>
                <a:latin typeface="Public Sans"/>
              </a:rPr>
              <a:t>Ar atsimenat paskutinį IF-ELSE pratimą? Būtent jį efektyviau apsirašyti su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Switch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, pasibandykime:</a:t>
            </a:r>
            <a:br>
              <a:rPr lang="lt-LT" sz="1400" dirty="0">
                <a:solidFill>
                  <a:srgbClr val="212B36"/>
                </a:solidFill>
                <a:latin typeface="Public Sans"/>
              </a:rPr>
            </a:br>
            <a:r>
              <a:rPr lang="lt-LT" sz="1400" dirty="0">
                <a:solidFill>
                  <a:srgbClr val="212B36"/>
                </a:solidFill>
                <a:latin typeface="Public Sans"/>
              </a:rPr>
              <a:t>Sukurkite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variable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'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car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', kuris bus lygus kažkokiam automobilio prekės ženklui. Aprašykite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Switch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, kuris pasakys ar tas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brand'as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priklauso VW Group, ar BMW Group, ar nei vienam.</a:t>
            </a:r>
            <a:br>
              <a:rPr lang="lt-LT" sz="1400" dirty="0">
                <a:solidFill>
                  <a:srgbClr val="212B36"/>
                </a:solidFill>
                <a:latin typeface="Public Sans"/>
              </a:rPr>
            </a:br>
            <a:r>
              <a:rPr lang="lt-LT" sz="1400" dirty="0">
                <a:solidFill>
                  <a:srgbClr val="212B36"/>
                </a:solidFill>
                <a:latin typeface="Public Sans"/>
              </a:rPr>
              <a:t>VW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group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priklauso: VW, Audi, Bentley,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Bugatti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,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Lamborghini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,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Porsche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.</a:t>
            </a:r>
            <a:br>
              <a:rPr lang="lt-LT" sz="1400" dirty="0">
                <a:solidFill>
                  <a:srgbClr val="212B36"/>
                </a:solidFill>
                <a:latin typeface="Public Sans"/>
              </a:rPr>
            </a:br>
            <a:r>
              <a:rPr lang="lt-LT" sz="1400" dirty="0">
                <a:solidFill>
                  <a:srgbClr val="212B36"/>
                </a:solidFill>
                <a:latin typeface="Public Sans"/>
              </a:rPr>
              <a:t>BMW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group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priklauso: BMW, Mini, Rolls-Royce.</a:t>
            </a:r>
          </a:p>
          <a:p>
            <a:pPr>
              <a:buFont typeface="+mj-lt"/>
              <a:buAutoNum type="arabicPeriod"/>
            </a:pPr>
            <a:r>
              <a:rPr lang="lt-LT" sz="1400" dirty="0">
                <a:solidFill>
                  <a:srgbClr val="212B36"/>
                </a:solidFill>
                <a:latin typeface="Public Sans"/>
              </a:rPr>
              <a:t>Sukurkite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variable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'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userInput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' ir pradžioje prilyginkite 'Obuolys'. Su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Switch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statement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apsirašyk, kad '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userInput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'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reikmšmė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yra - vaisius ar daržovė. Pridėkite bent 5 kiekvienos kategorijos (trūksta idėjų?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Wiki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į pagalbą: </a:t>
            </a:r>
            <a:r>
              <a:rPr lang="lt-LT" sz="1400" dirty="0">
                <a:solidFill>
                  <a:srgbClr val="212B36"/>
                </a:solidFill>
                <a:latin typeface="Public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vaisiai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, </a:t>
            </a:r>
            <a:r>
              <a:rPr lang="lt-LT" sz="1400" dirty="0">
                <a:solidFill>
                  <a:srgbClr val="212B36"/>
                </a:solidFill>
                <a:latin typeface="Public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daržovės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lt-LT" sz="1400" dirty="0">
                <a:solidFill>
                  <a:srgbClr val="212B36"/>
                </a:solidFill>
                <a:latin typeface="Public Sans"/>
              </a:rPr>
              <a:t>Kokia šiandien diena? Sukurkite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variable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'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weekDay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', kuris būtų lygus skaičiui - savaitės dienai, skaičiuojant nuo 0 (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t.y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. pirmadienis - 0; antradienis - 1; trečiadienis - 2 ir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t.t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.). Parašykite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Switch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statement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, kuris paimtų skaičių ir jį pakeistų (ne sukurtų naują kintamąjį, o pakeistų '</a:t>
            </a:r>
            <a:r>
              <a:rPr lang="lt-LT" sz="1400" dirty="0" err="1">
                <a:solidFill>
                  <a:srgbClr val="212B36"/>
                </a:solidFill>
                <a:latin typeface="Public Sans"/>
              </a:rPr>
              <a:t>weekDay</a:t>
            </a:r>
            <a:r>
              <a:rPr lang="lt-LT" sz="1400" dirty="0">
                <a:solidFill>
                  <a:srgbClr val="212B36"/>
                </a:solidFill>
                <a:latin typeface="Public Sans"/>
              </a:rPr>
              <a:t>' reikšmę) į savaitės dieną žodžiu. Vėliau, atspausdink kintamąjį.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lt-LT" sz="1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82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59079" y="1393920"/>
            <a:ext cx="6903265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Ternary</a:t>
            </a:r>
            <a:r>
              <a:rPr lang="lt-LT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Operators</a:t>
            </a:r>
            <a:endParaRPr lang="lt-LT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3"/>
          <p:cNvSpPr/>
          <p:nvPr/>
        </p:nvSpPr>
        <p:spPr>
          <a:xfrm>
            <a:off x="559080" y="479880"/>
            <a:ext cx="19515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Ternary</a:t>
            </a:r>
            <a:r>
              <a:rPr lang="lt-L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operators</a:t>
            </a:r>
            <a:endParaRPr lang="lt-LT" sz="1400" b="0" strike="noStrike" spc="-1" dirty="0">
              <a:latin typeface="Arial"/>
            </a:endParaRPr>
          </a:p>
        </p:txBody>
      </p:sp>
      <p:sp>
        <p:nvSpPr>
          <p:cNvPr id="216" name="object 4"/>
          <p:cNvSpPr/>
          <p:nvPr/>
        </p:nvSpPr>
        <p:spPr>
          <a:xfrm>
            <a:off x="559079" y="2271165"/>
            <a:ext cx="8979840" cy="430887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br>
              <a:rPr lang="lt-LT" sz="1400" dirty="0"/>
            </a:br>
            <a:endParaRPr lang="lt-LT" sz="1400" b="1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61439-76AD-0C01-1C1C-246C1AB95AFF}"/>
              </a:ext>
            </a:extLst>
          </p:cNvPr>
          <p:cNvSpPr txBox="1"/>
          <p:nvPr/>
        </p:nvSpPr>
        <p:spPr>
          <a:xfrm>
            <a:off x="559079" y="2438400"/>
            <a:ext cx="8584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lt-LT" b="0" i="0" dirty="0">
                <a:solidFill>
                  <a:srgbClr val="212B36"/>
                </a:solidFill>
                <a:effectLst/>
                <a:latin typeface="Public Sans"/>
              </a:rPr>
              <a:t>Dar vienas sąlygos aprašymo būdas - </a:t>
            </a:r>
            <a:r>
              <a:rPr lang="lt-LT" b="0" i="0" dirty="0" err="1">
                <a:solidFill>
                  <a:srgbClr val="212B36"/>
                </a:solidFill>
                <a:effectLst/>
                <a:latin typeface="Public Sans"/>
              </a:rPr>
              <a:t>ternary</a:t>
            </a:r>
            <a:r>
              <a:rPr lang="lt-LT" b="0" i="0" dirty="0">
                <a:solidFill>
                  <a:srgbClr val="212B36"/>
                </a:solidFill>
                <a:effectLst/>
                <a:latin typeface="Public Sans"/>
              </a:rPr>
              <a:t> </a:t>
            </a:r>
            <a:r>
              <a:rPr lang="lt-LT" b="0" i="0" dirty="0" err="1">
                <a:solidFill>
                  <a:srgbClr val="212B36"/>
                </a:solidFill>
                <a:effectLst/>
                <a:latin typeface="Public Sans"/>
              </a:rPr>
              <a:t>operator</a:t>
            </a:r>
            <a:r>
              <a:rPr lang="lt-LT" b="0" i="0" dirty="0">
                <a:solidFill>
                  <a:srgbClr val="212B36"/>
                </a:solidFill>
                <a:effectLst/>
                <a:latin typeface="Public Sans"/>
              </a:rPr>
              <a:t> (dažnai vadinamas </a:t>
            </a:r>
            <a:r>
              <a:rPr lang="lt-LT" b="0" i="0" dirty="0" err="1">
                <a:solidFill>
                  <a:srgbClr val="212B36"/>
                </a:solidFill>
                <a:effectLst/>
                <a:latin typeface="Public Sans"/>
              </a:rPr>
              <a:t>one-liner</a:t>
            </a:r>
            <a:r>
              <a:rPr lang="lt-LT" b="0" i="0" dirty="0">
                <a:solidFill>
                  <a:srgbClr val="212B36"/>
                </a:solidFill>
                <a:effectLst/>
                <a:latin typeface="Public Sans"/>
              </a:rPr>
              <a:t>), nes kaip ir pats pavadinimas nusako - yra vienos eilutės ilgio IF-ELSE.</a:t>
            </a:r>
          </a:p>
          <a:p>
            <a:br>
              <a:rPr lang="lt-LT" dirty="0"/>
            </a:br>
            <a:endParaRPr lang="en-LT" dirty="0"/>
          </a:p>
        </p:txBody>
      </p:sp>
      <p:pic>
        <p:nvPicPr>
          <p:cNvPr id="5" name="Online Media 4" descr="Ternary Operator">
            <a:hlinkClick r:id="" action="ppaction://media"/>
            <a:extLst>
              <a:ext uri="{FF2B5EF4-FFF2-40B4-BE49-F238E27FC236}">
                <a16:creationId xmlns:a16="http://schemas.microsoft.com/office/drawing/2014/main" id="{F24CC30F-819D-E29B-49A9-180E1024580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6164" y="3429000"/>
            <a:ext cx="4274179" cy="320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5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object 2"/>
          <p:cNvSpPr/>
          <p:nvPr/>
        </p:nvSpPr>
        <p:spPr>
          <a:xfrm>
            <a:off x="513360" y="483840"/>
            <a:ext cx="1676520" cy="772006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200" b="0" strike="noStrike" spc="-1" dirty="0" err="1">
                <a:solidFill>
                  <a:srgbClr val="FDFFFF"/>
                </a:solidFill>
                <a:latin typeface="Arial"/>
                <a:ea typeface="Arial"/>
              </a:rPr>
              <a:t>Ternary</a:t>
            </a:r>
            <a:r>
              <a:rPr lang="lt-LT" sz="1200" b="0" strike="noStrike" spc="-1" dirty="0">
                <a:solidFill>
                  <a:srgbClr val="FDFFFF"/>
                </a:solidFill>
                <a:latin typeface="Arial"/>
                <a:ea typeface="Arial"/>
              </a:rPr>
              <a:t> </a:t>
            </a:r>
            <a:r>
              <a:rPr lang="lt-LT" sz="1200" b="0" strike="noStrike" spc="-1" dirty="0" err="1">
                <a:solidFill>
                  <a:srgbClr val="FDFFFF"/>
                </a:solidFill>
                <a:latin typeface="Arial"/>
                <a:ea typeface="Arial"/>
              </a:rPr>
              <a:t>operators</a:t>
            </a:r>
            <a:endParaRPr lang="lt-L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lt-LT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pos="0" algn="l"/>
              </a:tabLst>
            </a:pPr>
            <a:r>
              <a:rPr lang="lt-LT" sz="1600" b="1" strike="noStrike" spc="-1" dirty="0">
                <a:solidFill>
                  <a:srgbClr val="FDFFFF"/>
                </a:solidFill>
                <a:latin typeface="Arial"/>
                <a:ea typeface="Arial"/>
              </a:rPr>
              <a:t>Užduotis</a:t>
            </a:r>
            <a:r>
              <a:rPr lang="lt-LT" sz="1600" b="1" strike="noStrike" spc="-35" dirty="0">
                <a:solidFill>
                  <a:srgbClr val="FDFFFF"/>
                </a:solidFill>
                <a:latin typeface="Arial"/>
                <a:ea typeface="Arial"/>
              </a:rPr>
              <a:t> </a:t>
            </a:r>
            <a:r>
              <a:rPr lang="lt-LT" sz="1600" b="1" strike="noStrike" spc="-1" dirty="0" err="1">
                <a:solidFill>
                  <a:srgbClr val="FDFFFF"/>
                </a:solidFill>
                <a:latin typeface="Arial"/>
                <a:ea typeface="Arial"/>
              </a:rPr>
              <a:t>nr.</a:t>
            </a:r>
            <a:r>
              <a:rPr lang="lt-LT" sz="1600" b="1" strike="noStrike" spc="-46" dirty="0">
                <a:solidFill>
                  <a:srgbClr val="FDFFFF"/>
                </a:solidFill>
                <a:latin typeface="Arial"/>
                <a:ea typeface="Arial"/>
              </a:rPr>
              <a:t> </a:t>
            </a:r>
            <a:r>
              <a:rPr lang="lt-LT" sz="1600" b="1" strike="noStrike" spc="-52" dirty="0">
                <a:solidFill>
                  <a:srgbClr val="FDFFFF"/>
                </a:solidFill>
                <a:latin typeface="Arial"/>
                <a:ea typeface="Arial"/>
              </a:rPr>
              <a:t>2</a:t>
            </a:r>
            <a:endParaRPr lang="lt-LT" sz="1600" b="0" strike="noStrike" spc="-1" dirty="0">
              <a:latin typeface="Arial"/>
            </a:endParaRPr>
          </a:p>
        </p:txBody>
      </p:sp>
      <p:pic>
        <p:nvPicPr>
          <p:cNvPr id="231" name="object 3" descr="object 3"/>
          <p:cNvPicPr/>
          <p:nvPr/>
        </p:nvPicPr>
        <p:blipFill>
          <a:blip r:embed="rId2"/>
          <a:stretch/>
        </p:blipFill>
        <p:spPr>
          <a:xfrm>
            <a:off x="479880" y="1441800"/>
            <a:ext cx="11231640" cy="5226840"/>
          </a:xfrm>
          <a:prstGeom prst="rect">
            <a:avLst/>
          </a:prstGeom>
          <a:ln w="12700">
            <a:noFill/>
          </a:ln>
        </p:spPr>
      </p:pic>
      <p:sp>
        <p:nvSpPr>
          <p:cNvPr id="232" name="object 4"/>
          <p:cNvSpPr/>
          <p:nvPr/>
        </p:nvSpPr>
        <p:spPr>
          <a:xfrm>
            <a:off x="672840" y="1851840"/>
            <a:ext cx="8398080" cy="195438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buFont typeface="+mj-lt"/>
              <a:buAutoNum type="arabicPeriod"/>
            </a:pPr>
            <a:r>
              <a:rPr lang="lt-LT" sz="1600" dirty="0">
                <a:solidFill>
                  <a:srgbClr val="212B36"/>
                </a:solidFill>
                <a:latin typeface="Public Sans"/>
              </a:rPr>
              <a:t>Parašykite 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variable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 su jūsų vardu. Pasiklauskite, jei vardo ilgis trumpesnis nei 5 simboliai - tegul išmeta konsolėje "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Short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 Name", kitaip - "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Long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 Name".</a:t>
            </a:r>
          </a:p>
          <a:p>
            <a:pPr>
              <a:buFont typeface="+mj-lt"/>
              <a:buAutoNum type="arabicPeriod"/>
            </a:pPr>
            <a:r>
              <a:rPr lang="lt-LT" sz="1600" dirty="0">
                <a:solidFill>
                  <a:srgbClr val="212B36"/>
                </a:solidFill>
                <a:latin typeface="Public Sans"/>
              </a:rPr>
              <a:t>Sukurkite du kintamuosius: '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clientAge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' ir '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legalAge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'. Patikriname ar vartotojas gali vairuoti automobilį - 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t.y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. 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clientAge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 didesnis arba lygus 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legalAge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. Jei taip - išmeta '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Can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Drive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', kitaip '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Can't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drive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‘.</a:t>
            </a:r>
          </a:p>
          <a:p>
            <a:pPr>
              <a:buFont typeface="+mj-lt"/>
              <a:buAutoNum type="arabicPeriod"/>
            </a:pPr>
            <a:r>
              <a:rPr lang="lt-LT" sz="1600" dirty="0">
                <a:solidFill>
                  <a:srgbClr val="212B36"/>
                </a:solidFill>
                <a:latin typeface="Public Sans"/>
              </a:rPr>
              <a:t>O jeigu antrame pratime įvesti -1 kaip amžių? Darom 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double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ternary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operator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 - 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t.y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. operatorius operatoriuje. Pirma paklausiame - jei amžius mažesnis nei 0; arba didesnis nei 120 - išmetame "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Invalid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Age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". Jei vis tik ne - tada 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false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lt-LT" sz="1600" dirty="0" err="1">
                <a:solidFill>
                  <a:srgbClr val="212B36"/>
                </a:solidFill>
                <a:latin typeface="Public Sans"/>
              </a:rPr>
              <a:t>statement'e</a:t>
            </a:r>
            <a:r>
              <a:rPr lang="lt-LT" sz="1600" dirty="0">
                <a:solidFill>
                  <a:srgbClr val="212B36"/>
                </a:solidFill>
                <a:latin typeface="Public Sans"/>
              </a:rPr>
              <a:t> bus dar vienas operatorius su antru pratimo klausimu.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lt-LT" sz="1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49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6401437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</a:pPr>
            <a:r>
              <a:t>Masyvai</a:t>
            </a:r>
            <a:r>
              <a:rPr spc="-100"/>
              <a:t> </a:t>
            </a:r>
            <a:r>
              <a:t>(Array)</a:t>
            </a:r>
            <a:r>
              <a:rPr spc="-100"/>
              <a:t> </a:t>
            </a:r>
            <a:r>
              <a:t>ir</a:t>
            </a:r>
            <a:r>
              <a:rPr spc="-100"/>
              <a:t> </a:t>
            </a:r>
            <a:r>
              <a:t>jų</a:t>
            </a:r>
            <a:r>
              <a:rPr spc="-100"/>
              <a:t> </a:t>
            </a:r>
            <a:r>
              <a:t>metodai</a:t>
            </a:r>
            <a:r>
              <a:rPr spc="-100"/>
              <a:t> (teorija)</a:t>
            </a:r>
          </a:p>
        </p:txBody>
      </p:sp>
      <p:sp>
        <p:nvSpPr>
          <p:cNvPr id="103" name="object 3"/>
          <p:cNvSpPr txBox="1"/>
          <p:nvPr/>
        </p:nvSpPr>
        <p:spPr>
          <a:xfrm>
            <a:off x="559104" y="479804"/>
            <a:ext cx="31623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JavaScript</a:t>
            </a:r>
            <a:r>
              <a:rPr kumimoji="0" sz="1400" b="0" i="0" u="none" strike="noStrike" kern="0" cap="none" spc="-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masyvai</a:t>
            </a: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(Array)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ir</a:t>
            </a:r>
            <a:r>
              <a:rPr kumimoji="0" sz="1400" b="0" i="0" u="none" strike="noStrike" kern="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jų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metodai</a:t>
            </a:r>
            <a:endParaRPr kumimoji="0" sz="1400" b="0" i="0" u="none" strike="noStrike" kern="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</p:txBody>
      </p:sp>
      <p:sp>
        <p:nvSpPr>
          <p:cNvPr id="104" name="object 4"/>
          <p:cNvSpPr txBox="1"/>
          <p:nvPr/>
        </p:nvSpPr>
        <p:spPr>
          <a:xfrm>
            <a:off x="559103" y="2724911"/>
            <a:ext cx="4161156" cy="1983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Tuščio</a:t>
            </a:r>
            <a:r>
              <a:rPr kumimoji="0" sz="1400" b="0" i="0" u="none" strike="noStrike" kern="0" cap="none" spc="-7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masyvo</a:t>
            </a:r>
            <a:r>
              <a:rPr kumimoji="0" sz="1400" b="0" i="0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(Array)</a:t>
            </a:r>
            <a:r>
              <a:rPr kumimoji="0" sz="1400" b="0" i="0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kūrimo</a:t>
            </a:r>
            <a:r>
              <a:rPr kumimoji="0" sz="1400" b="0" i="0" u="none" strike="noStrike" kern="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sintaksės</a:t>
            </a:r>
            <a:r>
              <a:rPr kumimoji="0" sz="1400" b="0" i="0" u="none" strike="noStrike" kern="0" cap="none" spc="-7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(yra</a:t>
            </a:r>
            <a:r>
              <a:rPr kumimoji="0" sz="1400" b="0" i="0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dvi):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5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2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let</a:t>
            </a:r>
            <a:r>
              <a:rPr kumimoji="0" sz="1400" b="0" i="1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arr</a:t>
            </a:r>
            <a:r>
              <a:rPr kumimoji="0" sz="1400" b="0" i="1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=</a:t>
            </a:r>
            <a:r>
              <a:rPr kumimoji="0" sz="1400" b="0" i="1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new</a:t>
            </a:r>
            <a:r>
              <a:rPr kumimoji="0" sz="1400" b="0" i="1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Array()</a:t>
            </a:r>
            <a:r>
              <a:rPr kumimoji="0" sz="1400" b="0" i="1" u="none" strike="noStrike" kern="0" cap="none" spc="-4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//Geras,</a:t>
            </a:r>
            <a:r>
              <a:rPr kumimoji="0" sz="1400" b="0" i="1" u="none" strike="noStrike" kern="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bet</a:t>
            </a:r>
            <a:r>
              <a:rPr kumimoji="0" sz="1400" b="0" i="1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stengitės</a:t>
            </a:r>
            <a:r>
              <a:rPr kumimoji="0" sz="1400" b="0" i="1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nenaudoti</a:t>
            </a:r>
          </a:p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let</a:t>
            </a:r>
            <a:r>
              <a:rPr kumimoji="0" sz="1400" b="0" i="1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arr</a:t>
            </a:r>
            <a:r>
              <a:rPr kumimoji="0" sz="1400" b="0" i="1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=</a:t>
            </a:r>
            <a:r>
              <a:rPr kumimoji="0" sz="1400" b="0" i="1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[]</a:t>
            </a:r>
            <a:r>
              <a:rPr kumimoji="0" sz="1400" b="0" i="1" u="none" strike="noStrike" kern="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//Geras;</a:t>
            </a:r>
          </a:p>
          <a:p>
            <a:pPr marL="0" marR="693419" lvl="0" indent="12700" algn="l" defTabSz="914400" rtl="0" eaLnBrk="1" fontAlgn="auto" latinLnBrk="0" hangingPunct="0">
              <a:lnSpc>
                <a:spcPct val="289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*Beveik</a:t>
            </a:r>
            <a:r>
              <a:rPr kumimoji="0" sz="1400" b="0" i="0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visada</a:t>
            </a:r>
            <a:r>
              <a:rPr kumimoji="0" sz="1400" b="0" i="0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naudojama</a:t>
            </a:r>
            <a:r>
              <a:rPr kumimoji="0" sz="1400" b="0" i="0" u="none" strike="noStrike" kern="0" cap="none" spc="-7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antroji</a:t>
            </a:r>
            <a:r>
              <a:rPr kumimoji="0" sz="1400" b="0" i="0" u="none" strike="noStrike" kern="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sintaksė.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Pvz.:</a:t>
            </a:r>
            <a:r>
              <a:rPr kumimoji="0" sz="1400" b="0" i="0" u="none" strike="noStrike" kern="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let</a:t>
            </a:r>
            <a:r>
              <a:rPr kumimoji="0" sz="1400" b="0" i="0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fruits</a:t>
            </a:r>
            <a:r>
              <a:rPr kumimoji="0" sz="1400" b="0" i="0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=</a:t>
            </a:r>
            <a:r>
              <a:rPr kumimoji="0" sz="14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["Apple",</a:t>
            </a:r>
            <a:r>
              <a:rPr kumimoji="0" sz="1400" b="0" i="0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"Orange",</a:t>
            </a:r>
            <a:r>
              <a:rPr kumimoji="0" sz="1400" b="0" i="0" u="none" strike="noStrike" kern="0" cap="none" spc="-4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"Plum"];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6401437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</a:pPr>
            <a:r>
              <a:t>Masyvai</a:t>
            </a:r>
            <a:r>
              <a:rPr spc="-100"/>
              <a:t> </a:t>
            </a:r>
            <a:r>
              <a:t>(Array)</a:t>
            </a:r>
            <a:r>
              <a:rPr spc="-100"/>
              <a:t> </a:t>
            </a:r>
            <a:r>
              <a:t>ir</a:t>
            </a:r>
            <a:r>
              <a:rPr spc="-100"/>
              <a:t> </a:t>
            </a:r>
            <a:r>
              <a:t>jų</a:t>
            </a:r>
            <a:r>
              <a:rPr spc="-100"/>
              <a:t> </a:t>
            </a:r>
            <a:r>
              <a:t>metodai</a:t>
            </a:r>
            <a:r>
              <a:rPr spc="-100"/>
              <a:t> (teorija)</a:t>
            </a:r>
          </a:p>
        </p:txBody>
      </p:sp>
      <p:sp>
        <p:nvSpPr>
          <p:cNvPr id="107" name="object 3"/>
          <p:cNvSpPr txBox="1"/>
          <p:nvPr/>
        </p:nvSpPr>
        <p:spPr>
          <a:xfrm>
            <a:off x="559104" y="479804"/>
            <a:ext cx="31623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JavaScript</a:t>
            </a:r>
            <a:r>
              <a:rPr kumimoji="0" sz="1400" b="0" i="0" u="none" strike="noStrike" kern="0" cap="none" spc="-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masyvai</a:t>
            </a: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(Array)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ir</a:t>
            </a:r>
            <a:r>
              <a:rPr kumimoji="0" sz="1400" b="0" i="0" u="none" strike="noStrike" kern="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jų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metodai</a:t>
            </a:r>
            <a:endParaRPr kumimoji="0" sz="1400" b="0" i="0" u="none" strike="noStrike" kern="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</p:txBody>
      </p:sp>
      <p:sp>
        <p:nvSpPr>
          <p:cNvPr id="108" name="object 4"/>
          <p:cNvSpPr txBox="1"/>
          <p:nvPr/>
        </p:nvSpPr>
        <p:spPr>
          <a:xfrm>
            <a:off x="559103" y="2724911"/>
            <a:ext cx="6057267" cy="258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Masyvo</a:t>
            </a:r>
            <a:r>
              <a:rPr kumimoji="0" sz="1400" b="0" i="0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(Array)</a:t>
            </a:r>
            <a:r>
              <a:rPr kumimoji="0" sz="1400" b="0" i="0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elementai</a:t>
            </a:r>
            <a:r>
              <a:rPr kumimoji="0" sz="1400" b="0" i="0" u="none" strike="noStrike" kern="0" cap="none" spc="-6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yra</a:t>
            </a:r>
            <a:r>
              <a:rPr kumimoji="0" sz="1400" b="0" i="0" u="none" strike="noStrike" kern="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sunumeruoti,</a:t>
            </a:r>
            <a:r>
              <a:rPr kumimoji="0" sz="1400" b="0" i="0" u="none" strike="noStrike" kern="0" cap="none" spc="-7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pradedant</a:t>
            </a:r>
            <a:r>
              <a:rPr kumimoji="0" sz="1400" b="0" i="0" u="none" strike="noStrike" kern="0" cap="none" spc="-7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nuo</a:t>
            </a:r>
            <a:r>
              <a:rPr kumimoji="0" sz="1400" b="0" i="0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nulio.</a:t>
            </a:r>
          </a:p>
          <a:p>
            <a:pPr marL="0" marR="5080" lvl="0" indent="12700" algn="l" defTabSz="914400" rtl="0" eaLnBrk="1" fontAlgn="auto" latinLnBrk="0" hangingPunct="0">
              <a:lnSpc>
                <a:spcPts val="48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Elementą</a:t>
            </a:r>
            <a:r>
              <a:rPr kumimoji="0" sz="1400" b="0" i="0" u="none" strike="noStrike" kern="0" cap="none" spc="-7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iš</a:t>
            </a:r>
            <a:r>
              <a:rPr kumimoji="0" sz="1400" b="0" i="0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masyvo</a:t>
            </a:r>
            <a:r>
              <a:rPr kumimoji="0" sz="1400" b="0" i="0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galime</a:t>
            </a:r>
            <a:r>
              <a:rPr kumimoji="0" sz="1400" b="0" i="0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gauti</a:t>
            </a:r>
            <a:r>
              <a:rPr kumimoji="0" sz="1400" b="0" i="0" u="none" strike="noStrike" kern="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laužtiniuose</a:t>
            </a:r>
            <a:r>
              <a:rPr kumimoji="0" sz="1400" b="0" i="0" u="none" strike="noStrike" kern="0" cap="none" spc="-7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skliaustuose</a:t>
            </a:r>
            <a:r>
              <a:rPr kumimoji="0" sz="1400" b="0" i="0" u="none" strike="noStrike" kern="0" cap="none" spc="-7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nurodę</a:t>
            </a:r>
            <a:r>
              <a:rPr kumimoji="0" sz="1400" b="0" i="0" u="none" strike="noStrike" kern="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jo</a:t>
            </a:r>
            <a:r>
              <a:rPr kumimoji="0" sz="1400" b="0" i="0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numerį: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let</a:t>
            </a:r>
            <a:r>
              <a:rPr kumimoji="0" sz="14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fruits</a:t>
            </a:r>
            <a:r>
              <a:rPr kumimoji="0" sz="1400" b="0" i="0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=</a:t>
            </a:r>
            <a:r>
              <a:rPr kumimoji="0" sz="1400" b="0" i="0" u="none" strike="noStrike" kern="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["Apple",</a:t>
            </a:r>
            <a:r>
              <a:rPr kumimoji="0" sz="1400" b="0" i="0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"Orange",</a:t>
            </a:r>
            <a:r>
              <a:rPr kumimoji="0" sz="1400" b="0" i="0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"Plum"];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5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3501390" lvl="0" indent="12700" algn="l" defTabSz="914400" rtl="0" eaLnBrk="1" fontAlgn="auto" latinLnBrk="0" hangingPunct="0">
              <a:lnSpc>
                <a:spcPct val="14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console.log(</a:t>
            </a:r>
            <a:r>
              <a:rPr kumimoji="0" sz="1400" b="0" i="0" u="none" strike="noStrike" kern="0" cap="none" spc="-8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fruits[0]</a:t>
            </a:r>
            <a:r>
              <a:rPr kumimoji="0" sz="1400" b="0" i="0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);</a:t>
            </a:r>
            <a:r>
              <a:rPr kumimoji="0" sz="1400" b="0" i="0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//</a:t>
            </a:r>
            <a:r>
              <a:rPr kumimoji="0" sz="1400" b="0" i="0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Apple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console.log(</a:t>
            </a:r>
            <a:r>
              <a:rPr kumimoji="0" sz="1400" b="0" i="0" u="none" strike="noStrike" kern="0" cap="none" spc="-8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fruits[1]</a:t>
            </a:r>
            <a:r>
              <a:rPr kumimoji="0" sz="1400" b="0" i="0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);</a:t>
            </a:r>
            <a:r>
              <a:rPr kumimoji="0" sz="1400" b="0" i="0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//</a:t>
            </a:r>
            <a:r>
              <a:rPr kumimoji="0" sz="14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Orange console.log(</a:t>
            </a:r>
            <a:r>
              <a:rPr kumimoji="0" sz="1400" b="0" i="0" u="none" strike="noStrike" kern="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fruits[2]</a:t>
            </a:r>
            <a:r>
              <a:rPr kumimoji="0" sz="1400" b="0" i="0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); //</a:t>
            </a:r>
            <a:r>
              <a:rPr kumimoji="0" sz="1400" b="0" i="0" u="none" strike="noStrike" kern="0" cap="none" spc="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Plum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6401437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</a:pPr>
            <a:r>
              <a:t>Masyvai</a:t>
            </a:r>
            <a:r>
              <a:rPr spc="-100"/>
              <a:t> </a:t>
            </a:r>
            <a:r>
              <a:t>(Array)</a:t>
            </a:r>
            <a:r>
              <a:rPr spc="-100"/>
              <a:t> </a:t>
            </a:r>
            <a:r>
              <a:t>ir</a:t>
            </a:r>
            <a:r>
              <a:rPr spc="-100"/>
              <a:t> </a:t>
            </a:r>
            <a:r>
              <a:t>jų</a:t>
            </a:r>
            <a:r>
              <a:rPr spc="-100"/>
              <a:t> </a:t>
            </a:r>
            <a:r>
              <a:t>metodai</a:t>
            </a:r>
            <a:r>
              <a:rPr spc="-100"/>
              <a:t> (teorija)</a:t>
            </a:r>
          </a:p>
        </p:txBody>
      </p:sp>
      <p:sp>
        <p:nvSpPr>
          <p:cNvPr id="115" name="object 3"/>
          <p:cNvSpPr txBox="1"/>
          <p:nvPr/>
        </p:nvSpPr>
        <p:spPr>
          <a:xfrm>
            <a:off x="559104" y="479804"/>
            <a:ext cx="31623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JavaScript</a:t>
            </a:r>
            <a:r>
              <a:rPr kumimoji="0" sz="1400" b="0" i="0" u="none" strike="noStrike" kern="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masyvai</a:t>
            </a:r>
            <a:r>
              <a:rPr kumimoji="0" sz="14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(Array)</a:t>
            </a:r>
            <a:r>
              <a:rPr kumimoji="0" sz="1400" b="0" i="0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ir</a:t>
            </a:r>
            <a:r>
              <a:rPr kumimoji="0" sz="1400" b="0" i="0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jų</a:t>
            </a:r>
            <a:r>
              <a:rPr kumimoji="0" sz="1400" b="0" i="0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metodai</a:t>
            </a:r>
          </a:p>
        </p:txBody>
      </p:sp>
      <p:sp>
        <p:nvSpPr>
          <p:cNvPr id="116" name="object 4"/>
          <p:cNvSpPr txBox="1"/>
          <p:nvPr/>
        </p:nvSpPr>
        <p:spPr>
          <a:xfrm>
            <a:off x="559103" y="2724911"/>
            <a:ext cx="4203067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Galime</a:t>
            </a:r>
            <a:r>
              <a:rPr kumimoji="0" sz="1400" b="0" i="0" u="none" strike="noStrike" kern="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masyvo</a:t>
            </a:r>
            <a:r>
              <a:rPr kumimoji="0" sz="1400" b="0" i="0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(Array)</a:t>
            </a:r>
            <a:r>
              <a:rPr kumimoji="0" sz="1400" b="0" i="0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elementą</a:t>
            </a:r>
            <a:r>
              <a:rPr kumimoji="0" sz="1400" b="0" i="0" u="none" strike="noStrike" kern="0" cap="none" spc="-7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pakeisti: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5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2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let</a:t>
            </a:r>
            <a:r>
              <a:rPr kumimoji="0" sz="1400" b="0" i="1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fruits</a:t>
            </a:r>
            <a:r>
              <a:rPr kumimoji="0" sz="1400" b="0" i="1" u="none" strike="noStrike" kern="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=</a:t>
            </a:r>
            <a:r>
              <a:rPr kumimoji="0" sz="1400" b="0" i="1" u="none" strike="noStrike" kern="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["Apple",</a:t>
            </a:r>
            <a:r>
              <a:rPr kumimoji="0" sz="1400" b="0" i="1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"Orange",</a:t>
            </a:r>
            <a:r>
              <a:rPr kumimoji="0" sz="1400" b="0" i="1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"Plum"];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5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2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fruits[2]</a:t>
            </a:r>
            <a:r>
              <a:rPr kumimoji="0" sz="1400" b="0" i="1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= 'Pear';</a:t>
            </a:r>
            <a:r>
              <a:rPr kumimoji="0" sz="1400" b="0" i="1" u="none" strike="noStrike" kern="0" cap="none" spc="-2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//</a:t>
            </a:r>
            <a:r>
              <a:rPr kumimoji="0" sz="1400" b="0" i="1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dabar["Apple",</a:t>
            </a:r>
            <a:r>
              <a:rPr kumimoji="0" sz="1400" b="0" i="1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"Orange",</a:t>
            </a:r>
            <a:r>
              <a:rPr kumimoji="0" sz="1400" b="0" i="1" u="none" strike="noStrike" kern="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"Pear"]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5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2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...</a:t>
            </a:r>
            <a:r>
              <a:rPr kumimoji="0" sz="1400" b="0" i="0" u="none" strike="noStrike" kern="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arba</a:t>
            </a:r>
            <a:r>
              <a:rPr kumimoji="0" sz="1400" b="0" i="0" u="none" strike="noStrike" kern="0" cap="none" spc="-4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pridėkite</a:t>
            </a:r>
            <a:r>
              <a:rPr kumimoji="0" sz="1400" b="0" i="0" u="none" strike="noStrike" kern="0" cap="none" spc="-7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naują</a:t>
            </a:r>
            <a:r>
              <a:rPr kumimoji="0" sz="1400" b="0" i="0" u="none" strike="noStrike" kern="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elementą</a:t>
            </a:r>
            <a:r>
              <a:rPr kumimoji="0" sz="1400" b="0" i="0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prie</a:t>
            </a:r>
            <a:r>
              <a:rPr kumimoji="0" sz="1400" b="0" i="0" u="none" strike="noStrike" kern="0" cap="none" spc="-4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masyvo</a:t>
            </a:r>
            <a:r>
              <a:rPr kumimoji="0" sz="14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0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(Array):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5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kumimoji="0" sz="1200" b="0" i="0" u="none" strike="noStrike" kern="0" cap="none" spc="-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eration Sans"/>
              <a:sym typeface="Liberation Sans"/>
            </a:endParaRPr>
          </a:p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fruits[3]</a:t>
            </a:r>
            <a:r>
              <a:rPr kumimoji="0" sz="1400" b="0" i="1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=</a:t>
            </a:r>
            <a:r>
              <a:rPr kumimoji="0" sz="1400" b="0" i="1" u="none" strike="noStrike" kern="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'Lemon';</a:t>
            </a:r>
          </a:p>
          <a:p>
            <a:pPr marL="0" marR="0" lvl="0" indent="12700" algn="l" defTabSz="914400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//</a:t>
            </a:r>
            <a:r>
              <a:rPr kumimoji="0" sz="1400" b="0" i="1" u="none" strike="noStrike" kern="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dabar</a:t>
            </a:r>
            <a:r>
              <a:rPr kumimoji="0" sz="1400" b="0" i="1" u="none" strike="noStrike" kern="0" cap="none" spc="-4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["Apple",</a:t>
            </a:r>
            <a:r>
              <a:rPr kumimoji="0" sz="1400" b="0" i="1" u="none" strike="noStrike" kern="0" cap="none" spc="-4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"Orange",</a:t>
            </a:r>
            <a:r>
              <a:rPr kumimoji="0" sz="1400" b="0" i="1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"Pear",</a:t>
            </a:r>
            <a:r>
              <a:rPr kumimoji="0" sz="1400" b="0" i="1" u="none" strike="noStrike" kern="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 </a:t>
            </a:r>
            <a:r>
              <a:rPr kumimoji="0" sz="1400" b="0" i="1" u="none" strike="noStrike" kern="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 Sans"/>
                <a:sym typeface="Liberation Sans"/>
              </a:rPr>
              <a:t>"Lemon"]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1730</Words>
  <Application>Microsoft Macintosh PowerPoint</Application>
  <PresentationFormat>Widescreen</PresentationFormat>
  <Paragraphs>235</Paragraphs>
  <Slides>26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Arial</vt:lpstr>
      <vt:lpstr>Calibri</vt:lpstr>
      <vt:lpstr>Helvetica</vt:lpstr>
      <vt:lpstr>Helvetica Neue</vt:lpstr>
      <vt:lpstr>Liberation Sans</vt:lpstr>
      <vt:lpstr>Public Sans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1_Office Theme</vt:lpstr>
      <vt:lpstr>2_Office Theme</vt:lpstr>
      <vt:lpstr>3_Office Theme</vt:lpstr>
      <vt:lpstr>PowerPoint Presentation</vt:lpstr>
      <vt:lpstr>Šiandien išmoksite</vt:lpstr>
      <vt:lpstr>Switch</vt:lpstr>
      <vt:lpstr>PowerPoint Presentation</vt:lpstr>
      <vt:lpstr>Ternary Operators</vt:lpstr>
      <vt:lpstr>PowerPoint Presentation</vt:lpstr>
      <vt:lpstr>Masyvai (Array) ir jų metodai (teorija)</vt:lpstr>
      <vt:lpstr>Masyvai (Array) ir jų metodai (teorija)</vt:lpstr>
      <vt:lpstr>Masyvai (Array) ir jų metodai (teorija)</vt:lpstr>
      <vt:lpstr>Masyvai (Array) ir jų metodai (teorija)</vt:lpstr>
      <vt:lpstr>Masyvai (Array) ir jų metodai (teorija)</vt:lpstr>
      <vt:lpstr>Masyvai (Array) ir jų metodai (teorija)</vt:lpstr>
      <vt:lpstr>PowerPoint Presentation</vt:lpstr>
      <vt:lpstr>JavaScript ciklai (Loops) (teorija) - for</vt:lpstr>
      <vt:lpstr>JavaScript ciklai (Loops)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ciklai (Loops) (teorija)</vt:lpstr>
      <vt:lpstr>JavaScript ciklai (Loops) (teorija)</vt:lpstr>
      <vt:lpstr>PowerPoint Presentation</vt:lpstr>
      <vt:lpstr>JavaScript ciklai (Loops) (teorija)</vt:lpstr>
      <vt:lpstr>JavaScript ciklai (Loops) (teorija)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Gytis Juozenas</dc:title>
  <dc:subject/>
  <dc:creator/>
  <dc:description/>
  <cp:lastModifiedBy>Mantas Skara</cp:lastModifiedBy>
  <cp:revision>6</cp:revision>
  <dcterms:modified xsi:type="dcterms:W3CDTF">2022-08-17T18:46:06Z</dcterms:modified>
  <dc:language>lt-LT</dc:language>
</cp:coreProperties>
</file>