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4CA1-5935-478C-94FE-D951C2A9EFCB}" type="datetimeFigureOut">
              <a:rPr lang="lt-LT" smtClean="0"/>
              <a:t>2021-06-15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0D5C-481C-4C13-A2FB-EBBABF83F30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0783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4BEF858-91F5-46B4-BB7C-9DEC90BB7F8C}" type="datetime1">
              <a:rPr lang="lt-LT" smtClean="0"/>
              <a:t>2021-06-15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7988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4F8-265A-4AAA-BBBB-314D35E98347}" type="datetime1">
              <a:rPr lang="lt-LT" smtClean="0"/>
              <a:t>2021-06-15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580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74DAB3-69CD-43E6-9DFA-31C496B03AA6}" type="datetime1">
              <a:rPr lang="lt-LT" smtClean="0"/>
              <a:t>2021-06-15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893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5D81-4A5C-465E-B59A-2B8849F72AF4}" type="datetime1">
              <a:rPr lang="lt-LT" smtClean="0"/>
              <a:t>2021-06-15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2964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643CB6-D278-4A1D-B1B9-DE69E386B582}" type="datetime1">
              <a:rPr lang="lt-LT" smtClean="0"/>
              <a:t>2021-06-15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8207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1415472-E06E-477B-9935-38BB27C9A919}" type="datetime1">
              <a:rPr lang="lt-LT" smtClean="0"/>
              <a:t>2021-06-15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0712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3D94E6-D1B4-4BDC-B659-FEFFD786AA16}" type="datetime1">
              <a:rPr lang="lt-LT" smtClean="0"/>
              <a:t>2021-06-15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9044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05A5-B182-4F34-97BD-780F3C39230E}" type="datetime1">
              <a:rPr lang="lt-LT" smtClean="0"/>
              <a:t>2021-06-15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875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C35751-D0AA-42EE-B21F-E5A068C88588}" type="datetime1">
              <a:rPr lang="lt-LT" smtClean="0"/>
              <a:t>2021-06-15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576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E94D-5E2A-4C0B-B77F-9034C43F4B1D}" type="datetime1">
              <a:rPr lang="lt-LT" smtClean="0"/>
              <a:t>2021-06-15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9240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77CEDC5-725F-4EFC-998C-394122A0133C}" type="datetime1">
              <a:rPr lang="lt-LT" smtClean="0"/>
              <a:t>2021-06-15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555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93048-5E5E-417A-8931-272F1969091C}" type="datetime1">
              <a:rPr lang="lt-LT" smtClean="0"/>
              <a:t>2021-06-15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909A-2E07-4C4F-9BC6-BC73ED1E4C2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56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SA0D5KB1/galutinis-projektas-faivero" TargetMode="External"/><Relationship Id="rId2" Type="http://schemas.openxmlformats.org/officeDocument/2006/relationships/hyperlink" Target="https://github.com/Mantasvys/Fiver-o-Galutinis-projektas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40F4-13D5-4A70-930D-1EE4C3649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959"/>
            <a:ext cx="9144000" cy="921041"/>
          </a:xfrm>
        </p:spPr>
        <p:txBody>
          <a:bodyPr/>
          <a:lstStyle/>
          <a:p>
            <a:r>
              <a:rPr lang="en-US" b="1" dirty="0"/>
              <a:t>Five</a:t>
            </a:r>
            <a:r>
              <a:rPr lang="lt-LT" b="1" dirty="0"/>
              <a:t>r</a:t>
            </a:r>
            <a:r>
              <a:rPr lang="en-US" b="1" dirty="0"/>
              <a:t>r </a:t>
            </a:r>
            <a:r>
              <a:rPr lang="en-US" b="1" dirty="0" err="1"/>
              <a:t>klonas</a:t>
            </a:r>
            <a:r>
              <a:rPr lang="en-US" b="1" dirty="0"/>
              <a:t> </a:t>
            </a:r>
            <a:r>
              <a:rPr lang="en-US" b="1" dirty="0" err="1"/>
              <a:t>naudojant</a:t>
            </a:r>
            <a:r>
              <a:rPr lang="en-US" b="1" dirty="0"/>
              <a:t> WCF</a:t>
            </a:r>
            <a:endParaRPr lang="lt-L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E549F-38BA-474B-BDC7-2EC98A846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1369" y="5735637"/>
            <a:ext cx="4700631" cy="1104185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Pareng</a:t>
            </a:r>
            <a:r>
              <a:rPr lang="lt-LT" dirty="0">
                <a:solidFill>
                  <a:schemeClr val="tx1"/>
                </a:solidFill>
              </a:rPr>
              <a:t>ė: Tautvydas Račkauskas PI</a:t>
            </a:r>
            <a:r>
              <a:rPr lang="en-US" dirty="0">
                <a:solidFill>
                  <a:schemeClr val="tx1"/>
                </a:solidFill>
              </a:rPr>
              <a:t>19C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Dominykas</a:t>
            </a:r>
            <a:r>
              <a:rPr lang="en-US" dirty="0">
                <a:solidFill>
                  <a:schemeClr val="tx1"/>
                </a:solidFill>
              </a:rPr>
              <a:t> Gudauskas PI19C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Mantas </a:t>
            </a:r>
            <a:r>
              <a:rPr lang="en-US" dirty="0" err="1">
                <a:solidFill>
                  <a:schemeClr val="tx1"/>
                </a:solidFill>
              </a:rPr>
              <a:t>Vy</a:t>
            </a:r>
            <a:r>
              <a:rPr lang="lt-LT" dirty="0">
                <a:solidFill>
                  <a:schemeClr val="tx1"/>
                </a:solidFill>
              </a:rPr>
              <a:t>š</a:t>
            </a:r>
            <a:r>
              <a:rPr lang="en-US" dirty="0" err="1">
                <a:solidFill>
                  <a:schemeClr val="tx1"/>
                </a:solidFill>
              </a:rPr>
              <a:t>niauskas</a:t>
            </a:r>
            <a:r>
              <a:rPr lang="en-US" dirty="0">
                <a:solidFill>
                  <a:schemeClr val="tx1"/>
                </a:solidFill>
              </a:rPr>
              <a:t> PI19C</a:t>
            </a:r>
            <a:endParaRPr lang="lt-L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A622-A117-4FED-8DA8-37B493C9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lt-LT" sz="3600" b="1">
                <a:solidFill>
                  <a:schemeClr val="accent1"/>
                </a:solidFill>
              </a:rPr>
              <a:t>Sistemos aprašymas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ED3E3-294D-40AB-81C5-BDCF7C8D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98909A-2E07-4C4F-9BC6-BC73ED1E4C26}" type="slidenum">
              <a:rPr lang="lt-LT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lt-L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0848-8975-47EB-A3DB-6ED3C869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lt-LT" sz="1600" dirty="0"/>
              <a:t>Sukūrėme laisvai samdomų darbuotojų sistemą, kurioje galime visus duomenis:</a:t>
            </a:r>
          </a:p>
          <a:p>
            <a:pPr>
              <a:buFontTx/>
              <a:buChar char="-"/>
            </a:pPr>
            <a:r>
              <a:rPr lang="lt-LT" sz="1600" dirty="0"/>
              <a:t>Peržiūrėti</a:t>
            </a:r>
          </a:p>
          <a:p>
            <a:pPr lvl="1">
              <a:buFontTx/>
              <a:buChar char="-"/>
            </a:pPr>
            <a:r>
              <a:rPr lang="lt-LT" dirty="0"/>
              <a:t>Su burodytu parametru</a:t>
            </a:r>
          </a:p>
          <a:p>
            <a:pPr lvl="1">
              <a:buFontTx/>
              <a:buChar char="-"/>
            </a:pPr>
            <a:r>
              <a:rPr lang="lt-LT" dirty="0"/>
              <a:t>Be nurodyto parametro (t.y. visus)</a:t>
            </a:r>
          </a:p>
          <a:p>
            <a:pPr>
              <a:buFontTx/>
              <a:buChar char="-"/>
            </a:pPr>
            <a:r>
              <a:rPr lang="lt-LT" sz="1600" dirty="0"/>
              <a:t>Pamatyti visą informaciją apie vieną naudotoją</a:t>
            </a:r>
          </a:p>
          <a:p>
            <a:pPr>
              <a:buFontTx/>
              <a:buChar char="-"/>
            </a:pPr>
            <a:r>
              <a:rPr lang="lt-LT" sz="1600" dirty="0"/>
              <a:t>Matyti ką klientas mato</a:t>
            </a:r>
          </a:p>
          <a:p>
            <a:pPr>
              <a:buFontTx/>
              <a:buChar char="-"/>
            </a:pPr>
            <a:r>
              <a:rPr lang="lt-LT" sz="1600" dirty="0"/>
              <a:t>Įterpti</a:t>
            </a:r>
          </a:p>
          <a:p>
            <a:pPr>
              <a:buFontTx/>
              <a:buChar char="-"/>
            </a:pPr>
            <a:r>
              <a:rPr lang="lt-LT" sz="1600" dirty="0"/>
              <a:t>Ištrinti</a:t>
            </a:r>
          </a:p>
          <a:p>
            <a:pPr>
              <a:buFontTx/>
              <a:buChar char="-"/>
            </a:pPr>
            <a:endParaRPr lang="lt-LT" sz="1600" dirty="0"/>
          </a:p>
          <a:p>
            <a:pPr>
              <a:buFontTx/>
              <a:buChar char="-"/>
            </a:pPr>
            <a:endParaRPr lang="lt-LT" sz="1600" dirty="0"/>
          </a:p>
        </p:txBody>
      </p:sp>
    </p:spTree>
    <p:extLst>
      <p:ext uri="{BB962C8B-B14F-4D97-AF65-F5344CB8AC3E}">
        <p14:creationId xmlns:p14="http://schemas.microsoft.com/office/powerpoint/2010/main" val="318259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0C84-4FF7-4FF9-8361-C67B7439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Kas buvo naudota?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5BD3-AA9E-4D3D-B9F3-4D7EEC9B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Visual Studio 2019</a:t>
            </a:r>
          </a:p>
          <a:p>
            <a:r>
              <a:rPr lang="lt-LT" dirty="0"/>
              <a:t>SQL Managment Studio</a:t>
            </a:r>
          </a:p>
          <a:p>
            <a:r>
              <a:rPr lang="lt-LT" dirty="0"/>
              <a:t>Postman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293A-901A-44E1-8DA2-327EF51D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909A-2E07-4C4F-9BC6-BC73ED1E4C26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720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F496D-4043-4B50-9F88-144D8238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Sistemos struktūra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52DC78-1FA8-4D21-82FF-E080A5DC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F98909A-2E07-4C4F-9BC6-BC73ED1E4C26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E4DE0-7FE0-4F58-B6F7-809B7756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82" y="626940"/>
            <a:ext cx="2059339" cy="3864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79D3B5-6AD7-464C-9DE2-B3573208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63" y="638362"/>
            <a:ext cx="2374939" cy="3864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4EEE8-0E63-4CD5-896E-A8B4E15C8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352" y="638362"/>
            <a:ext cx="2022990" cy="3864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DD15C-94D7-4DA8-89E2-455353B92F7F}"/>
              </a:ext>
            </a:extLst>
          </p:cNvPr>
          <p:cNvSpPr txBox="1"/>
          <p:nvPr/>
        </p:nvSpPr>
        <p:spPr>
          <a:xfrm>
            <a:off x="8791352" y="4116455"/>
            <a:ext cx="2022990" cy="38645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lt-LT" sz="1300">
                <a:solidFill>
                  <a:srgbClr val="FFFFFF"/>
                </a:solidFill>
              </a:rPr>
              <a:t>Postman funkcijos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4686B-9973-474B-AE4E-B8BDF022D02B}"/>
              </a:ext>
            </a:extLst>
          </p:cNvPr>
          <p:cNvSpPr txBox="1"/>
          <p:nvPr/>
        </p:nvSpPr>
        <p:spPr>
          <a:xfrm>
            <a:off x="1383782" y="4105033"/>
            <a:ext cx="2059339" cy="38645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lt-LT" sz="1300">
                <a:solidFill>
                  <a:srgbClr val="FFFFFF"/>
                </a:solidFill>
              </a:rPr>
              <a:t>Duomenų bazė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AD4EF-DECD-4E54-8C43-CB0B7BB69AFD}"/>
              </a:ext>
            </a:extLst>
          </p:cNvPr>
          <p:cNvSpPr txBox="1"/>
          <p:nvPr/>
        </p:nvSpPr>
        <p:spPr>
          <a:xfrm>
            <a:off x="4926663" y="4116455"/>
            <a:ext cx="2374939" cy="38645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lt-LT" sz="1300">
                <a:solidFill>
                  <a:srgbClr val="FFFFFF"/>
                </a:solidFill>
              </a:rPr>
              <a:t>Sukurtos klasės</a:t>
            </a:r>
          </a:p>
        </p:txBody>
      </p:sp>
    </p:spTree>
    <p:extLst>
      <p:ext uri="{BB962C8B-B14F-4D97-AF65-F5344CB8AC3E}">
        <p14:creationId xmlns:p14="http://schemas.microsoft.com/office/powerpoint/2010/main" val="287171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8E84-FAB8-419E-AF23-7F8865DF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Kilę sunkumai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ECB9-935B-42CC-A9BC-FD169A8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Kėblumai su testavimu</a:t>
            </a:r>
          </a:p>
          <a:p>
            <a:r>
              <a:rPr lang="lt-LT" dirty="0"/>
              <a:t>Sunkumai su Swagger, Cucumber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E2F6-84EA-493D-9207-9235CFD9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909A-2E07-4C4F-9BC6-BC73ED1E4C26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3712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BB1-ABAC-4445-A0E4-3428E3B9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Adresai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D3B0-9F67-4466-99A6-B1AF6ECC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GitHub: </a:t>
            </a:r>
            <a:r>
              <a:rPr lang="lt-LT" dirty="0">
                <a:hlinkClick r:id="rId2"/>
              </a:rPr>
              <a:t>https://github.com/Mantasvys/Fiver-o-Galutinis-projektas-</a:t>
            </a:r>
            <a:endParaRPr lang="lt-LT" dirty="0"/>
          </a:p>
          <a:p>
            <a:r>
              <a:rPr lang="lt-LT" dirty="0"/>
              <a:t>Trello: </a:t>
            </a:r>
            <a:r>
              <a:rPr lang="lt-LT" dirty="0">
                <a:hlinkClick r:id="rId3"/>
              </a:rPr>
              <a:t>Galutinis projektas: Faiver'o | Trello</a:t>
            </a:r>
            <a:endParaRPr lang="lt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195C-9BFE-491A-8C8F-998BFABD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909A-2E07-4C4F-9BC6-BC73ED1E4C26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46564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43</TotalTime>
  <Words>116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Rockwell</vt:lpstr>
      <vt:lpstr>Wingdings</vt:lpstr>
      <vt:lpstr>Atlas</vt:lpstr>
      <vt:lpstr>Fiverr klonas naudojant WCF</vt:lpstr>
      <vt:lpstr>Sistemos aprašymas</vt:lpstr>
      <vt:lpstr>Kas buvo naudota?</vt:lpstr>
      <vt:lpstr>Sistemos struktūra</vt:lpstr>
      <vt:lpstr>Kilę sunkumai</vt:lpstr>
      <vt:lpstr>Adresai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Fiver klonas naudojant WCF</dc:title>
  <dc:creator>Twisty Račkauskas</dc:creator>
  <cp:lastModifiedBy>Twisty Račkauskas</cp:lastModifiedBy>
  <cp:revision>6</cp:revision>
  <dcterms:created xsi:type="dcterms:W3CDTF">2021-06-14T12:21:21Z</dcterms:created>
  <dcterms:modified xsi:type="dcterms:W3CDTF">2021-06-15T09:23:28Z</dcterms:modified>
</cp:coreProperties>
</file>