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B2A4D-0416-4140-ABD8-10822C83ED0C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C2590-272C-4606-A48F-5CB2A5E2E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9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schematic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C2590-272C-4606-A48F-5CB2A5E2E3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32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48FF-AC32-45EB-8D7B-2E0DADC82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ED8E4-15D1-417E-9D57-EB862227C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D133C-F42A-44BA-8DB3-D8CB0769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D3DB-2A79-45BB-9903-621C3EDCF751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A4E47-0DFC-4A0D-AC85-33F52062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83962-AC9E-4505-B977-6B6A3328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7DE9-9056-4D07-8C45-BAD5F88B5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6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FAAC-2D2B-4531-B980-2CBA2CDC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A8627-555C-4738-B649-C93BA552A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6911E-FDDC-4D94-A38F-CE7F278A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D3DB-2A79-45BB-9903-621C3EDCF751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24DAA-8586-4D13-B73E-03ADA9C8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1509-34F6-4A92-9686-6117D7BB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7DE9-9056-4D07-8C45-BAD5F88B5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6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4DFBB-4360-451F-BA32-AA146034E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DC3DD-F0F4-4F9F-8DA6-81FF8DB41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C66F4-FAFA-4723-B91F-947B48F7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D3DB-2A79-45BB-9903-621C3EDCF751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DAE18-4660-44CD-AD45-1164C6CD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32954-AD91-4CEF-9CD0-3209142C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7DE9-9056-4D07-8C45-BAD5F88B5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8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EF8F-0BD6-4090-84F9-9C1C835F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358E1-C289-402F-A8DB-6A4B60524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E201A-7F9A-4709-85D0-24CCB3EE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D3DB-2A79-45BB-9903-621C3EDCF751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DCDE3-4237-4CF7-AAB7-BEF141D8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DC1C-E3CF-4FE2-AE8E-02B2BE4D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7DE9-9056-4D07-8C45-BAD5F88B5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9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62E7-06B8-4834-A057-D56DEB53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FC0C4-A847-483A-AFB0-6C63DF983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1B3E1-557D-4D38-B2D2-79030E83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D3DB-2A79-45BB-9903-621C3EDCF751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487EB-60C6-4F1F-892F-0FF207FF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04581-7262-440E-949C-7AE61397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7DE9-9056-4D07-8C45-BAD5F88B5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2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9832-19ED-432E-95C6-77984D884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6AC5A-5DC3-474B-8942-88B796368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06D78-6E08-4E46-92EA-7F53EFF7E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B3B76-C783-4669-B067-9080BAFE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D3DB-2A79-45BB-9903-621C3EDCF751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3CDDA-81A3-49D8-93DE-29AA8BFC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F4A2A-3F51-4D34-8D3A-48B55025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7DE9-9056-4D07-8C45-BAD5F88B5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8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3000-1EB9-4A6C-AF8F-FBAFF1B3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78E6C-05E0-43E7-95DF-98D3381A6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0B1AD-A739-4CAA-B27A-22ADCDF57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DAF2F-2BCB-413E-AB6C-379934801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A543D-FA90-4620-9B0D-542028DCF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74BA6-E055-479E-BDCF-80D02A04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D3DB-2A79-45BB-9903-621C3EDCF751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27A82-0F00-470A-B95B-D925EC167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70F21E-D19B-4AF2-80CE-99358160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7DE9-9056-4D07-8C45-BAD5F88B5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EC83E-BB0F-4684-BB99-A7DD4430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39A33-38C6-4B99-B2E6-1659AAA1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D3DB-2A79-45BB-9903-621C3EDCF751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CFC08-AD9F-43AB-A49B-9685ADB1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D4345-99DE-42A5-8D48-E75F1870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7DE9-9056-4D07-8C45-BAD5F88B5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0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CBEF81-8F3D-4A98-95A2-2DE82AD9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D3DB-2A79-45BB-9903-621C3EDCF751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C1C94-B052-4318-8ED8-E9B8B2953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C5C71-3176-4DE8-A124-4D3ECB27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7DE9-9056-4D07-8C45-BAD5F88B5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8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AE8A-D770-4CC2-94ED-5F6E094EE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6DCF5-9781-4C0D-BB50-8D3CF16EE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1CA0C-F4E0-4999-9066-CA20476B7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D8772-D942-4774-AF1E-A8FF352C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D3DB-2A79-45BB-9903-621C3EDCF751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2D3D1-502B-4C25-A525-A11AF488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C61EE-773B-4354-91DD-7B151558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7DE9-9056-4D07-8C45-BAD5F88B5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2061-8F13-4603-96C8-C9443C511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0470BD-C567-49DB-8CD1-087EA9C68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21066-8150-44B0-88E1-82A3CF66E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658CC-3FFD-4448-B826-5D67B1FE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D3DB-2A79-45BB-9903-621C3EDCF751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E42D2-1AE0-4CBD-9602-863B59DF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CCE39-089F-48F9-86AD-95F10FCF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7DE9-9056-4D07-8C45-BAD5F88B5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6B8D3-D719-4DA7-AE0A-927743FE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10B72-385A-4942-BC83-CC886D62A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5892A-8052-4A9A-85D2-3AEC7FF86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1D3DB-2A79-45BB-9903-621C3EDCF751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5159A-5A81-4E7B-B387-1CAF008E1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57C41-4B14-4B67-A6BB-855A1A898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87DE9-9056-4D07-8C45-BAD5F88B5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0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DE9B23-C064-4D0D-91F5-5F96D56CD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892" y="1164"/>
            <a:ext cx="7967158" cy="65996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14E370-E7C7-4D27-ACB8-07B68776B48B}"/>
              </a:ext>
            </a:extLst>
          </p:cNvPr>
          <p:cNvSpPr txBox="1"/>
          <p:nvPr/>
        </p:nvSpPr>
        <p:spPr>
          <a:xfrm>
            <a:off x="7983413" y="3348094"/>
            <a:ext cx="241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Heart Rate Pulse Sensor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C9D6EC-A747-4957-91C5-D80B1633374E}"/>
              </a:ext>
            </a:extLst>
          </p:cNvPr>
          <p:cNvSpPr txBox="1"/>
          <p:nvPr/>
        </p:nvSpPr>
        <p:spPr>
          <a:xfrm>
            <a:off x="7978560" y="4789793"/>
            <a:ext cx="266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Raspberry Pi 3 - Model B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8CFAF-DCC8-476D-BD82-619D85E2769A}"/>
              </a:ext>
            </a:extLst>
          </p:cNvPr>
          <p:cNvSpPr txBox="1"/>
          <p:nvPr/>
        </p:nvSpPr>
        <p:spPr>
          <a:xfrm>
            <a:off x="9359165" y="1534799"/>
            <a:ext cx="241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BreadBoard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DE2A5-C78F-4823-8D01-222CD03A3C72}"/>
              </a:ext>
            </a:extLst>
          </p:cNvPr>
          <p:cNvSpPr txBox="1"/>
          <p:nvPr/>
        </p:nvSpPr>
        <p:spPr>
          <a:xfrm>
            <a:off x="1242782" y="699529"/>
            <a:ext cx="1758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BMP180 Barometric Pressure, Temperature, Altitude Sensor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30CCAE-0E0F-4CD2-BF52-17C3DD0A6A0C}"/>
              </a:ext>
            </a:extLst>
          </p:cNvPr>
          <p:cNvCxnSpPr>
            <a:cxnSpLocks/>
          </p:cNvCxnSpPr>
          <p:nvPr/>
        </p:nvCxnSpPr>
        <p:spPr>
          <a:xfrm>
            <a:off x="2227385" y="890954"/>
            <a:ext cx="118872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710649-827C-4840-9546-9D3811D962CD}"/>
              </a:ext>
            </a:extLst>
          </p:cNvPr>
          <p:cNvSpPr txBox="1"/>
          <p:nvPr/>
        </p:nvSpPr>
        <p:spPr>
          <a:xfrm>
            <a:off x="1242782" y="122894"/>
            <a:ext cx="3774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MPU-6050 - Accelerometer and Gyro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9B1C00-3D1D-41ED-836B-C94A24CEF98F}"/>
              </a:ext>
            </a:extLst>
          </p:cNvPr>
          <p:cNvCxnSpPr>
            <a:cxnSpLocks/>
          </p:cNvCxnSpPr>
          <p:nvPr/>
        </p:nvCxnSpPr>
        <p:spPr>
          <a:xfrm>
            <a:off x="4306343" y="414309"/>
            <a:ext cx="0" cy="2439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79069F-E2E2-478E-8368-60475C0D3041}"/>
              </a:ext>
            </a:extLst>
          </p:cNvPr>
          <p:cNvCxnSpPr>
            <a:cxnSpLocks/>
          </p:cNvCxnSpPr>
          <p:nvPr/>
        </p:nvCxnSpPr>
        <p:spPr>
          <a:xfrm flipH="1" flipV="1">
            <a:off x="7639052" y="3528984"/>
            <a:ext cx="394988" cy="1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9210B0-930D-4095-9450-12A85B662D77}"/>
              </a:ext>
            </a:extLst>
          </p:cNvPr>
          <p:cNvSpPr txBox="1"/>
          <p:nvPr/>
        </p:nvSpPr>
        <p:spPr>
          <a:xfrm>
            <a:off x="5864721" y="261595"/>
            <a:ext cx="461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DHT22/11 Humidity and Temperature Sensor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211256-93AA-441A-8E0C-6DC323AF03C0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5483723" y="443865"/>
            <a:ext cx="380998" cy="23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365577-7EAB-4DD8-8B09-8C19A17F1C7A}"/>
              </a:ext>
            </a:extLst>
          </p:cNvPr>
          <p:cNvSpPr txBox="1"/>
          <p:nvPr/>
        </p:nvSpPr>
        <p:spPr>
          <a:xfrm>
            <a:off x="5017477" y="6360263"/>
            <a:ext cx="398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>
                <a:solidFill>
                  <a:schemeClr val="accent1">
                    <a:lumMod val="50000"/>
                  </a:schemeClr>
                </a:solidFill>
              </a:rPr>
              <a:t>Rpi</a:t>
            </a:r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</a:rPr>
              <a:t> Sensor Hub- Design Trial 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B02B8B-7197-4FF4-B87A-629B332EAFE6}"/>
              </a:ext>
            </a:extLst>
          </p:cNvPr>
          <p:cNvCxnSpPr>
            <a:cxnSpLocks/>
          </p:cNvCxnSpPr>
          <p:nvPr/>
        </p:nvCxnSpPr>
        <p:spPr>
          <a:xfrm flipH="1">
            <a:off x="9190891" y="1730549"/>
            <a:ext cx="23647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A8608C-801D-485E-807D-F5D643BB22D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572254" y="4974459"/>
            <a:ext cx="140630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47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E6D268-87F7-4498-A6B8-A769FF8DA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112" y="-70299"/>
            <a:ext cx="6581775" cy="65341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9210B0-930D-4095-9450-12A85B662D77}"/>
              </a:ext>
            </a:extLst>
          </p:cNvPr>
          <p:cNvSpPr txBox="1"/>
          <p:nvPr/>
        </p:nvSpPr>
        <p:spPr>
          <a:xfrm>
            <a:off x="8521698" y="310252"/>
            <a:ext cx="269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Bluetooth 4 (BLE) HM-10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211256-93AA-441A-8E0C-6DC323AF03C0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5753100" y="494918"/>
            <a:ext cx="276859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614AEB3-D5AF-4245-9912-F9DB7C3C1487}"/>
              </a:ext>
            </a:extLst>
          </p:cNvPr>
          <p:cNvSpPr txBox="1"/>
          <p:nvPr/>
        </p:nvSpPr>
        <p:spPr>
          <a:xfrm>
            <a:off x="8521699" y="1996165"/>
            <a:ext cx="269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BreadBoard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- Half Size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6EE18C-9845-414D-9681-115E6C4553E7}"/>
              </a:ext>
            </a:extLst>
          </p:cNvPr>
          <p:cNvCxnSpPr>
            <a:cxnSpLocks/>
          </p:cNvCxnSpPr>
          <p:nvPr/>
        </p:nvCxnSpPr>
        <p:spPr>
          <a:xfrm flipH="1">
            <a:off x="8124825" y="2193531"/>
            <a:ext cx="42227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FCC8D42-70FF-4D1D-8741-AF905EE83C0F}"/>
              </a:ext>
            </a:extLst>
          </p:cNvPr>
          <p:cNvSpPr txBox="1"/>
          <p:nvPr/>
        </p:nvSpPr>
        <p:spPr>
          <a:xfrm>
            <a:off x="8521698" y="4701265"/>
            <a:ext cx="269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Arduino Uno - R3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3B8F45-6260-4467-9BE8-C43FB86F890C}"/>
              </a:ext>
            </a:extLst>
          </p:cNvPr>
          <p:cNvCxnSpPr>
            <a:cxnSpLocks/>
          </p:cNvCxnSpPr>
          <p:nvPr/>
        </p:nvCxnSpPr>
        <p:spPr>
          <a:xfrm flipH="1">
            <a:off x="8099424" y="4885931"/>
            <a:ext cx="42227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0F3A896-54C3-4D2E-9CB8-7C2C8A33A761}"/>
              </a:ext>
            </a:extLst>
          </p:cNvPr>
          <p:cNvSpPr txBox="1"/>
          <p:nvPr/>
        </p:nvSpPr>
        <p:spPr>
          <a:xfrm>
            <a:off x="5033803" y="6396335"/>
            <a:ext cx="2181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</a:rPr>
              <a:t>BLE </a:t>
            </a:r>
            <a:r>
              <a:rPr lang="en-US" sz="2400" b="1" u="sng" dirty="0" err="1">
                <a:solidFill>
                  <a:schemeClr val="accent1">
                    <a:lumMod val="50000"/>
                  </a:schemeClr>
                </a:solidFill>
              </a:rPr>
              <a:t>Reciever</a:t>
            </a:r>
            <a:endParaRPr lang="en-US" sz="24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75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8023F1-8B54-4153-BBF4-B10F2605E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881" y="0"/>
            <a:ext cx="8590837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ACB2C6-AE83-4731-9A17-EA1D586DC29B}"/>
              </a:ext>
            </a:extLst>
          </p:cNvPr>
          <p:cNvSpPr txBox="1"/>
          <p:nvPr/>
        </p:nvSpPr>
        <p:spPr>
          <a:xfrm>
            <a:off x="8151687" y="4011733"/>
            <a:ext cx="241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Heart Rate Pulse Sensor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0CBEC-0D1B-43A0-9F8F-8E02FE083EF8}"/>
              </a:ext>
            </a:extLst>
          </p:cNvPr>
          <p:cNvSpPr txBox="1"/>
          <p:nvPr/>
        </p:nvSpPr>
        <p:spPr>
          <a:xfrm>
            <a:off x="10124718" y="2296079"/>
            <a:ext cx="241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BreadBoard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702448-740B-4A37-8ACE-06E44A9BB127}"/>
              </a:ext>
            </a:extLst>
          </p:cNvPr>
          <p:cNvSpPr txBox="1"/>
          <p:nvPr/>
        </p:nvSpPr>
        <p:spPr>
          <a:xfrm>
            <a:off x="537418" y="1534799"/>
            <a:ext cx="1758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BMP180 Barometric Pressure, Temperature, Altitude Sensor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D9FBFD-DE42-4361-BAFF-A211B11CF1AD}"/>
              </a:ext>
            </a:extLst>
          </p:cNvPr>
          <p:cNvSpPr txBox="1"/>
          <p:nvPr/>
        </p:nvSpPr>
        <p:spPr>
          <a:xfrm>
            <a:off x="1040376" y="476451"/>
            <a:ext cx="2399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MPU-6050 - Accelerometer and Gyro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0F1D8D-83A0-4A31-9D51-7841A0A01869}"/>
              </a:ext>
            </a:extLst>
          </p:cNvPr>
          <p:cNvSpPr txBox="1"/>
          <p:nvPr/>
        </p:nvSpPr>
        <p:spPr>
          <a:xfrm>
            <a:off x="7627393" y="753450"/>
            <a:ext cx="461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DHT22/11 Humidity and Temperature Sensor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606D9B-0BA2-4DC7-80E3-40836FE9AFF1}"/>
              </a:ext>
            </a:extLst>
          </p:cNvPr>
          <p:cNvSpPr txBox="1"/>
          <p:nvPr/>
        </p:nvSpPr>
        <p:spPr>
          <a:xfrm>
            <a:off x="5289987" y="107119"/>
            <a:ext cx="269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Bluetooth 4 (BLE) HM-10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C88B50-0580-40F2-80E4-1FD2D1A61113}"/>
              </a:ext>
            </a:extLst>
          </p:cNvPr>
          <p:cNvSpPr txBox="1"/>
          <p:nvPr/>
        </p:nvSpPr>
        <p:spPr>
          <a:xfrm>
            <a:off x="7143203" y="6153032"/>
            <a:ext cx="470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Arduino Board - </a:t>
            </a: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</a:rPr>
              <a:t>Design Trial 1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35BF4A-50B9-4C59-A9DB-1330A1B50770}"/>
              </a:ext>
            </a:extLst>
          </p:cNvPr>
          <p:cNvCxnSpPr>
            <a:cxnSpLocks/>
          </p:cNvCxnSpPr>
          <p:nvPr/>
        </p:nvCxnSpPr>
        <p:spPr>
          <a:xfrm>
            <a:off x="1887347" y="1588663"/>
            <a:ext cx="34026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571418-61A3-457B-81E0-1455FA145146}"/>
              </a:ext>
            </a:extLst>
          </p:cNvPr>
          <p:cNvCxnSpPr>
            <a:cxnSpLocks/>
          </p:cNvCxnSpPr>
          <p:nvPr/>
        </p:nvCxnSpPr>
        <p:spPr>
          <a:xfrm>
            <a:off x="2399947" y="1122782"/>
            <a:ext cx="118872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3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60DC9C-D252-46BB-AF43-B4144A10C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942" y="93041"/>
            <a:ext cx="5944115" cy="623878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093AF51-B4F1-469E-AA50-B097E47C3D96}"/>
              </a:ext>
            </a:extLst>
          </p:cNvPr>
          <p:cNvSpPr txBox="1"/>
          <p:nvPr/>
        </p:nvSpPr>
        <p:spPr>
          <a:xfrm>
            <a:off x="4568445" y="6407658"/>
            <a:ext cx="397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Final Design for Senor Hub Lab</a:t>
            </a:r>
          </a:p>
        </p:txBody>
      </p:sp>
    </p:spTree>
    <p:extLst>
      <p:ext uri="{BB962C8B-B14F-4D97-AF65-F5344CB8AC3E}">
        <p14:creationId xmlns:p14="http://schemas.microsoft.com/office/powerpoint/2010/main" val="161734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C093AF51-B4F1-469E-AA50-B097E47C3D96}"/>
              </a:ext>
            </a:extLst>
          </p:cNvPr>
          <p:cNvSpPr txBox="1"/>
          <p:nvPr/>
        </p:nvSpPr>
        <p:spPr>
          <a:xfrm>
            <a:off x="4568445" y="6407658"/>
            <a:ext cx="397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Final Design for Senor Hub Lab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FB4AAAB-2F2A-46D4-9FDF-4B06771A0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12192000" cy="575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45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C093AF51-B4F1-469E-AA50-B097E47C3D96}"/>
              </a:ext>
            </a:extLst>
          </p:cNvPr>
          <p:cNvSpPr txBox="1"/>
          <p:nvPr/>
        </p:nvSpPr>
        <p:spPr>
          <a:xfrm>
            <a:off x="4568445" y="6407658"/>
            <a:ext cx="397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Final Design for Senor Hub Lab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CEA6042-FDFD-4AB1-B379-CFF66444C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12192000" cy="575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78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C093AF51-B4F1-469E-AA50-B097E47C3D96}"/>
              </a:ext>
            </a:extLst>
          </p:cNvPr>
          <p:cNvSpPr txBox="1"/>
          <p:nvPr/>
        </p:nvSpPr>
        <p:spPr>
          <a:xfrm>
            <a:off x="4568445" y="6407658"/>
            <a:ext cx="397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Final Design for Senor Hub Lab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0CA3D5-C0B7-4D72-8155-A32AB6BC1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0333"/>
            <a:ext cx="12192000" cy="575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5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C093AF51-B4F1-469E-AA50-B097E47C3D96}"/>
              </a:ext>
            </a:extLst>
          </p:cNvPr>
          <p:cNvSpPr txBox="1"/>
          <p:nvPr/>
        </p:nvSpPr>
        <p:spPr>
          <a:xfrm>
            <a:off x="3525895" y="3019163"/>
            <a:ext cx="570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Board was properly tested by my personal tester Nyla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6225738-B026-45E1-A2C3-C5D5F98A4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95" y="184666"/>
            <a:ext cx="3238500" cy="640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BEC1250-4F7F-4E36-8B97-F739AA35C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697" y="184666"/>
            <a:ext cx="3238500" cy="640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17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122</Words>
  <Application>Microsoft Office PowerPoint</Application>
  <PresentationFormat>Widescreen</PresentationFormat>
  <Paragraphs>25</Paragraphs>
  <Slides>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Dhanjal, Mantej</dc:creator>
  <cp:lastModifiedBy>Mantej Singh Dhanjal</cp:lastModifiedBy>
  <cp:revision>13</cp:revision>
  <dcterms:created xsi:type="dcterms:W3CDTF">2020-07-16T20:35:00Z</dcterms:created>
  <dcterms:modified xsi:type="dcterms:W3CDTF">2020-08-07T20:55:35Z</dcterms:modified>
</cp:coreProperties>
</file>