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1" r:id="rId2"/>
    <p:sldId id="367" r:id="rId3"/>
    <p:sldId id="597" r:id="rId4"/>
    <p:sldId id="373" r:id="rId5"/>
    <p:sldId id="375" r:id="rId6"/>
    <p:sldId id="370" r:id="rId7"/>
    <p:sldId id="5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04" autoAdjust="0"/>
    <p:restoredTop sz="82232" autoAdjust="0"/>
  </p:normalViewPr>
  <p:slideViewPr>
    <p:cSldViewPr>
      <p:cViewPr varScale="1">
        <p:scale>
          <a:sx n="126" d="100"/>
          <a:sy n="126" d="100"/>
        </p:scale>
        <p:origin x="1768" y="19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11/15/21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11/15/21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11/15/21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11/15/21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11/15/21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11/15/21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11/15/21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11/15/21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11/15/21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ntejSingh21/ENGI301" TargetMode="External"/><Relationship Id="rId2" Type="http://schemas.openxmlformats.org/officeDocument/2006/relationships/hyperlink" Target="https://www.hackster.io/ms146/bubba-the-quadrupedal-spider-robot-7b09ac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Bubba </a:t>
            </a:r>
            <a:br>
              <a:rPr lang="en-US" sz="6000" dirty="0"/>
            </a:br>
            <a:r>
              <a:rPr lang="en-US" sz="6000" dirty="0"/>
              <a:t>PCB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11/14/2021</a:t>
            </a:r>
          </a:p>
          <a:p>
            <a:r>
              <a:rPr lang="en-US" dirty="0"/>
              <a:t>Mantej Singh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anchor="b">
            <a:normAutofit/>
          </a:bodyPr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/>
          <a:p>
            <a:r>
              <a:rPr lang="en-US" dirty="0"/>
              <a:t>What is being proposed?</a:t>
            </a:r>
            <a:endParaRPr lang="en-US" sz="2000" dirty="0"/>
          </a:p>
          <a:p>
            <a:pPr lvl="1"/>
            <a:r>
              <a:rPr lang="en-US" sz="2000" dirty="0" err="1"/>
              <a:t>Hackster</a:t>
            </a:r>
            <a:r>
              <a:rPr lang="en-US" sz="2000" dirty="0"/>
              <a:t> Page - </a:t>
            </a:r>
            <a:r>
              <a:rPr lang="en-US" sz="2000" dirty="0">
                <a:hlinkClick r:id="rId2"/>
              </a:rPr>
              <a:t>link</a:t>
            </a:r>
            <a:endParaRPr lang="en-US" sz="2000" dirty="0"/>
          </a:p>
          <a:p>
            <a:pPr lvl="1"/>
            <a:r>
              <a:rPr lang="en-US" sz="2000" dirty="0" err="1"/>
              <a:t>Github</a:t>
            </a:r>
            <a:r>
              <a:rPr lang="en-US" sz="2000" dirty="0"/>
              <a:t> Page - </a:t>
            </a:r>
            <a:r>
              <a:rPr lang="en-US" sz="2000" dirty="0">
                <a:hlinkClick r:id="rId3"/>
              </a:rPr>
              <a:t>link</a:t>
            </a:r>
            <a:endParaRPr lang="en-US" sz="2000" dirty="0"/>
          </a:p>
        </p:txBody>
      </p:sp>
      <p:pic>
        <p:nvPicPr>
          <p:cNvPr id="1026" name="Picture 2" descr="Bubba - The quadrupedal spider robot">
            <a:extLst>
              <a:ext uri="{FF2B5EF4-FFF2-40B4-BE49-F238E27FC236}">
                <a16:creationId xmlns:a16="http://schemas.microsoft.com/office/drawing/2014/main" id="{E12ACDA6-A021-3A40-A36F-EB2D3013CE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1" r="3459"/>
          <a:stretch/>
        </p:blipFill>
        <p:spPr bwMode="auto">
          <a:xfrm>
            <a:off x="6324600" y="1981199"/>
            <a:ext cx="4572000" cy="3810001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EFABC-1E1B-344B-9375-E779BDE00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Board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633A8-8B51-354F-BBBC-48F8676A65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09852" y="1981200"/>
            <a:ext cx="5676900" cy="3810001"/>
          </a:xfrm>
        </p:spPr>
        <p:txBody>
          <a:bodyPr/>
          <a:lstStyle/>
          <a:p>
            <a:r>
              <a:rPr lang="en-US" dirty="0"/>
              <a:t>The PCB will be a platform on which the following will be mounted:</a:t>
            </a:r>
          </a:p>
          <a:p>
            <a:pPr lvl="1"/>
            <a:r>
              <a:rPr lang="en-US" dirty="0"/>
              <a:t>Pocket Beagle </a:t>
            </a:r>
          </a:p>
          <a:p>
            <a:pPr lvl="1"/>
            <a:r>
              <a:rPr lang="en-US" dirty="0"/>
              <a:t>4 servo motors</a:t>
            </a:r>
          </a:p>
          <a:p>
            <a:pPr lvl="1"/>
            <a:r>
              <a:rPr lang="en-US" dirty="0"/>
              <a:t>HCSR04 sensor </a:t>
            </a:r>
          </a:p>
        </p:txBody>
      </p:sp>
    </p:spTree>
    <p:extLst>
      <p:ext uri="{BB962C8B-B14F-4D97-AF65-F5344CB8AC3E}">
        <p14:creationId xmlns:p14="http://schemas.microsoft.com/office/powerpoint/2010/main" val="255188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9FCD5-C76C-487B-A836-806DADF2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 anchor="b">
            <a:normAutofit/>
          </a:bodyPr>
          <a:lstStyle/>
          <a:p>
            <a:r>
              <a:rPr lang="en-US" dirty="0"/>
              <a:t>Fritzing Diagram</a:t>
            </a:r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0941C9A0-5160-4543-B813-91AB8BAD8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1714" y="1295400"/>
            <a:ext cx="8708572" cy="4724399"/>
          </a:xfr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E83A32-CEC4-4B48-AAAF-6DBDA41BB868}"/>
              </a:ext>
            </a:extLst>
          </p:cNvPr>
          <p:cNvSpPr txBox="1"/>
          <p:nvPr/>
        </p:nvSpPr>
        <p:spPr>
          <a:xfrm>
            <a:off x="9144000" y="202224"/>
            <a:ext cx="32466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Black wires – GND</a:t>
            </a:r>
          </a:p>
          <a:p>
            <a:r>
              <a:rPr lang="en-US" dirty="0"/>
              <a:t>Red Wires – </a:t>
            </a:r>
            <a:r>
              <a:rPr lang="en-US" dirty="0" err="1"/>
              <a:t>V</a:t>
            </a:r>
            <a:r>
              <a:rPr lang="en-US" baseline="-25000" dirty="0" err="1"/>
              <a:t>out</a:t>
            </a:r>
            <a:endParaRPr lang="en-US" baseline="-25000" dirty="0"/>
          </a:p>
          <a:p>
            <a:r>
              <a:rPr lang="en-US" dirty="0"/>
              <a:t>SG90 (Yellow wires) – </a:t>
            </a:r>
          </a:p>
          <a:p>
            <a:r>
              <a:rPr lang="en-US" dirty="0"/>
              <a:t>	servo1 = "P2_1" </a:t>
            </a:r>
          </a:p>
          <a:p>
            <a:r>
              <a:rPr lang="en-US" dirty="0"/>
              <a:t>	servo2 = "P2_3" </a:t>
            </a:r>
          </a:p>
          <a:p>
            <a:r>
              <a:rPr lang="en-US" dirty="0"/>
              <a:t>	servo3 = "P1_36" </a:t>
            </a:r>
          </a:p>
          <a:p>
            <a:r>
              <a:rPr lang="en-US" dirty="0"/>
              <a:t>	servo4 = "P1_33”</a:t>
            </a:r>
          </a:p>
          <a:p>
            <a:r>
              <a:rPr lang="en-US" dirty="0"/>
              <a:t>HCSR04</a:t>
            </a:r>
          </a:p>
          <a:p>
            <a:r>
              <a:rPr lang="en-US" dirty="0"/>
              <a:t>	trigger = “P1_6”</a:t>
            </a:r>
          </a:p>
          <a:p>
            <a:r>
              <a:rPr lang="en-US" dirty="0"/>
              <a:t>	echo = “P1_8”</a:t>
            </a:r>
          </a:p>
        </p:txBody>
      </p:sp>
    </p:spTree>
    <p:extLst>
      <p:ext uri="{BB962C8B-B14F-4D97-AF65-F5344CB8AC3E}">
        <p14:creationId xmlns:p14="http://schemas.microsoft.com/office/powerpoint/2010/main" val="346074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78DE2-2B33-4670-A231-CA744AEF5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33400"/>
            <a:ext cx="9601200" cy="1142385"/>
          </a:xfrm>
        </p:spPr>
        <p:txBody>
          <a:bodyPr anchor="b">
            <a:normAutofit/>
          </a:bodyPr>
          <a:lstStyle/>
          <a:p>
            <a:r>
              <a:rPr lang="en-US" dirty="0"/>
              <a:t>System + </a:t>
            </a:r>
            <a:br>
              <a:rPr lang="en-US" dirty="0"/>
            </a:br>
            <a:r>
              <a:rPr lang="en-US" dirty="0"/>
              <a:t>Power Block Diagram</a:t>
            </a:r>
          </a:p>
        </p:txBody>
      </p:sp>
      <p:pic>
        <p:nvPicPr>
          <p:cNvPr id="9" name="Content Placeholder 8" descr="Diagram, schematic&#10;&#10;Description automatically generated">
            <a:extLst>
              <a:ext uri="{FF2B5EF4-FFF2-40B4-BE49-F238E27FC236}">
                <a16:creationId xmlns:a16="http://schemas.microsoft.com/office/drawing/2014/main" id="{C224593B-969E-4A32-B289-920B3CBF4A0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591298" y="419100"/>
            <a:ext cx="6345096" cy="5600700"/>
          </a:xfr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964D02-C283-8D4B-AF73-926FF451ABCA}"/>
              </a:ext>
            </a:extLst>
          </p:cNvPr>
          <p:cNvSpPr txBox="1"/>
          <p:nvPr/>
        </p:nvSpPr>
        <p:spPr>
          <a:xfrm>
            <a:off x="838200" y="1866900"/>
            <a:ext cx="4076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[Note] Initial design plan had 8 servo motors but with the limitation of PWM pins on the pocket beagle, the PCB is going to be designed to house 4 servos.</a:t>
            </a:r>
          </a:p>
        </p:txBody>
      </p:sp>
    </p:spTree>
    <p:extLst>
      <p:ext uri="{BB962C8B-B14F-4D97-AF65-F5344CB8AC3E}">
        <p14:creationId xmlns:p14="http://schemas.microsoft.com/office/powerpoint/2010/main" val="414710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Mechanical Block Diagram</a:t>
            </a:r>
          </a:p>
        </p:txBody>
      </p:sp>
      <p:pic>
        <p:nvPicPr>
          <p:cNvPr id="10" name="Picture 9" descr="Diagram, schematic&#10;&#10;Description automatically generated">
            <a:extLst>
              <a:ext uri="{FF2B5EF4-FFF2-40B4-BE49-F238E27FC236}">
                <a16:creationId xmlns:a16="http://schemas.microsoft.com/office/drawing/2014/main" id="{E845D01D-858A-A74C-95A7-D337C52E5C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144"/>
          <a:stretch/>
        </p:blipFill>
        <p:spPr>
          <a:xfrm>
            <a:off x="381000" y="1719416"/>
            <a:ext cx="5415897" cy="34191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5C876C-A299-8041-9039-41B62D426F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333"/>
          <a:stretch/>
        </p:blipFill>
        <p:spPr>
          <a:xfrm>
            <a:off x="6166503" y="1595284"/>
            <a:ext cx="5415897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D8ED3-5C6A-493B-9849-2BEF2D09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DD503-28C9-49AC-9D9E-5CD828AC5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1x Pocket beagle</a:t>
            </a:r>
          </a:p>
          <a:p>
            <a:pPr lvl="1"/>
            <a:r>
              <a:rPr lang="en-US" dirty="0"/>
              <a:t>4x SG90 Servo Motors</a:t>
            </a:r>
          </a:p>
          <a:p>
            <a:pPr lvl="1"/>
            <a:r>
              <a:rPr lang="en-US" dirty="0"/>
              <a:t>1x HCSR04 Sensor</a:t>
            </a:r>
          </a:p>
          <a:p>
            <a:pPr lvl="1"/>
            <a:r>
              <a:rPr lang="en-US" dirty="0"/>
              <a:t>4x 3-pin 100-mil servo connector</a:t>
            </a:r>
          </a:p>
          <a:p>
            <a:pPr lvl="1"/>
            <a:r>
              <a:rPr lang="en-US" dirty="0"/>
              <a:t>6x male-to-male jumper wires</a:t>
            </a:r>
          </a:p>
        </p:txBody>
      </p:sp>
    </p:spTree>
    <p:extLst>
      <p:ext uri="{BB962C8B-B14F-4D97-AF65-F5344CB8AC3E}">
        <p14:creationId xmlns:p14="http://schemas.microsoft.com/office/powerpoint/2010/main" val="107041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8630</TotalTime>
  <Words>166</Words>
  <Application>Microsoft Macintosh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Diamond Grid 16x9</vt:lpstr>
      <vt:lpstr>ENGI 301  Bubba  PCB Proposal</vt:lpstr>
      <vt:lpstr>Background Information</vt:lpstr>
      <vt:lpstr>Board Functionality</vt:lpstr>
      <vt:lpstr>Fritzing Diagram</vt:lpstr>
      <vt:lpstr>System +  Power Block Diagram</vt:lpstr>
      <vt:lpstr>Mechanical Block Diagram</vt:lpstr>
      <vt:lpstr>Components Required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Mantej Singh</cp:lastModifiedBy>
  <cp:revision>415</cp:revision>
  <dcterms:created xsi:type="dcterms:W3CDTF">2018-01-09T20:24:50Z</dcterms:created>
  <dcterms:modified xsi:type="dcterms:W3CDTF">2021-11-15T15:34:31Z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