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367" r:id="rId3"/>
    <p:sldId id="373" r:id="rId4"/>
    <p:sldId id="375" r:id="rId5"/>
    <p:sldId id="368" r:id="rId6"/>
    <p:sldId id="370" r:id="rId7"/>
    <p:sldId id="595" r:id="rId8"/>
    <p:sldId id="596" r:id="rId9"/>
    <p:sldId id="5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648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11/14/21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11/14/21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11/14/21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11/14/21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11/14/21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11/14/21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tejSingh21/ENGI301" TargetMode="External"/><Relationship Id="rId2" Type="http://schemas.openxmlformats.org/officeDocument/2006/relationships/hyperlink" Target="https://www.hackster.io/ms146/bubba-the-quadrupedal-spider-robot-7b09ac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Bubba </a:t>
            </a:r>
            <a:br>
              <a:rPr lang="en-US" sz="6000" dirty="0"/>
            </a:br>
            <a:r>
              <a:rPr lang="en-US" sz="6000" dirty="0"/>
              <a:t>PCB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11/14/2021</a:t>
            </a:r>
          </a:p>
          <a:p>
            <a:r>
              <a:rPr lang="en-US" dirty="0"/>
              <a:t>Mantej Singh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en-US" dirty="0"/>
              <a:t>What is being proposed?</a:t>
            </a:r>
            <a:endParaRPr lang="en-US" sz="2000" dirty="0"/>
          </a:p>
          <a:p>
            <a:pPr lvl="1"/>
            <a:r>
              <a:rPr lang="en-US" sz="2000" dirty="0" err="1"/>
              <a:t>Hackster</a:t>
            </a:r>
            <a:r>
              <a:rPr lang="en-US" sz="2000" dirty="0"/>
              <a:t> Page - </a:t>
            </a:r>
            <a:r>
              <a:rPr lang="en-US" sz="2000" dirty="0">
                <a:hlinkClick r:id="rId2"/>
              </a:rPr>
              <a:t>link</a:t>
            </a:r>
            <a:endParaRPr lang="en-US" sz="2000" dirty="0"/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Page - </a:t>
            </a:r>
            <a:r>
              <a:rPr lang="en-US" sz="2000" dirty="0">
                <a:hlinkClick r:id="rId3"/>
              </a:rPr>
              <a:t>link</a:t>
            </a:r>
            <a:endParaRPr lang="en-US" sz="2000" dirty="0"/>
          </a:p>
        </p:txBody>
      </p:sp>
      <p:pic>
        <p:nvPicPr>
          <p:cNvPr id="1026" name="Picture 2" descr="Bubba - The quadrupedal spider robot">
            <a:extLst>
              <a:ext uri="{FF2B5EF4-FFF2-40B4-BE49-F238E27FC236}">
                <a16:creationId xmlns:a16="http://schemas.microsoft.com/office/drawing/2014/main" id="{E12ACDA6-A021-3A40-A36F-EB2D3013CE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" r="3459"/>
          <a:stretch/>
        </p:blipFill>
        <p:spPr bwMode="auto">
          <a:xfrm>
            <a:off x="6324600" y="1981199"/>
            <a:ext cx="4572000" cy="381000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FCD5-C76C-487B-A836-806DADF2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 anchor="b">
            <a:normAutofit/>
          </a:bodyPr>
          <a:lstStyle/>
          <a:p>
            <a:r>
              <a:rPr lang="en-US" dirty="0"/>
              <a:t>Fritzing Diagram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0941C9A0-5160-4543-B813-91AB8BAD8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714" y="1295400"/>
            <a:ext cx="8708572" cy="4724399"/>
          </a:xfr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E83A32-CEC4-4B48-AAAF-6DBDA41BB868}"/>
              </a:ext>
            </a:extLst>
          </p:cNvPr>
          <p:cNvSpPr txBox="1"/>
          <p:nvPr/>
        </p:nvSpPr>
        <p:spPr>
          <a:xfrm>
            <a:off x="9144000" y="202224"/>
            <a:ext cx="3246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 wires – GND</a:t>
            </a:r>
          </a:p>
          <a:p>
            <a:r>
              <a:rPr lang="en-US" dirty="0"/>
              <a:t>Red Wires – </a:t>
            </a:r>
            <a:r>
              <a:rPr lang="en-US" dirty="0" err="1"/>
              <a:t>V</a:t>
            </a:r>
            <a:r>
              <a:rPr lang="en-US" baseline="-25000" dirty="0" err="1"/>
              <a:t>out</a:t>
            </a:r>
            <a:endParaRPr lang="en-US" baseline="-25000" dirty="0"/>
          </a:p>
          <a:p>
            <a:r>
              <a:rPr lang="en-US" dirty="0"/>
              <a:t>SG90 (Yellow wires) – </a:t>
            </a:r>
          </a:p>
          <a:p>
            <a:r>
              <a:rPr lang="en-US" dirty="0"/>
              <a:t>	servo1 = "P2_1" </a:t>
            </a:r>
          </a:p>
          <a:p>
            <a:r>
              <a:rPr lang="en-US" dirty="0"/>
              <a:t>	servo2 = "P2_3" </a:t>
            </a:r>
          </a:p>
          <a:p>
            <a:r>
              <a:rPr lang="en-US" dirty="0"/>
              <a:t>	servo3 = "P1_36" </a:t>
            </a:r>
          </a:p>
          <a:p>
            <a:r>
              <a:rPr lang="en-US" dirty="0"/>
              <a:t>	servo4 = "P1_33”</a:t>
            </a:r>
          </a:p>
          <a:p>
            <a:r>
              <a:rPr lang="en-US" dirty="0"/>
              <a:t>HCSR04</a:t>
            </a:r>
          </a:p>
          <a:p>
            <a:r>
              <a:rPr lang="en-US" dirty="0"/>
              <a:t>	trigger = “P1_6”</a:t>
            </a:r>
          </a:p>
          <a:p>
            <a:r>
              <a:rPr lang="en-US" dirty="0"/>
              <a:t>	echo = “P1_8”</a:t>
            </a:r>
          </a:p>
        </p:txBody>
      </p:sp>
    </p:spTree>
    <p:extLst>
      <p:ext uri="{BB962C8B-B14F-4D97-AF65-F5344CB8AC3E}">
        <p14:creationId xmlns:p14="http://schemas.microsoft.com/office/powerpoint/2010/main" val="346074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8DE2-2B33-4670-A231-CA744AEF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System + </a:t>
            </a:r>
            <a:br>
              <a:rPr lang="en-US" dirty="0"/>
            </a:br>
            <a:r>
              <a:rPr lang="en-US" dirty="0"/>
              <a:t>Power Block Diagram</a:t>
            </a:r>
          </a:p>
        </p:txBody>
      </p:sp>
      <p:pic>
        <p:nvPicPr>
          <p:cNvPr id="9" name="Content Placeholder 8" descr="Diagram, schematic&#10;&#10;Description automatically generated">
            <a:extLst>
              <a:ext uri="{FF2B5EF4-FFF2-40B4-BE49-F238E27FC236}">
                <a16:creationId xmlns:a16="http://schemas.microsoft.com/office/drawing/2014/main" id="{C224593B-969E-4A32-B289-920B3CBF4A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91298" y="419100"/>
            <a:ext cx="6345096" cy="5600700"/>
          </a:xfrm>
          <a:noFill/>
        </p:spPr>
      </p:pic>
    </p:spTree>
    <p:extLst>
      <p:ext uri="{BB962C8B-B14F-4D97-AF65-F5344CB8AC3E}">
        <p14:creationId xmlns:p14="http://schemas.microsoft.com/office/powerpoint/2010/main" val="414710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35D3-29E1-4175-8DE5-14986150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System Block Diagram</a:t>
            </a:r>
          </a:p>
          <a:p>
            <a:pPr lvl="1"/>
            <a:r>
              <a:rPr lang="en-US" dirty="0"/>
              <a:t>Label interfaces / pins</a:t>
            </a:r>
          </a:p>
          <a:p>
            <a:pPr lvl="1"/>
            <a:r>
              <a:rPr lang="en-US" dirty="0"/>
              <a:t>Components (part numbers if possible)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EF060-2D33-40AD-BF35-12E6A5F1F172}"/>
              </a:ext>
            </a:extLst>
          </p:cNvPr>
          <p:cNvSpPr txBox="1"/>
          <p:nvPr/>
        </p:nvSpPr>
        <p:spPr>
          <a:xfrm>
            <a:off x="2133600" y="3543300"/>
            <a:ext cx="772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Can be copied from your previous Project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9173-ADDE-4A3D-BDB4-3F990F103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Mechanical Block Diagram</a:t>
            </a:r>
          </a:p>
          <a:p>
            <a:pPr lvl="1"/>
            <a:r>
              <a:rPr lang="en-US" dirty="0"/>
              <a:t>Use PowerPoint or equivalent to create a rough outline of where all components need to be placed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50E6-5081-4020-B7AA-69C2EF326ECB}"/>
              </a:ext>
            </a:extLst>
          </p:cNvPr>
          <p:cNvSpPr txBox="1"/>
          <p:nvPr/>
        </p:nvSpPr>
        <p:spPr>
          <a:xfrm>
            <a:off x="2590800" y="4229100"/>
            <a:ext cx="7587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Need Dimensions and Rough Placement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8ED3-5C6A-493B-9849-2BEF2D09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D503-28C9-49AC-9D9E-5CD828AC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list of all the components that you require for the PCB</a:t>
            </a:r>
          </a:p>
          <a:p>
            <a:r>
              <a:rPr lang="en-US" dirty="0"/>
              <a:t>Example List:</a:t>
            </a:r>
          </a:p>
          <a:p>
            <a:pPr lvl="1"/>
            <a:r>
              <a:rPr lang="en-US" dirty="0"/>
              <a:t>USB Host connector</a:t>
            </a:r>
          </a:p>
          <a:p>
            <a:pPr lvl="1"/>
            <a:r>
              <a:rPr lang="en-US" dirty="0"/>
              <a:t>TXS0108E Level Shifter</a:t>
            </a:r>
          </a:p>
          <a:p>
            <a:pPr lvl="1"/>
            <a:r>
              <a:rPr lang="en-US" dirty="0"/>
              <a:t>Power connector</a:t>
            </a:r>
          </a:p>
          <a:p>
            <a:pPr lvl="1"/>
            <a:r>
              <a:rPr lang="en-US" dirty="0"/>
              <a:t>Motor screw terminal connector</a:t>
            </a:r>
          </a:p>
          <a:p>
            <a:pPr lvl="1"/>
            <a:r>
              <a:rPr lang="en-US" dirty="0"/>
              <a:t>3-pin 100-mil servo connector</a:t>
            </a:r>
          </a:p>
          <a:p>
            <a:pPr lvl="1"/>
            <a:r>
              <a:rPr lang="en-US" dirty="0"/>
              <a:t>3-pin 100-mil Strip LED connector</a:t>
            </a:r>
          </a:p>
          <a:p>
            <a:pPr lvl="1"/>
            <a:r>
              <a:rPr lang="en-US" dirty="0"/>
              <a:t>LEDs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Buzzer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4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E8DB8-9543-4ACD-85B4-64E197D3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39BD9-211A-4310-8C5C-0439C20B0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/>
              <a:t>Example Mechanical Drawing (delete from final submission)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85DA77-385B-4F84-8F43-08E260E63DE6}"/>
              </a:ext>
            </a:extLst>
          </p:cNvPr>
          <p:cNvSpPr/>
          <p:nvPr/>
        </p:nvSpPr>
        <p:spPr>
          <a:xfrm>
            <a:off x="15240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28ABED-9B04-4C8D-A5E1-C3CA8BC8339A}"/>
              </a:ext>
            </a:extLst>
          </p:cNvPr>
          <p:cNvCxnSpPr>
            <a:cxnSpLocks/>
          </p:cNvCxnSpPr>
          <p:nvPr/>
        </p:nvCxnSpPr>
        <p:spPr>
          <a:xfrm>
            <a:off x="15240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D4CA1E-2A2C-44FC-A3FE-26DE214F8F1D}"/>
              </a:ext>
            </a:extLst>
          </p:cNvPr>
          <p:cNvCxnSpPr>
            <a:cxnSpLocks/>
          </p:cNvCxnSpPr>
          <p:nvPr/>
        </p:nvCxnSpPr>
        <p:spPr>
          <a:xfrm>
            <a:off x="42672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44AED1-BFA3-4584-9B6E-DF3AD94506EF}"/>
              </a:ext>
            </a:extLst>
          </p:cNvPr>
          <p:cNvCxnSpPr/>
          <p:nvPr/>
        </p:nvCxnSpPr>
        <p:spPr>
          <a:xfrm>
            <a:off x="6096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5EB485-D98E-47C1-901F-AB12B9736C63}"/>
              </a:ext>
            </a:extLst>
          </p:cNvPr>
          <p:cNvCxnSpPr>
            <a:cxnSpLocks/>
          </p:cNvCxnSpPr>
          <p:nvPr/>
        </p:nvCxnSpPr>
        <p:spPr>
          <a:xfrm>
            <a:off x="1524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C1FBE-449A-434C-BD6C-4A1F9254A4F0}"/>
              </a:ext>
            </a:extLst>
          </p:cNvPr>
          <p:cNvSpPr txBox="1"/>
          <p:nvPr/>
        </p:nvSpPr>
        <p:spPr>
          <a:xfrm>
            <a:off x="3657600" y="121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F5F94E-201E-43C0-B6FB-7EE9B9A0AF0D}"/>
              </a:ext>
            </a:extLst>
          </p:cNvPr>
          <p:cNvCxnSpPr>
            <a:cxnSpLocks/>
          </p:cNvCxnSpPr>
          <p:nvPr/>
        </p:nvCxnSpPr>
        <p:spPr>
          <a:xfrm>
            <a:off x="6324600" y="16002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14C90A-940E-42D8-A358-80D711F6CA37}"/>
              </a:ext>
            </a:extLst>
          </p:cNvPr>
          <p:cNvCxnSpPr>
            <a:cxnSpLocks/>
          </p:cNvCxnSpPr>
          <p:nvPr/>
        </p:nvCxnSpPr>
        <p:spPr>
          <a:xfrm>
            <a:off x="6248400" y="160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33D62C-FD77-4DFB-A1B3-28579B58CC8C}"/>
              </a:ext>
            </a:extLst>
          </p:cNvPr>
          <p:cNvCxnSpPr>
            <a:cxnSpLocks/>
          </p:cNvCxnSpPr>
          <p:nvPr/>
        </p:nvCxnSpPr>
        <p:spPr>
          <a:xfrm flipV="1">
            <a:off x="6324600" y="33528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50519F-3890-4921-B9C9-95ACBFFB38A1}"/>
              </a:ext>
            </a:extLst>
          </p:cNvPr>
          <p:cNvSpPr txBox="1"/>
          <p:nvPr/>
        </p:nvSpPr>
        <p:spPr>
          <a:xfrm>
            <a:off x="6172200" y="2971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BFA734-C0C7-4FDB-963D-A0B1A359F0A7}"/>
              </a:ext>
            </a:extLst>
          </p:cNvPr>
          <p:cNvSpPr/>
          <p:nvPr/>
        </p:nvSpPr>
        <p:spPr>
          <a:xfrm>
            <a:off x="1752600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C4F328-4218-4404-A483-A695BBD359A9}"/>
              </a:ext>
            </a:extLst>
          </p:cNvPr>
          <p:cNvSpPr/>
          <p:nvPr/>
        </p:nvSpPr>
        <p:spPr>
          <a:xfrm>
            <a:off x="7162800" y="3581400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Servo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BC3842-8C76-4772-8C56-A42981AFAA0F}"/>
              </a:ext>
            </a:extLst>
          </p:cNvPr>
          <p:cNvCxnSpPr>
            <a:cxnSpLocks/>
          </p:cNvCxnSpPr>
          <p:nvPr/>
        </p:nvCxnSpPr>
        <p:spPr>
          <a:xfrm>
            <a:off x="1524000" y="4876800"/>
            <a:ext cx="7620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39E09FA-9DC4-436A-B40C-B4AA502C1E64}"/>
              </a:ext>
            </a:extLst>
          </p:cNvPr>
          <p:cNvCxnSpPr>
            <a:cxnSpLocks/>
          </p:cNvCxnSpPr>
          <p:nvPr/>
        </p:nvCxnSpPr>
        <p:spPr>
          <a:xfrm>
            <a:off x="3124200" y="4876800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B523AB-0A63-4448-840A-ED287867CF4F}"/>
              </a:ext>
            </a:extLst>
          </p:cNvPr>
          <p:cNvCxnSpPr>
            <a:cxnSpLocks/>
          </p:cNvCxnSpPr>
          <p:nvPr/>
        </p:nvCxnSpPr>
        <p:spPr>
          <a:xfrm>
            <a:off x="38100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73D08D-085E-4E5B-9D6E-3C101A50AE3D}"/>
              </a:ext>
            </a:extLst>
          </p:cNvPr>
          <p:cNvCxnSpPr>
            <a:cxnSpLocks/>
          </p:cNvCxnSpPr>
          <p:nvPr/>
        </p:nvCxnSpPr>
        <p:spPr>
          <a:xfrm>
            <a:off x="15240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10DE7A-85DE-44CA-A19E-899BAB1CD3CD}"/>
              </a:ext>
            </a:extLst>
          </p:cNvPr>
          <p:cNvSpPr txBox="1"/>
          <p:nvPr/>
        </p:nvSpPr>
        <p:spPr>
          <a:xfrm>
            <a:off x="2438400" y="4724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1.5”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9C0712-69E2-428A-A0F0-A767FC388C9F}"/>
              </a:ext>
            </a:extLst>
          </p:cNvPr>
          <p:cNvSpPr/>
          <p:nvPr/>
        </p:nvSpPr>
        <p:spPr>
          <a:xfrm>
            <a:off x="5410200" y="19812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B2BDBF-A56B-4CA3-AE2A-6A764F4F4B43}"/>
              </a:ext>
            </a:extLst>
          </p:cNvPr>
          <p:cNvSpPr/>
          <p:nvPr/>
        </p:nvSpPr>
        <p:spPr>
          <a:xfrm>
            <a:off x="5410200" y="26670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56DBC4-3C3E-467A-AEFB-CFF21B263720}"/>
              </a:ext>
            </a:extLst>
          </p:cNvPr>
          <p:cNvSpPr/>
          <p:nvPr/>
        </p:nvSpPr>
        <p:spPr>
          <a:xfrm>
            <a:off x="1752600" y="1828800"/>
            <a:ext cx="3048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Display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8827A3-FDB2-4D92-86F0-761D37E17215}"/>
              </a:ext>
            </a:extLst>
          </p:cNvPr>
          <p:cNvSpPr/>
          <p:nvPr/>
        </p:nvSpPr>
        <p:spPr>
          <a:xfrm>
            <a:off x="8077200" y="2057400"/>
            <a:ext cx="3352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A3B0BE-74C0-4AD0-97D0-0A4E87023402}"/>
              </a:ext>
            </a:extLst>
          </p:cNvPr>
          <p:cNvSpPr/>
          <p:nvPr/>
        </p:nvSpPr>
        <p:spPr>
          <a:xfrm>
            <a:off x="3505200" y="35814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1106F43-8302-4942-8F2C-09009718E785}"/>
              </a:ext>
            </a:extLst>
          </p:cNvPr>
          <p:cNvSpPr/>
          <p:nvPr/>
        </p:nvSpPr>
        <p:spPr>
          <a:xfrm>
            <a:off x="4724400" y="3429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Buzzer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40C4AB-6618-4A29-911D-A1E08B854564}"/>
              </a:ext>
            </a:extLst>
          </p:cNvPr>
          <p:cNvSpPr txBox="1"/>
          <p:nvPr/>
        </p:nvSpPr>
        <p:spPr>
          <a:xfrm>
            <a:off x="5257800" y="16002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.25”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75D76E-B3DD-41FC-99E2-B01894E7D87F}"/>
              </a:ext>
            </a:extLst>
          </p:cNvPr>
          <p:cNvCxnSpPr>
            <a:cxnSpLocks/>
          </p:cNvCxnSpPr>
          <p:nvPr/>
        </p:nvCxnSpPr>
        <p:spPr>
          <a:xfrm>
            <a:off x="6248400" y="4648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3729891-76BF-4E49-A8B5-387DB0D9D90D}"/>
              </a:ext>
            </a:extLst>
          </p:cNvPr>
          <p:cNvCxnSpPr>
            <a:cxnSpLocks/>
          </p:cNvCxnSpPr>
          <p:nvPr/>
        </p:nvCxnSpPr>
        <p:spPr>
          <a:xfrm>
            <a:off x="518160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CCFB1F7-64F2-4D2C-89C1-4AF3B56C532E}"/>
              </a:ext>
            </a:extLst>
          </p:cNvPr>
          <p:cNvCxnSpPr>
            <a:cxnSpLocks/>
          </p:cNvCxnSpPr>
          <p:nvPr/>
        </p:nvCxnSpPr>
        <p:spPr>
          <a:xfrm>
            <a:off x="517837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FC89C55-3504-4198-8217-F7261D3CED6F}"/>
              </a:ext>
            </a:extLst>
          </p:cNvPr>
          <p:cNvCxnSpPr>
            <a:cxnSpLocks/>
          </p:cNvCxnSpPr>
          <p:nvPr/>
        </p:nvCxnSpPr>
        <p:spPr>
          <a:xfrm>
            <a:off x="5181600" y="2743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0175F94-C88C-4E72-8994-6AFB59BE6A12}"/>
              </a:ext>
            </a:extLst>
          </p:cNvPr>
          <p:cNvCxnSpPr>
            <a:cxnSpLocks/>
          </p:cNvCxnSpPr>
          <p:nvPr/>
        </p:nvCxnSpPr>
        <p:spPr>
          <a:xfrm>
            <a:off x="5257800" y="20574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EF67D46-22E3-4C4B-8DA1-40E1C9C95B08}"/>
              </a:ext>
            </a:extLst>
          </p:cNvPr>
          <p:cNvCxnSpPr>
            <a:cxnSpLocks/>
          </p:cNvCxnSpPr>
          <p:nvPr/>
        </p:nvCxnSpPr>
        <p:spPr>
          <a:xfrm>
            <a:off x="5184830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03A2969-9395-4C51-BFDD-E9BE53D8DBD4}"/>
              </a:ext>
            </a:extLst>
          </p:cNvPr>
          <p:cNvCxnSpPr>
            <a:cxnSpLocks/>
          </p:cNvCxnSpPr>
          <p:nvPr/>
        </p:nvCxnSpPr>
        <p:spPr>
          <a:xfrm flipV="1">
            <a:off x="5257800" y="25908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40237FA-9C9B-4156-8996-4D006090F156}"/>
              </a:ext>
            </a:extLst>
          </p:cNvPr>
          <p:cNvSpPr txBox="1"/>
          <p:nvPr/>
        </p:nvSpPr>
        <p:spPr>
          <a:xfrm>
            <a:off x="5029200" y="2209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.5”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15D3C4-869B-40C0-8C2B-C82C9C479C72}"/>
              </a:ext>
            </a:extLst>
          </p:cNvPr>
          <p:cNvCxnSpPr>
            <a:cxnSpLocks/>
          </p:cNvCxnSpPr>
          <p:nvPr/>
        </p:nvCxnSpPr>
        <p:spPr>
          <a:xfrm>
            <a:off x="5181600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080BF56-C60F-4290-84DF-C310672B614B}"/>
              </a:ext>
            </a:extLst>
          </p:cNvPr>
          <p:cNvCxnSpPr>
            <a:cxnSpLocks/>
          </p:cNvCxnSpPr>
          <p:nvPr/>
        </p:nvCxnSpPr>
        <p:spPr>
          <a:xfrm>
            <a:off x="5184830" y="20574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5DD1153-C501-4FFD-8FEF-E4554CD49394}"/>
              </a:ext>
            </a:extLst>
          </p:cNvPr>
          <p:cNvCxnSpPr>
            <a:cxnSpLocks/>
          </p:cNvCxnSpPr>
          <p:nvPr/>
        </p:nvCxnSpPr>
        <p:spPr>
          <a:xfrm>
            <a:off x="5257800" y="16002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913BAB-24CC-42EE-A76E-5FA9A2065F9D}"/>
              </a:ext>
            </a:extLst>
          </p:cNvPr>
          <p:cNvCxnSpPr>
            <a:cxnSpLocks/>
          </p:cNvCxnSpPr>
          <p:nvPr/>
        </p:nvCxnSpPr>
        <p:spPr>
          <a:xfrm flipV="1">
            <a:off x="5261030" y="19050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EDE3AEE-7CA9-4B83-A9E2-1D68049E796D}"/>
              </a:ext>
            </a:extLst>
          </p:cNvPr>
          <p:cNvSpPr/>
          <p:nvPr/>
        </p:nvSpPr>
        <p:spPr>
          <a:xfrm>
            <a:off x="70104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811C97-5C6C-42B2-8779-E3AC64561814}"/>
              </a:ext>
            </a:extLst>
          </p:cNvPr>
          <p:cNvSpPr txBox="1"/>
          <p:nvPr/>
        </p:nvSpPr>
        <p:spPr>
          <a:xfrm rot="16200000">
            <a:off x="10904089" y="281191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8574</TotalTime>
  <Words>217</Words>
  <Application>Microsoft Macintosh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Diamond Grid 16x9</vt:lpstr>
      <vt:lpstr>ENGI 301  Bubba  PCB Proposal</vt:lpstr>
      <vt:lpstr>Background Information</vt:lpstr>
      <vt:lpstr>Fritzing Diagram</vt:lpstr>
      <vt:lpstr>System +  Power Block Diagram</vt:lpstr>
      <vt:lpstr>System Block Diagram</vt:lpstr>
      <vt:lpstr>Mechanical Block Diagram</vt:lpstr>
      <vt:lpstr>Components Required</vt:lpstr>
      <vt:lpstr>Backup</vt:lpstr>
      <vt:lpstr>Example Mechanical Drawing (delete from final submission)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Mantej Singh</cp:lastModifiedBy>
  <cp:revision>414</cp:revision>
  <dcterms:created xsi:type="dcterms:W3CDTF">2018-01-09T20:24:50Z</dcterms:created>
  <dcterms:modified xsi:type="dcterms:W3CDTF">2021-11-15T05:23:01Z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