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371" r:id="rId3"/>
    <p:sldId id="374" r:id="rId4"/>
    <p:sldId id="372" r:id="rId5"/>
    <p:sldId id="373" r:id="rId6"/>
    <p:sldId id="375" r:id="rId7"/>
    <p:sldId id="376" r:id="rId8"/>
    <p:sldId id="3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113" d="100"/>
          <a:sy n="113" d="100"/>
        </p:scale>
        <p:origin x="396" y="11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10/8/2021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10/8/2021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vierIH/miniKa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ingiverse.com/thing:126576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Bubba The Robot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10/04/21</a:t>
            </a:r>
          </a:p>
          <a:p>
            <a:r>
              <a:rPr lang="en-US" dirty="0"/>
              <a:t>Mantej Singh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78BC-907C-4A20-84E1-555689A4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BAB0-EA0A-4F06-8F19-B9E800B3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a deep research interest in autonomous robots</a:t>
            </a:r>
          </a:p>
          <a:p>
            <a:r>
              <a:rPr lang="en-US" dirty="0"/>
              <a:t>I did research in robotic motion planning at </a:t>
            </a:r>
            <a:r>
              <a:rPr lang="en-US" dirty="0" err="1"/>
              <a:t>Kavraki</a:t>
            </a:r>
            <a:r>
              <a:rPr lang="en-US" dirty="0"/>
              <a:t> Lab </a:t>
            </a:r>
            <a:r>
              <a:rPr lang="en-US" dirty="0">
                <a:sym typeface="Wingdings" panose="05000000000000000000" pitchFamily="2" charset="2"/>
              </a:rPr>
              <a:t> was very software focused </a:t>
            </a:r>
          </a:p>
          <a:p>
            <a:r>
              <a:rPr lang="en-US" dirty="0">
                <a:sym typeface="Wingdings" panose="05000000000000000000" pitchFamily="2" charset="2"/>
              </a:rPr>
              <a:t>Now, having learnt about hardware and circuits in ENGI 301, I want to build a robot, named Bubba, that can move around.</a:t>
            </a:r>
          </a:p>
          <a:p>
            <a:r>
              <a:rPr lang="en-US" dirty="0">
                <a:sym typeface="Wingdings" panose="05000000000000000000" pitchFamily="2" charset="2"/>
              </a:rPr>
              <a:t>Leverage my research in robotic motion planning and incorporate it into an actual physical robot  no more simulations woo!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3658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F0AE-2D94-4E3E-A7AA-73AEA127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42E26-2748-4E9B-8CBF-268A146CA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Leverage the .STL files from Javier (</a:t>
            </a:r>
            <a:r>
              <a:rPr lang="en-US" dirty="0">
                <a:sym typeface="Wingdings" panose="05000000000000000000" pitchFamily="2" charset="2"/>
                <a:hlinkClick r:id="rId2"/>
              </a:rPr>
              <a:t>https://github.com/JavierIH/miniKame</a:t>
            </a:r>
            <a:r>
              <a:rPr lang="en-US" dirty="0">
                <a:sym typeface="Wingdings" panose="05000000000000000000" pitchFamily="2" charset="2"/>
              </a:rPr>
              <a:t>) to build the chassis for the robot (currently in progress)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Redesign the motion algorithm to run in Python on a </a:t>
            </a:r>
            <a:r>
              <a:rPr lang="en-US" dirty="0" err="1">
                <a:sym typeface="Wingdings" panose="05000000000000000000" pitchFamily="2" charset="2"/>
              </a:rPr>
              <a:t>PocketBeagle</a:t>
            </a:r>
            <a:r>
              <a:rPr lang="en-US" dirty="0">
                <a:sym typeface="Wingdings" panose="05000000000000000000" pitchFamily="2" charset="2"/>
              </a:rPr>
              <a:t> instead of in C++ to run on the ESP8266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Be able to program it to walk forward, turn left and right etc.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Stretch goal: Implement a motion planning algorithm and an HCSR04 ultrasonic sensor to make the robot avoid obstacles and make the robot dance!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9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6BE8-AA17-429F-921F-819B39F8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/>
          <a:p>
            <a:r>
              <a:rPr lang="en-US" dirty="0"/>
              <a:t>Final Product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F3C02-F5D6-41E1-8BBD-2EFB54D974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88" r="11885" b="2"/>
          <a:stretch/>
        </p:blipFill>
        <p:spPr>
          <a:xfrm>
            <a:off x="543197" y="571500"/>
            <a:ext cx="6217920" cy="571500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FC7A-383F-4593-87A7-6F3FCCD16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https://www.thingiverse.com/thing:1265766</a:t>
            </a:r>
            <a:endParaRPr lang="en-US" dirty="0"/>
          </a:p>
          <a:p>
            <a:r>
              <a:rPr lang="en-US" dirty="0"/>
              <a:t>https://github.com/JavierIH/miniKame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9FCD5-C76C-487B-A836-806DADF2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 anchor="b">
            <a:normAutofit/>
          </a:bodyPr>
          <a:lstStyle/>
          <a:p>
            <a:r>
              <a:rPr lang="en-US" dirty="0"/>
              <a:t>Fritzing Diagram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0941C9A0-5160-4543-B813-91AB8BAD8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714" y="1295400"/>
            <a:ext cx="8708572" cy="4724399"/>
          </a:xfrm>
          <a:noFill/>
        </p:spPr>
      </p:pic>
    </p:spTree>
    <p:extLst>
      <p:ext uri="{BB962C8B-B14F-4D97-AF65-F5344CB8AC3E}">
        <p14:creationId xmlns:p14="http://schemas.microsoft.com/office/powerpoint/2010/main" val="346074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8DE2-2B33-4670-A231-CA744AEF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Power Block Diagram</a:t>
            </a:r>
          </a:p>
        </p:txBody>
      </p:sp>
      <p:pic>
        <p:nvPicPr>
          <p:cNvPr id="9" name="Content Placeholder 8" descr="Diagram, schematic&#10;&#10;Description automatically generated">
            <a:extLst>
              <a:ext uri="{FF2B5EF4-FFF2-40B4-BE49-F238E27FC236}">
                <a16:creationId xmlns:a16="http://schemas.microsoft.com/office/drawing/2014/main" id="{C224593B-969E-4A32-B289-920B3CBF4A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91298" y="419100"/>
            <a:ext cx="6345096" cy="5600700"/>
          </a:xfrm>
          <a:noFill/>
        </p:spPr>
      </p:pic>
    </p:spTree>
    <p:extLst>
      <p:ext uri="{BB962C8B-B14F-4D97-AF65-F5344CB8AC3E}">
        <p14:creationId xmlns:p14="http://schemas.microsoft.com/office/powerpoint/2010/main" val="414710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79765-4CA8-4419-B763-935997C3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(after discussion with Prof. Welsh)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005DE-D2DA-49CA-917F-306CA6EF2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Requires 8 servo motors but only has 4 PWM pins</a:t>
            </a:r>
          </a:p>
          <a:p>
            <a:pPr lvl="1"/>
            <a:r>
              <a:rPr lang="en-US" b="1" dirty="0"/>
              <a:t>Solution</a:t>
            </a:r>
          </a:p>
          <a:p>
            <a:pPr lvl="2"/>
            <a:r>
              <a:rPr lang="en-US" dirty="0"/>
              <a:t>Use PRU pins</a:t>
            </a:r>
          </a:p>
          <a:p>
            <a:r>
              <a:rPr lang="en-US" dirty="0"/>
              <a:t>High degree of synchronization between servo motors required</a:t>
            </a:r>
          </a:p>
          <a:p>
            <a:pPr lvl="1"/>
            <a:r>
              <a:rPr lang="en-US" b="1" dirty="0"/>
              <a:t>Solution</a:t>
            </a:r>
          </a:p>
          <a:p>
            <a:pPr lvl="2"/>
            <a:r>
              <a:rPr lang="en-US" dirty="0"/>
              <a:t>Use a data structure that couples the 8 motors together and increase the level of abstraction</a:t>
            </a:r>
          </a:p>
          <a:p>
            <a:pPr lvl="2"/>
            <a:r>
              <a:rPr lang="en-US" dirty="0"/>
              <a:t>Create functions like </a:t>
            </a:r>
            <a:r>
              <a:rPr lang="en-US" dirty="0" err="1"/>
              <a:t>moveLeftArm</a:t>
            </a:r>
            <a:r>
              <a:rPr lang="en-US" dirty="0"/>
              <a:t>() that encapsulate movements of multiple servos together</a:t>
            </a:r>
          </a:p>
          <a:p>
            <a:r>
              <a:rPr lang="en-US" dirty="0"/>
              <a:t>Interfacing with the servos using BBIO Library</a:t>
            </a:r>
          </a:p>
          <a:p>
            <a:pPr lvl="1"/>
            <a:r>
              <a:rPr lang="en-US" b="1" dirty="0"/>
              <a:t>Solution</a:t>
            </a:r>
          </a:p>
          <a:p>
            <a:pPr lvl="2"/>
            <a:r>
              <a:rPr lang="en-US" dirty="0"/>
              <a:t>Build wrappers that allow you to manipulate PRU pins like PWM pins</a:t>
            </a:r>
          </a:p>
          <a:p>
            <a:r>
              <a:rPr lang="en-US" dirty="0"/>
              <a:t>Concurrency will be required</a:t>
            </a:r>
          </a:p>
          <a:p>
            <a:pPr lvl="1"/>
            <a:r>
              <a:rPr lang="en-US" b="1" dirty="0"/>
              <a:t>Solution</a:t>
            </a:r>
          </a:p>
          <a:p>
            <a:pPr lvl="2"/>
            <a:r>
              <a:rPr lang="en-US" dirty="0"/>
              <a:t>Use python multi-threading library to control servos in parallel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95229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784498"/>
              </p:ext>
            </p:extLst>
          </p:nvPr>
        </p:nvGraphicFramePr>
        <p:xfrm>
          <a:off x="609600" y="1295400"/>
          <a:ext cx="10972800" cy="296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715000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963268935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SG 90 Micro Servo Motor 9G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HC SR04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OEDK Elec Lab has them?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Jumper Cables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3D Printed Parts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Screws/Bolts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(Need help on this)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4D83A9-DC5C-4096-911C-81CC580B01BE}"/>
              </a:ext>
            </a:extLst>
          </p:cNvPr>
          <p:cNvSpPr txBox="1"/>
          <p:nvPr/>
        </p:nvSpPr>
        <p:spPr>
          <a:xfrm>
            <a:off x="366097" y="6362700"/>
            <a:ext cx="1152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all components to be purchased by instructor listed; additional components may be purchased by student </a:t>
            </a:r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8723</TotalTime>
  <Words>376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Wingdings</vt:lpstr>
      <vt:lpstr>Diamond Grid 16x9</vt:lpstr>
      <vt:lpstr>ENGI 301  Bubba The Robot Proposal</vt:lpstr>
      <vt:lpstr>Background Information </vt:lpstr>
      <vt:lpstr>The Plan:</vt:lpstr>
      <vt:lpstr>Final Product </vt:lpstr>
      <vt:lpstr>Fritzing Diagram</vt:lpstr>
      <vt:lpstr>Power Block Diagram</vt:lpstr>
      <vt:lpstr>Challenges (after discussion with Prof. Welsh) :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Mantej Singh</cp:lastModifiedBy>
  <cp:revision>404</cp:revision>
  <dcterms:created xsi:type="dcterms:W3CDTF">2018-01-09T20:24:50Z</dcterms:created>
  <dcterms:modified xsi:type="dcterms:W3CDTF">2021-10-08T15:50:21Z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