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1B07-39E5-4851-9941-50E7124B8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E93E2-1F58-4AD4-86DC-F00F4EDDA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5F92-C30C-4301-9103-CF3678DB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9753-588E-43CF-8708-49803E4386EC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742B-BD30-4E43-AA61-D53A36F0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17E8B-721D-48F5-A5CF-9256E0F5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D222-A8D8-4293-B878-78C307138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2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DECE-6015-486F-A8AB-F3BB7CF4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AC084-C588-44BD-B640-3951F5369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D97A-2A92-42E2-AC6E-6F737BB9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9753-588E-43CF-8708-49803E4386EC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2BA-94C3-471C-B68A-34617E77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A65BC-7F30-47C3-B797-0BC5EC5B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D222-A8D8-4293-B878-78C307138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2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7A37C-F3F0-44D8-8E1F-39A2164F9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3DA79-00C4-4883-9869-D2A988930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429E-76A4-4245-B14E-80AC1720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9753-588E-43CF-8708-49803E4386EC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F623-B2DC-4A39-8419-A9318EFB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8552-FBBF-4C4D-BC3D-0CAEBCFD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D222-A8D8-4293-B878-78C307138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F888-AB32-4670-BBD0-0B827B52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EAC2-E8EF-4415-BC8E-8AB8F146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C5428-2BFD-4DE7-BB97-F83B00B7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9753-588E-43CF-8708-49803E4386EC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C0FD2-0158-4408-87E3-4FD22623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F08E9-9E7B-4A36-962A-8F5BF489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D222-A8D8-4293-B878-78C307138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8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6659-D831-4AE6-913E-C975487B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31A83-F094-4AF9-905A-28D49182E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451D-7711-4106-8685-63C7198A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9753-588E-43CF-8708-49803E4386EC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6911-8B66-4949-965E-BC5F0BA2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E835-06DE-426F-ADC2-CF81D80C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D222-A8D8-4293-B878-78C307138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4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8147-2D74-45AC-B44C-1E4CAF0E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E2A7-9025-4C6D-B42C-F03D9FB75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67657-D80E-493E-985D-4B0278CA2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F9A81-45D4-46BB-A402-1413ACA4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9753-588E-43CF-8708-49803E4386EC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7E909-9C8D-43B5-B570-49147A9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51D73-4A68-4706-8900-7259D609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D222-A8D8-4293-B878-78C307138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50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4846-9B96-4348-BC1A-EFB501E4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8F5F9-6045-471F-BF28-6E6383C59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E0C59-18E1-4A03-A2CC-DD2B5BD40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A1455-C4F7-42E5-9E83-02A65EF04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3FC51-4341-44FB-A7FF-17838679D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14BCC-0767-44F7-B54F-46ECB1FF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9753-588E-43CF-8708-49803E4386EC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C317A-E9D6-4950-A8D1-BF3D8EDE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ED232-0DEF-4915-922B-6BDD0E5A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D222-A8D8-4293-B878-78C307138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56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C6DF-0EE4-47C9-A3C5-271D7BBC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404A9-6B1B-49F5-AFAB-D0C3640E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9753-588E-43CF-8708-49803E4386EC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3EDE2-3D74-40B4-8D21-66100480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6BFB5-A091-42C5-AD15-CBCF4800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D222-A8D8-4293-B878-78C307138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0BFBD-B891-4365-A824-B8167431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9753-588E-43CF-8708-49803E4386EC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E327B-7C96-497F-BBF1-5B17F3EB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1ED21-903A-4920-A24C-2E38BB81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D222-A8D8-4293-B878-78C307138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4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4C09-BC64-4242-B0AC-8274A09D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95D9-0870-4CD5-A82E-154AA4A8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18912-D3F8-40DA-B068-D83296223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5267C-39BD-4D87-A03D-33A6041B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9753-588E-43CF-8708-49803E4386EC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CF23D-FDE3-49E1-8A9F-45037BD2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30599-1882-4D26-BB82-EC8A19DA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D222-A8D8-4293-B878-78C307138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5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C06A-543D-416E-ABA8-D277857E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B3DBA-CFA9-4BA4-96F1-B4A97C2AA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D0BDE-E30D-4869-BD7B-50E3FA404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0819E-3654-4EF8-B604-A6AB65F0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9753-588E-43CF-8708-49803E4386EC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15F50-2EF8-476B-9B9D-AF9933E6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08568-9AAD-4211-AA96-66B56FBD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D222-A8D8-4293-B878-78C307138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63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F8935-340D-4F5C-89CB-79E35075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DD9DE-8E5A-4137-8C67-760CBCB16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A4DD-862C-4E80-9B64-4753B1E23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9753-588E-43CF-8708-49803E4386EC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83F3E-518B-40A4-AF1A-3D4ACCB8A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40EB6-FB17-4377-9CC4-7BCD1D40A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DD222-A8D8-4293-B878-78C307138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64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2252-39A0-4D7D-8902-E5FA9CC83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classes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D6EF4-482B-4F33-9909-DC4D6411C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13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1F1-35D1-48A6-B2CF-828E1B9F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new Date(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dateString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30769F-0A4A-48C5-A3FB-96A3DED18C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816628"/>
            <a:ext cx="828944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new Date(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dateString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creates a new date object from a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 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92F4F-D9D3-4BBB-90A3-DB95AB890165}"/>
              </a:ext>
            </a:extLst>
          </p:cNvPr>
          <p:cNvSpPr txBox="1"/>
          <p:nvPr/>
        </p:nvSpPr>
        <p:spPr>
          <a:xfrm>
            <a:off x="2142242" y="462300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Refer date3.html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0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3B1E-4B70-4B22-A8F5-31623291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Class Methods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A970CE-E7E0-4B13-8205-A8CF596114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6224" y="1204688"/>
            <a:ext cx="816281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 methods are created with the same syntax as object methods.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 keyword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create a class.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Always add a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constructor()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Then add any number of methods.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0206A-7970-4D4A-BC33-1918D9EBE198}"/>
              </a:ext>
            </a:extLst>
          </p:cNvPr>
          <p:cNvSpPr txBox="1"/>
          <p:nvPr/>
        </p:nvSpPr>
        <p:spPr>
          <a:xfrm>
            <a:off x="530259" y="3244580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</a:t>
            </a:r>
          </a:p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constructor() { ... }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method_1() { ... }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method_2() { ... }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method_3() { ... }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60C98-970C-4418-A28E-9EEDCDE9EEBB}"/>
              </a:ext>
            </a:extLst>
          </p:cNvPr>
          <p:cNvSpPr txBox="1"/>
          <p:nvPr/>
        </p:nvSpPr>
        <p:spPr>
          <a:xfrm>
            <a:off x="181465" y="5792302"/>
            <a:ext cx="8085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Class method named "age", that returns the Car age: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Second.html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78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1A19-9FC7-453E-9DA8-6D654173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send parameters to Class methods: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A50D-4858-4C0F-8F8D-6DCB8B66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third.html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17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1299-9FC5-4891-A697-8267F55B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 Classes are written in "strict mode"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E3CE-B829-4892-AAED-E13EE9CC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Fourth.html</a:t>
            </a:r>
          </a:p>
          <a:p>
            <a:r>
              <a:rPr lang="en-US" dirty="0"/>
              <a:t>Fifth.html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68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A814-13EE-4137-98DB-91382D58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9FA4-820B-438D-A5BE-D4892C3C5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err="1"/>
              <a:t>javascript</a:t>
            </a:r>
            <a:r>
              <a:rPr lang="en-US" dirty="0"/>
              <a:t> program to print your details using the concept </a:t>
            </a:r>
            <a:r>
              <a:rPr lang="en-US"/>
              <a:t>of class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1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FB47-DC80-4208-9C02-ED597D22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JavaScript Class Syntax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D21ABC-801E-438A-81CD-36F61A5AE0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585798"/>
            <a:ext cx="713464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 keyword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create a class.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Always add a method named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constructor()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4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FB47-DC80-4208-9C02-ED597D22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JavaScript Class Syntax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B8F2-06BB-4FDA-A665-0DC12A8D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Syntax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ClassName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constructor() 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... 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13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602-978C-4B73-B4BB-8AFB6EB3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C03A5-D2CF-4284-A28C-90AFDDAB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constructor(name, year)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 = name;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.year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year;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REFER FIRST.HTML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20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3EBA-31CC-4CC0-A728-185F0A6F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The Constructor Method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60F5-2E44-4885-94E9-33FF71C7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constructor method is a special method: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to have the exact name "constructor"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executed automatically when a new object is created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used to initialize object properties</a:t>
            </a:r>
          </a:p>
          <a:p>
            <a:pPr marL="0" indent="0" algn="l">
              <a:buNone/>
            </a:pPr>
            <a:r>
              <a:rPr lang="en-US" b="1" dirty="0" err="1">
                <a:solidFill>
                  <a:srgbClr val="FF0000"/>
                </a:solidFill>
                <a:latin typeface="Verdana" panose="020B0604030504040204" pitchFamily="34" charset="0"/>
              </a:rPr>
              <a:t>NOTE: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you do not define a constructor method, JavaScript will add an empty constructor 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81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C0D0-0D8C-48D3-87D2-EB4467C7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Date Objects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2D8A7E-E432-4B34-A605-A6121E730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163" y="1781584"/>
            <a:ext cx="9353843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 objects are created with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new Date()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constructor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 ways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create a new date object: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Date()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year, month, day, hours, minutes, seconds, milliseconds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 string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2B88-1A22-4D16-A6D6-A245FF8E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new Date()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78286-B622-458D-9FFC-CD65CD619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09220"/>
            <a:ext cx="9501319" cy="1138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new Date()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creates a new date object with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current date and 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 objects are static.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Refer date1.html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7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60A6-7EF0-42B4-AB02-E985A7BC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new Date(</a:t>
            </a:r>
            <a:r>
              <a:rPr lang="en-IN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year, month, ...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F7A9D9-2735-403D-AF06-6059A98AC5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319" y="1072152"/>
            <a:ext cx="10554492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new Date(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year, month, ...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creates a new date object with a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specified date and 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7 numbers specify year, month, day, hour, minute, second, and millisecond (in that order):</a:t>
            </a:r>
            <a:endParaRPr lang="en-US" sz="3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 =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1900E-ACC6-4C80-A23C-D62FB1469994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Refer date2.html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78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7D32-EE95-49D6-AAA2-D8BCC617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new Date(</a:t>
            </a:r>
            <a:r>
              <a:rPr lang="en-IN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milliseconds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3726-8CDC-4F6A-AEF4-EB655017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54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471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Javascript classes</vt:lpstr>
      <vt:lpstr>JavaScript Class Syntax </vt:lpstr>
      <vt:lpstr>JavaScript Class Syntax </vt:lpstr>
      <vt:lpstr>Example </vt:lpstr>
      <vt:lpstr>The Constructor Method </vt:lpstr>
      <vt:lpstr>JavaScript Date Objects </vt:lpstr>
      <vt:lpstr>new Date() </vt:lpstr>
      <vt:lpstr>new Date(year, month, ...) </vt:lpstr>
      <vt:lpstr>new Date(milliseconds) </vt:lpstr>
      <vt:lpstr>new Date(dateString) </vt:lpstr>
      <vt:lpstr>Class Methods </vt:lpstr>
      <vt:lpstr>You can send parameters to Class methods:</vt:lpstr>
      <vt:lpstr>JavaScript Classes are written in "strict mode" 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classes</dc:title>
  <dc:creator>sushmarath01@outlook.com</dc:creator>
  <cp:lastModifiedBy>sushmarath01@outlook.com</cp:lastModifiedBy>
  <cp:revision>14</cp:revision>
  <dcterms:created xsi:type="dcterms:W3CDTF">2022-01-31T05:31:01Z</dcterms:created>
  <dcterms:modified xsi:type="dcterms:W3CDTF">2022-07-14T15:54:07Z</dcterms:modified>
</cp:coreProperties>
</file>