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25"/>
  </p:notesMasterIdLst>
  <p:sldIdLst>
    <p:sldId id="256" r:id="rId2"/>
    <p:sldId id="291" r:id="rId3"/>
    <p:sldId id="311" r:id="rId4"/>
    <p:sldId id="290" r:id="rId5"/>
    <p:sldId id="302" r:id="rId6"/>
    <p:sldId id="300" r:id="rId7"/>
    <p:sldId id="301" r:id="rId8"/>
    <p:sldId id="303" r:id="rId9"/>
    <p:sldId id="284" r:id="rId10"/>
    <p:sldId id="287" r:id="rId11"/>
    <p:sldId id="294" r:id="rId12"/>
    <p:sldId id="295" r:id="rId13"/>
    <p:sldId id="296" r:id="rId14"/>
    <p:sldId id="297" r:id="rId15"/>
    <p:sldId id="299" r:id="rId16"/>
    <p:sldId id="306" r:id="rId17"/>
    <p:sldId id="307" r:id="rId18"/>
    <p:sldId id="308" r:id="rId19"/>
    <p:sldId id="309" r:id="rId20"/>
    <p:sldId id="310" r:id="rId21"/>
    <p:sldId id="279" r:id="rId22"/>
    <p:sldId id="268" r:id="rId23"/>
    <p:sldId id="264" r:id="rId24"/>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62" autoAdjust="0"/>
    <p:restoredTop sz="94660"/>
  </p:normalViewPr>
  <p:slideViewPr>
    <p:cSldViewPr snapToGrid="0">
      <p:cViewPr varScale="1">
        <p:scale>
          <a:sx n="73" d="100"/>
          <a:sy n="73" d="100"/>
        </p:scale>
        <p:origin x="-59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D0BA055-AD71-F01C-12C2-25D90A321C5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a:extLst>
              <a:ext uri="{FF2B5EF4-FFF2-40B4-BE49-F238E27FC236}">
                <a16:creationId xmlns:a16="http://schemas.microsoft.com/office/drawing/2014/main" xmlns="" id="{36234F40-61CA-2397-0316-734810A9FED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82DD62B6-4F1F-4EDE-90C7-2216D64A121D}" type="datetimeFigureOut">
              <a:rPr lang="en-IN"/>
              <a:pPr>
                <a:defRPr/>
              </a:pPr>
              <a:t>23-11-2022</a:t>
            </a:fld>
            <a:endParaRPr lang="en-IN"/>
          </a:p>
        </p:txBody>
      </p:sp>
      <p:sp>
        <p:nvSpPr>
          <p:cNvPr id="4" name="Slide Image Placeholder 3">
            <a:extLst>
              <a:ext uri="{FF2B5EF4-FFF2-40B4-BE49-F238E27FC236}">
                <a16:creationId xmlns:a16="http://schemas.microsoft.com/office/drawing/2014/main" xmlns="" id="{FFAF699D-F8ED-BC8F-93C6-39D465E4882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xmlns="" id="{5A26C9E4-3E68-DC20-895E-28A43991115B}"/>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xmlns="" id="{B9C6111E-29A1-9B64-2F97-D21F9E196C9B}"/>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a:extLst>
              <a:ext uri="{FF2B5EF4-FFF2-40B4-BE49-F238E27FC236}">
                <a16:creationId xmlns:a16="http://schemas.microsoft.com/office/drawing/2014/main" xmlns="" id="{59D642C7-FB85-D602-00F7-BA4A583BD3D7}"/>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87131F4B-726D-4CDC-A213-7BDDD45BF82E}"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7157B912-2B3D-CE7E-4C3C-C55F1DDE0BDD}"/>
              </a:ext>
            </a:extLst>
          </p:cNvPr>
          <p:cNvSpPr>
            <a:spLocks noGrp="1"/>
          </p:cNvSpPr>
          <p:nvPr>
            <p:ph type="dt" sz="half" idx="10"/>
          </p:nvPr>
        </p:nvSpPr>
        <p:spPr/>
        <p:txBody>
          <a:bodyPr/>
          <a:lstStyle>
            <a:lvl1pPr>
              <a:defRPr/>
            </a:lvl1pPr>
          </a:lstStyle>
          <a:p>
            <a:pPr>
              <a:defRPr/>
            </a:pPr>
            <a:fld id="{15335EC5-C7B4-449E-80A8-49140812A4F5}" type="datetime1">
              <a:rPr lang="en-US"/>
              <a:pPr>
                <a:defRPr/>
              </a:pPr>
              <a:t>11/23/2022</a:t>
            </a:fld>
            <a:endParaRPr lang="en-US" dirty="0"/>
          </a:p>
        </p:txBody>
      </p:sp>
      <p:sp>
        <p:nvSpPr>
          <p:cNvPr id="5" name="Footer Placeholder 4">
            <a:extLst>
              <a:ext uri="{FF2B5EF4-FFF2-40B4-BE49-F238E27FC236}">
                <a16:creationId xmlns:a16="http://schemas.microsoft.com/office/drawing/2014/main" xmlns="" id="{3FC30863-0036-4F61-08B2-E6709BB574A8}"/>
              </a:ext>
            </a:extLst>
          </p:cNvPr>
          <p:cNvSpPr>
            <a:spLocks noGrp="1"/>
          </p:cNvSpPr>
          <p:nvPr>
            <p:ph type="ftr" sz="quarter" idx="11"/>
          </p:nvPr>
        </p:nvSpPr>
        <p:spPr/>
        <p:txBody>
          <a:bodyPr/>
          <a:lstStyle>
            <a:lvl1pPr>
              <a:defRPr/>
            </a:lvl1pPr>
          </a:lstStyle>
          <a:p>
            <a:pPr>
              <a:defRPr/>
            </a:pPr>
            <a:r>
              <a:rPr lang="pt-BR"/>
              <a:t>Page no.1</a:t>
            </a:r>
            <a:endParaRPr lang="en-US" dirty="0"/>
          </a:p>
        </p:txBody>
      </p:sp>
      <p:sp>
        <p:nvSpPr>
          <p:cNvPr id="6" name="Slide Number Placeholder 5">
            <a:extLst>
              <a:ext uri="{FF2B5EF4-FFF2-40B4-BE49-F238E27FC236}">
                <a16:creationId xmlns:a16="http://schemas.microsoft.com/office/drawing/2014/main" xmlns="" id="{24816316-E535-2F55-717B-732B0BB2F208}"/>
              </a:ext>
            </a:extLst>
          </p:cNvPr>
          <p:cNvSpPr>
            <a:spLocks noGrp="1"/>
          </p:cNvSpPr>
          <p:nvPr>
            <p:ph type="sldNum" sz="quarter" idx="12"/>
          </p:nvPr>
        </p:nvSpPr>
        <p:spPr/>
        <p:txBody>
          <a:bodyPr/>
          <a:lstStyle>
            <a:lvl1pPr>
              <a:defRPr/>
            </a:lvl1pPr>
          </a:lstStyle>
          <a:p>
            <a:fld id="{F1FD0679-DA79-4CA5-8677-4486541713AB}" type="slidenum">
              <a:rPr lang="en-US" altLang="en-US"/>
              <a:pPr/>
              <a:t>‹#›</a:t>
            </a:fld>
            <a:endParaRPr lang="en-US" altLang="en-US"/>
          </a:p>
        </p:txBody>
      </p:sp>
    </p:spTree>
    <p:extLst>
      <p:ext uri="{BB962C8B-B14F-4D97-AF65-F5344CB8AC3E}">
        <p14:creationId xmlns:p14="http://schemas.microsoft.com/office/powerpoint/2010/main" xmlns="" val="179269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5DE23A93-5567-5DF0-A2B7-693A5E81A85C}"/>
              </a:ext>
            </a:extLst>
          </p:cNvPr>
          <p:cNvSpPr>
            <a:spLocks noGrp="1"/>
          </p:cNvSpPr>
          <p:nvPr>
            <p:ph type="dt" sz="half" idx="10"/>
          </p:nvPr>
        </p:nvSpPr>
        <p:spPr/>
        <p:txBody>
          <a:bodyPr/>
          <a:lstStyle>
            <a:lvl1pPr>
              <a:defRPr/>
            </a:lvl1pPr>
          </a:lstStyle>
          <a:p>
            <a:pPr>
              <a:defRPr/>
            </a:pPr>
            <a:fld id="{DD487389-7222-49B1-82BB-9979F7C5A890}" type="datetime1">
              <a:rPr lang="en-US"/>
              <a:pPr>
                <a:defRPr/>
              </a:pPr>
              <a:t>11/23/2022</a:t>
            </a:fld>
            <a:endParaRPr lang="en-US" dirty="0"/>
          </a:p>
        </p:txBody>
      </p:sp>
      <p:sp>
        <p:nvSpPr>
          <p:cNvPr id="6" name="Footer Placeholder 4">
            <a:extLst>
              <a:ext uri="{FF2B5EF4-FFF2-40B4-BE49-F238E27FC236}">
                <a16:creationId xmlns:a16="http://schemas.microsoft.com/office/drawing/2014/main" xmlns="" id="{2CE4E72E-0F84-0E6B-2CCB-55FD19D4D918}"/>
              </a:ext>
            </a:extLst>
          </p:cNvPr>
          <p:cNvSpPr>
            <a:spLocks noGrp="1"/>
          </p:cNvSpPr>
          <p:nvPr>
            <p:ph type="ftr" sz="quarter" idx="11"/>
          </p:nvPr>
        </p:nvSpPr>
        <p:spPr/>
        <p:txBody>
          <a:bodyPr/>
          <a:lstStyle>
            <a:lvl1pPr>
              <a:defRPr/>
            </a:lvl1pPr>
          </a:lstStyle>
          <a:p>
            <a:pPr>
              <a:defRPr/>
            </a:pPr>
            <a:r>
              <a:rPr lang="pt-BR"/>
              <a:t>Page no.1</a:t>
            </a:r>
            <a:endParaRPr lang="en-US" dirty="0"/>
          </a:p>
        </p:txBody>
      </p:sp>
      <p:sp>
        <p:nvSpPr>
          <p:cNvPr id="7" name="Slide Number Placeholder 5">
            <a:extLst>
              <a:ext uri="{FF2B5EF4-FFF2-40B4-BE49-F238E27FC236}">
                <a16:creationId xmlns:a16="http://schemas.microsoft.com/office/drawing/2014/main" xmlns="" id="{2CAC67DB-5908-C4E7-FBB9-E1FB6B20FF1C}"/>
              </a:ext>
            </a:extLst>
          </p:cNvPr>
          <p:cNvSpPr>
            <a:spLocks noGrp="1"/>
          </p:cNvSpPr>
          <p:nvPr>
            <p:ph type="sldNum" sz="quarter" idx="12"/>
          </p:nvPr>
        </p:nvSpPr>
        <p:spPr/>
        <p:txBody>
          <a:bodyPr/>
          <a:lstStyle>
            <a:lvl1pPr>
              <a:defRPr/>
            </a:lvl1pPr>
          </a:lstStyle>
          <a:p>
            <a:fld id="{BCFBD9BF-393C-420F-8A7A-5D86D849F5F8}" type="slidenum">
              <a:rPr lang="en-US" altLang="en-US"/>
              <a:pPr/>
              <a:t>‹#›</a:t>
            </a:fld>
            <a:endParaRPr lang="en-US" altLang="en-US"/>
          </a:p>
        </p:txBody>
      </p:sp>
    </p:spTree>
    <p:extLst>
      <p:ext uri="{BB962C8B-B14F-4D97-AF65-F5344CB8AC3E}">
        <p14:creationId xmlns:p14="http://schemas.microsoft.com/office/powerpoint/2010/main" xmlns="" val="283196489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3">
            <a:extLst>
              <a:ext uri="{FF2B5EF4-FFF2-40B4-BE49-F238E27FC236}">
                <a16:creationId xmlns:a16="http://schemas.microsoft.com/office/drawing/2014/main" xmlns="" id="{DE86D17F-AED6-879A-1623-717A0E5BC643}"/>
              </a:ext>
            </a:extLst>
          </p:cNvPr>
          <p:cNvSpPr>
            <a:spLocks noGrp="1"/>
          </p:cNvSpPr>
          <p:nvPr>
            <p:ph type="dt" sz="half" idx="10"/>
          </p:nvPr>
        </p:nvSpPr>
        <p:spPr/>
        <p:txBody>
          <a:bodyPr/>
          <a:lstStyle>
            <a:lvl1pPr>
              <a:defRPr/>
            </a:lvl1pPr>
          </a:lstStyle>
          <a:p>
            <a:pPr>
              <a:defRPr/>
            </a:pPr>
            <a:fld id="{9D1D8DD0-02A5-461A-B3DF-52E6C85BC0F9}" type="datetime1">
              <a:rPr lang="en-US"/>
              <a:pPr>
                <a:defRPr/>
              </a:pPr>
              <a:t>11/23/2022</a:t>
            </a:fld>
            <a:endParaRPr lang="en-US" dirty="0"/>
          </a:p>
        </p:txBody>
      </p:sp>
      <p:sp>
        <p:nvSpPr>
          <p:cNvPr id="4" name="Footer Placeholder 4">
            <a:extLst>
              <a:ext uri="{FF2B5EF4-FFF2-40B4-BE49-F238E27FC236}">
                <a16:creationId xmlns:a16="http://schemas.microsoft.com/office/drawing/2014/main" xmlns="" id="{98EE2AF4-853C-617E-0255-D0F2D4A1FA8E}"/>
              </a:ext>
            </a:extLst>
          </p:cNvPr>
          <p:cNvSpPr>
            <a:spLocks noGrp="1"/>
          </p:cNvSpPr>
          <p:nvPr>
            <p:ph type="ftr" sz="quarter" idx="11"/>
          </p:nvPr>
        </p:nvSpPr>
        <p:spPr/>
        <p:txBody>
          <a:bodyPr/>
          <a:lstStyle>
            <a:lvl1pPr>
              <a:defRPr/>
            </a:lvl1pPr>
          </a:lstStyle>
          <a:p>
            <a:pPr>
              <a:defRPr/>
            </a:pPr>
            <a:r>
              <a:rPr lang="pt-BR"/>
              <a:t>Page no.1</a:t>
            </a:r>
            <a:endParaRPr lang="en-US" dirty="0"/>
          </a:p>
        </p:txBody>
      </p:sp>
      <p:sp>
        <p:nvSpPr>
          <p:cNvPr id="5" name="Slide Number Placeholder 5">
            <a:extLst>
              <a:ext uri="{FF2B5EF4-FFF2-40B4-BE49-F238E27FC236}">
                <a16:creationId xmlns:a16="http://schemas.microsoft.com/office/drawing/2014/main" xmlns="" id="{E85C2491-CF78-A12A-5CE4-88D069F20598}"/>
              </a:ext>
            </a:extLst>
          </p:cNvPr>
          <p:cNvSpPr>
            <a:spLocks noGrp="1"/>
          </p:cNvSpPr>
          <p:nvPr>
            <p:ph type="sldNum" sz="quarter" idx="12"/>
          </p:nvPr>
        </p:nvSpPr>
        <p:spPr/>
        <p:txBody>
          <a:bodyPr/>
          <a:lstStyle>
            <a:lvl1pPr>
              <a:defRPr/>
            </a:lvl1pPr>
          </a:lstStyle>
          <a:p>
            <a:fld id="{BC1A861B-3548-4ECF-8841-50D73A946708}" type="slidenum">
              <a:rPr lang="en-US" altLang="en-US"/>
              <a:pPr/>
              <a:t>‹#›</a:t>
            </a:fld>
            <a:endParaRPr lang="en-US" altLang="en-US"/>
          </a:p>
        </p:txBody>
      </p:sp>
    </p:spTree>
    <p:extLst>
      <p:ext uri="{BB962C8B-B14F-4D97-AF65-F5344CB8AC3E}">
        <p14:creationId xmlns:p14="http://schemas.microsoft.com/office/powerpoint/2010/main" xmlns="" val="151402766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95777C1-B590-57F5-372E-9F7C77A89936}"/>
              </a:ext>
            </a:extLst>
          </p:cNvPr>
          <p:cNvSpPr txBox="1"/>
          <p:nvPr/>
        </p:nvSpPr>
        <p:spPr>
          <a:xfrm>
            <a:off x="898525" y="971550"/>
            <a:ext cx="801688" cy="1970088"/>
          </a:xfrm>
          <a:prstGeom prst="rect">
            <a:avLst/>
          </a:prstGeom>
          <a:noFill/>
        </p:spPr>
        <p:txBody>
          <a:bodyPr>
            <a:spAutoFit/>
          </a:bodyPr>
          <a:lstStyle>
            <a:defPPr>
              <a:defRPr lang="en-US"/>
            </a:defPPr>
            <a:lvl1pPr algn="r">
              <a:defRPr sz="12200" b="0" i="0">
                <a:solidFill>
                  <a:schemeClr val="bg2">
                    <a:lumMod val="40000"/>
                    <a:lumOff val="60000"/>
                  </a:schemeClr>
                </a:solidFill>
                <a:latin typeface="Arial"/>
                <a:ea typeface="+mj-ea"/>
                <a:cs typeface="+mj-cs"/>
              </a:defRPr>
            </a:lvl1pPr>
          </a:lstStyle>
          <a:p>
            <a:pPr eaLnBrk="1" fontAlgn="auto" hangingPunct="1">
              <a:spcBef>
                <a:spcPts val="0"/>
              </a:spcBef>
              <a:spcAft>
                <a:spcPts val="0"/>
              </a:spcAft>
              <a:defRPr/>
            </a:pPr>
            <a:r>
              <a:rPr lang="en-US" dirty="0"/>
              <a:t>“</a:t>
            </a:r>
          </a:p>
        </p:txBody>
      </p:sp>
      <p:sp>
        <p:nvSpPr>
          <p:cNvPr id="4" name="TextBox 3">
            <a:extLst>
              <a:ext uri="{FF2B5EF4-FFF2-40B4-BE49-F238E27FC236}">
                <a16:creationId xmlns:a16="http://schemas.microsoft.com/office/drawing/2014/main" xmlns="" id="{99A991CB-2DAA-4C16-2FF9-F97CBBD11B7C}"/>
              </a:ext>
            </a:extLst>
          </p:cNvPr>
          <p:cNvSpPr txBox="1"/>
          <p:nvPr/>
        </p:nvSpPr>
        <p:spPr>
          <a:xfrm>
            <a:off x="9329738" y="2613025"/>
            <a:ext cx="803275" cy="1970088"/>
          </a:xfrm>
          <a:prstGeom prst="rect">
            <a:avLst/>
          </a:prstGeom>
          <a:noFill/>
        </p:spPr>
        <p:txBody>
          <a:bodyPr>
            <a:spAutoFit/>
          </a:bodyPr>
          <a:lstStyle>
            <a:defPPr>
              <a:defRPr lang="en-US"/>
            </a:defPPr>
            <a:lvl1pPr algn="r">
              <a:defRPr sz="12200" b="0" i="0">
                <a:solidFill>
                  <a:schemeClr val="bg2">
                    <a:lumMod val="40000"/>
                    <a:lumOff val="60000"/>
                  </a:schemeClr>
                </a:solidFill>
                <a:latin typeface="Arial"/>
                <a:ea typeface="+mj-ea"/>
                <a:cs typeface="+mj-cs"/>
              </a:defRPr>
            </a:lvl1pPr>
          </a:lstStyle>
          <a:p>
            <a:pPr eaLnBrk="1" fontAlgn="auto" hangingPunct="1">
              <a:spcBef>
                <a:spcPts val="0"/>
              </a:spcBef>
              <a:spcAft>
                <a:spcPts val="0"/>
              </a:spcAft>
              <a:defRPr/>
            </a:pPr>
            <a:r>
              <a:rPr lang="en-US" dirty="0"/>
              <a:t>”</a:t>
            </a:r>
          </a:p>
        </p:txBody>
      </p:sp>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rtlCol="0">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70197027-591E-61C4-62CF-9D082D5AFA09}"/>
              </a:ext>
            </a:extLst>
          </p:cNvPr>
          <p:cNvSpPr>
            <a:spLocks noGrp="1"/>
          </p:cNvSpPr>
          <p:nvPr>
            <p:ph type="dt" sz="half" idx="15"/>
          </p:nvPr>
        </p:nvSpPr>
        <p:spPr/>
        <p:txBody>
          <a:bodyPr/>
          <a:lstStyle>
            <a:lvl1pPr>
              <a:defRPr/>
            </a:lvl1pPr>
          </a:lstStyle>
          <a:p>
            <a:pPr>
              <a:defRPr/>
            </a:pPr>
            <a:fld id="{4E38F6D3-E883-408B-B837-FE52B0774232}" type="datetime1">
              <a:rPr lang="en-US"/>
              <a:pPr>
                <a:defRPr/>
              </a:pPr>
              <a:t>11/23/2022</a:t>
            </a:fld>
            <a:endParaRPr lang="en-US" dirty="0"/>
          </a:p>
        </p:txBody>
      </p:sp>
      <p:sp>
        <p:nvSpPr>
          <p:cNvPr id="6" name="Footer Placeholder 4">
            <a:extLst>
              <a:ext uri="{FF2B5EF4-FFF2-40B4-BE49-F238E27FC236}">
                <a16:creationId xmlns:a16="http://schemas.microsoft.com/office/drawing/2014/main" xmlns="" id="{81853304-DE00-D3D1-E497-40456D44BBC3}"/>
              </a:ext>
            </a:extLst>
          </p:cNvPr>
          <p:cNvSpPr>
            <a:spLocks noGrp="1"/>
          </p:cNvSpPr>
          <p:nvPr>
            <p:ph type="ftr" sz="quarter" idx="16"/>
          </p:nvPr>
        </p:nvSpPr>
        <p:spPr/>
        <p:txBody>
          <a:bodyPr/>
          <a:lstStyle>
            <a:lvl1pPr>
              <a:defRPr/>
            </a:lvl1pPr>
          </a:lstStyle>
          <a:p>
            <a:pPr>
              <a:defRPr/>
            </a:pPr>
            <a:r>
              <a:rPr lang="pt-BR"/>
              <a:t>Page no.1</a:t>
            </a:r>
            <a:endParaRPr lang="en-US" dirty="0"/>
          </a:p>
        </p:txBody>
      </p:sp>
      <p:sp>
        <p:nvSpPr>
          <p:cNvPr id="7" name="Slide Number Placeholder 5">
            <a:extLst>
              <a:ext uri="{FF2B5EF4-FFF2-40B4-BE49-F238E27FC236}">
                <a16:creationId xmlns:a16="http://schemas.microsoft.com/office/drawing/2014/main" xmlns="" id="{DA6BB690-1B3D-A2F2-6C15-6193B4ED7F14}"/>
              </a:ext>
            </a:extLst>
          </p:cNvPr>
          <p:cNvSpPr>
            <a:spLocks noGrp="1"/>
          </p:cNvSpPr>
          <p:nvPr>
            <p:ph type="sldNum" sz="quarter" idx="17"/>
          </p:nvPr>
        </p:nvSpPr>
        <p:spPr/>
        <p:txBody>
          <a:bodyPr/>
          <a:lstStyle>
            <a:lvl1pPr>
              <a:defRPr/>
            </a:lvl1pPr>
          </a:lstStyle>
          <a:p>
            <a:fld id="{351B0582-43C2-4884-8BFD-68856EDC9C81}" type="slidenum">
              <a:rPr lang="en-US" altLang="en-US"/>
              <a:pPr/>
              <a:t>‹#›</a:t>
            </a:fld>
            <a:endParaRPr lang="en-US" altLang="en-US"/>
          </a:p>
        </p:txBody>
      </p:sp>
    </p:spTree>
    <p:extLst>
      <p:ext uri="{BB962C8B-B14F-4D97-AF65-F5344CB8AC3E}">
        <p14:creationId xmlns:p14="http://schemas.microsoft.com/office/powerpoint/2010/main" xmlns="" val="3584640707"/>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6092907-7189-F4BC-A774-D418E3CD78A9}"/>
              </a:ext>
            </a:extLst>
          </p:cNvPr>
          <p:cNvSpPr>
            <a:spLocks noGrp="1"/>
          </p:cNvSpPr>
          <p:nvPr>
            <p:ph type="dt" sz="half" idx="10"/>
          </p:nvPr>
        </p:nvSpPr>
        <p:spPr/>
        <p:txBody>
          <a:bodyPr/>
          <a:lstStyle>
            <a:lvl1pPr>
              <a:defRPr/>
            </a:lvl1pPr>
          </a:lstStyle>
          <a:p>
            <a:pPr>
              <a:defRPr/>
            </a:pPr>
            <a:fld id="{E486792C-BE14-49BB-ABE7-529C7DFD7C80}" type="datetime1">
              <a:rPr lang="en-US"/>
              <a:pPr>
                <a:defRPr/>
              </a:pPr>
              <a:t>11/23/2022</a:t>
            </a:fld>
            <a:endParaRPr lang="en-US" dirty="0"/>
          </a:p>
        </p:txBody>
      </p:sp>
      <p:sp>
        <p:nvSpPr>
          <p:cNvPr id="5" name="Footer Placeholder 4">
            <a:extLst>
              <a:ext uri="{FF2B5EF4-FFF2-40B4-BE49-F238E27FC236}">
                <a16:creationId xmlns:a16="http://schemas.microsoft.com/office/drawing/2014/main" xmlns="" id="{9275A24D-0F64-8A78-E8DB-22CCA03986DE}"/>
              </a:ext>
            </a:extLst>
          </p:cNvPr>
          <p:cNvSpPr>
            <a:spLocks noGrp="1"/>
          </p:cNvSpPr>
          <p:nvPr>
            <p:ph type="ftr" sz="quarter" idx="11"/>
          </p:nvPr>
        </p:nvSpPr>
        <p:spPr/>
        <p:txBody>
          <a:bodyPr/>
          <a:lstStyle>
            <a:lvl1pPr>
              <a:defRPr/>
            </a:lvl1pPr>
          </a:lstStyle>
          <a:p>
            <a:pPr>
              <a:defRPr/>
            </a:pPr>
            <a:r>
              <a:rPr lang="pt-BR"/>
              <a:t>Page no.1</a:t>
            </a:r>
            <a:endParaRPr lang="en-US" dirty="0"/>
          </a:p>
        </p:txBody>
      </p:sp>
      <p:sp>
        <p:nvSpPr>
          <p:cNvPr id="6" name="Slide Number Placeholder 5">
            <a:extLst>
              <a:ext uri="{FF2B5EF4-FFF2-40B4-BE49-F238E27FC236}">
                <a16:creationId xmlns:a16="http://schemas.microsoft.com/office/drawing/2014/main" xmlns="" id="{6ECD39F0-2342-CEDE-E425-AF572DEF9C75}"/>
              </a:ext>
            </a:extLst>
          </p:cNvPr>
          <p:cNvSpPr>
            <a:spLocks noGrp="1"/>
          </p:cNvSpPr>
          <p:nvPr>
            <p:ph type="sldNum" sz="quarter" idx="12"/>
          </p:nvPr>
        </p:nvSpPr>
        <p:spPr/>
        <p:txBody>
          <a:bodyPr/>
          <a:lstStyle>
            <a:lvl1pPr>
              <a:defRPr/>
            </a:lvl1pPr>
          </a:lstStyle>
          <a:p>
            <a:fld id="{D64B3B07-00AE-4CA7-ABF5-D694E7270220}" type="slidenum">
              <a:rPr lang="en-US" altLang="en-US"/>
              <a:pPr/>
              <a:t>‹#›</a:t>
            </a:fld>
            <a:endParaRPr lang="en-US" altLang="en-US"/>
          </a:p>
        </p:txBody>
      </p:sp>
    </p:spTree>
    <p:extLst>
      <p:ext uri="{BB962C8B-B14F-4D97-AF65-F5344CB8AC3E}">
        <p14:creationId xmlns:p14="http://schemas.microsoft.com/office/powerpoint/2010/main" xmlns="" val="1743168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FF80254-EB43-091D-696D-9A45A8C3A2EA}"/>
              </a:ext>
            </a:extLst>
          </p:cNvPr>
          <p:cNvCxnSpPr/>
          <p:nvPr/>
        </p:nvCxnSpPr>
        <p:spPr>
          <a:xfrm>
            <a:off x="372586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xmlns="" id="{1A06541C-D40D-091F-5881-0929B7D4ED50}"/>
              </a:ext>
            </a:extLst>
          </p:cNvPr>
          <p:cNvCxnSpPr/>
          <p:nvPr/>
        </p:nvCxnSpPr>
        <p:spPr>
          <a:xfrm>
            <a:off x="69627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a:extLst>
              <a:ext uri="{FF2B5EF4-FFF2-40B4-BE49-F238E27FC236}">
                <a16:creationId xmlns:a16="http://schemas.microsoft.com/office/drawing/2014/main" xmlns="" id="{83AB01C0-0C27-5E12-F10D-373F950CF2A9}"/>
              </a:ext>
            </a:extLst>
          </p:cNvPr>
          <p:cNvSpPr>
            <a:spLocks noGrp="1"/>
          </p:cNvSpPr>
          <p:nvPr>
            <p:ph type="dt" sz="half" idx="18"/>
          </p:nvPr>
        </p:nvSpPr>
        <p:spPr/>
        <p:txBody>
          <a:bodyPr/>
          <a:lstStyle>
            <a:lvl1pPr>
              <a:defRPr/>
            </a:lvl1pPr>
          </a:lstStyle>
          <a:p>
            <a:pPr>
              <a:defRPr/>
            </a:pPr>
            <a:fld id="{830058E4-8735-4CEC-8A3D-2EDBFCD07A80}" type="datetime1">
              <a:rPr lang="en-US"/>
              <a:pPr>
                <a:defRPr/>
              </a:pPr>
              <a:t>11/23/2022</a:t>
            </a:fld>
            <a:endParaRPr lang="en-US" dirty="0"/>
          </a:p>
        </p:txBody>
      </p:sp>
      <p:sp>
        <p:nvSpPr>
          <p:cNvPr id="8" name="Footer Placeholder 4">
            <a:extLst>
              <a:ext uri="{FF2B5EF4-FFF2-40B4-BE49-F238E27FC236}">
                <a16:creationId xmlns:a16="http://schemas.microsoft.com/office/drawing/2014/main" xmlns="" id="{2F51A39C-2332-16BA-D7E4-D1463716F0DE}"/>
              </a:ext>
            </a:extLst>
          </p:cNvPr>
          <p:cNvSpPr>
            <a:spLocks noGrp="1"/>
          </p:cNvSpPr>
          <p:nvPr>
            <p:ph type="ftr" sz="quarter" idx="19"/>
          </p:nvPr>
        </p:nvSpPr>
        <p:spPr/>
        <p:txBody>
          <a:bodyPr/>
          <a:lstStyle>
            <a:lvl1pPr>
              <a:defRPr/>
            </a:lvl1pPr>
          </a:lstStyle>
          <a:p>
            <a:pPr>
              <a:defRPr/>
            </a:pPr>
            <a:r>
              <a:rPr lang="pt-BR"/>
              <a:t>Page no.1</a:t>
            </a:r>
            <a:endParaRPr lang="en-US" dirty="0"/>
          </a:p>
        </p:txBody>
      </p:sp>
      <p:sp>
        <p:nvSpPr>
          <p:cNvPr id="9" name="Slide Number Placeholder 5">
            <a:extLst>
              <a:ext uri="{FF2B5EF4-FFF2-40B4-BE49-F238E27FC236}">
                <a16:creationId xmlns:a16="http://schemas.microsoft.com/office/drawing/2014/main" xmlns="" id="{414B6C12-631E-2D97-7105-81D15D4889BF}"/>
              </a:ext>
            </a:extLst>
          </p:cNvPr>
          <p:cNvSpPr>
            <a:spLocks noGrp="1"/>
          </p:cNvSpPr>
          <p:nvPr>
            <p:ph type="sldNum" sz="quarter" idx="20"/>
          </p:nvPr>
        </p:nvSpPr>
        <p:spPr/>
        <p:txBody>
          <a:bodyPr/>
          <a:lstStyle>
            <a:lvl1pPr>
              <a:defRPr/>
            </a:lvl1pPr>
          </a:lstStyle>
          <a:p>
            <a:fld id="{6492E767-DB32-4B69-842A-115B9BFC4E34}" type="slidenum">
              <a:rPr lang="en-US" altLang="en-US"/>
              <a:pPr/>
              <a:t>‹#›</a:t>
            </a:fld>
            <a:endParaRPr lang="en-US" altLang="en-US"/>
          </a:p>
        </p:txBody>
      </p:sp>
    </p:spTree>
    <p:extLst>
      <p:ext uri="{BB962C8B-B14F-4D97-AF65-F5344CB8AC3E}">
        <p14:creationId xmlns:p14="http://schemas.microsoft.com/office/powerpoint/2010/main" xmlns="" val="148063129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55804851-1C29-ED09-CDDD-6C052EE39E91}"/>
              </a:ext>
            </a:extLst>
          </p:cNvPr>
          <p:cNvCxnSpPr/>
          <p:nvPr/>
        </p:nvCxnSpPr>
        <p:spPr>
          <a:xfrm>
            <a:off x="372586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xmlns="" id="{82A0AC33-B09F-D712-FDB9-8BAFE1176220}"/>
              </a:ext>
            </a:extLst>
          </p:cNvPr>
          <p:cNvCxnSpPr/>
          <p:nvPr/>
        </p:nvCxnSpPr>
        <p:spPr>
          <a:xfrm>
            <a:off x="69627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2" name="Text Placeholder 3"/>
          <p:cNvSpPr>
            <a:spLocks noGrp="1"/>
          </p:cNvSpPr>
          <p:nvPr>
            <p:ph type="body" sz="half" idx="18"/>
          </p:nvPr>
        </p:nvSpPr>
        <p:spPr>
          <a:xfrm>
            <a:off x="652463" y="4827211"/>
            <a:ext cx="2940050"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3" name="Text Placeholder 3"/>
          <p:cNvSpPr>
            <a:spLocks noGrp="1"/>
          </p:cNvSpPr>
          <p:nvPr>
            <p:ph type="body" sz="half" idx="19"/>
          </p:nvPr>
        </p:nvSpPr>
        <p:spPr>
          <a:xfrm>
            <a:off x="3888022" y="4827210"/>
            <a:ext cx="2934406"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20"/>
          </p:nvPr>
        </p:nvSpPr>
        <p:spPr>
          <a:xfrm>
            <a:off x="7124575" y="4827208"/>
            <a:ext cx="2935997"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a:extLst>
              <a:ext uri="{FF2B5EF4-FFF2-40B4-BE49-F238E27FC236}">
                <a16:creationId xmlns:a16="http://schemas.microsoft.com/office/drawing/2014/main" xmlns="" id="{8973D352-B5CD-7A77-843C-B547D2E31669}"/>
              </a:ext>
            </a:extLst>
          </p:cNvPr>
          <p:cNvSpPr>
            <a:spLocks noGrp="1"/>
          </p:cNvSpPr>
          <p:nvPr>
            <p:ph type="dt" sz="half" idx="23"/>
          </p:nvPr>
        </p:nvSpPr>
        <p:spPr/>
        <p:txBody>
          <a:bodyPr/>
          <a:lstStyle>
            <a:lvl1pPr>
              <a:defRPr/>
            </a:lvl1pPr>
          </a:lstStyle>
          <a:p>
            <a:pPr>
              <a:defRPr/>
            </a:pPr>
            <a:fld id="{BB359768-56AC-4762-B893-CFC6A6F64942}" type="datetime1">
              <a:rPr lang="en-US"/>
              <a:pPr>
                <a:defRPr/>
              </a:pPr>
              <a:t>11/23/2022</a:t>
            </a:fld>
            <a:endParaRPr lang="en-US" dirty="0"/>
          </a:p>
        </p:txBody>
      </p:sp>
      <p:sp>
        <p:nvSpPr>
          <p:cNvPr id="8" name="Footer Placeholder 4">
            <a:extLst>
              <a:ext uri="{FF2B5EF4-FFF2-40B4-BE49-F238E27FC236}">
                <a16:creationId xmlns:a16="http://schemas.microsoft.com/office/drawing/2014/main" xmlns="" id="{90598BAD-6D96-877B-8AEA-62F0423B01C6}"/>
              </a:ext>
            </a:extLst>
          </p:cNvPr>
          <p:cNvSpPr>
            <a:spLocks noGrp="1"/>
          </p:cNvSpPr>
          <p:nvPr>
            <p:ph type="ftr" sz="quarter" idx="24"/>
          </p:nvPr>
        </p:nvSpPr>
        <p:spPr/>
        <p:txBody>
          <a:bodyPr/>
          <a:lstStyle>
            <a:lvl1pPr>
              <a:defRPr/>
            </a:lvl1pPr>
          </a:lstStyle>
          <a:p>
            <a:pPr>
              <a:defRPr/>
            </a:pPr>
            <a:r>
              <a:rPr lang="pt-BR"/>
              <a:t>Page no.1</a:t>
            </a:r>
            <a:endParaRPr lang="en-US" dirty="0"/>
          </a:p>
        </p:txBody>
      </p:sp>
      <p:sp>
        <p:nvSpPr>
          <p:cNvPr id="9" name="Slide Number Placeholder 5">
            <a:extLst>
              <a:ext uri="{FF2B5EF4-FFF2-40B4-BE49-F238E27FC236}">
                <a16:creationId xmlns:a16="http://schemas.microsoft.com/office/drawing/2014/main" xmlns="" id="{4CD83EBE-5132-C980-6A89-DCB93204D6E8}"/>
              </a:ext>
            </a:extLst>
          </p:cNvPr>
          <p:cNvSpPr>
            <a:spLocks noGrp="1"/>
          </p:cNvSpPr>
          <p:nvPr>
            <p:ph type="sldNum" sz="quarter" idx="25"/>
          </p:nvPr>
        </p:nvSpPr>
        <p:spPr/>
        <p:txBody>
          <a:bodyPr/>
          <a:lstStyle>
            <a:lvl1pPr>
              <a:defRPr/>
            </a:lvl1pPr>
          </a:lstStyle>
          <a:p>
            <a:fld id="{894E5F4C-AC52-4DF7-AFAD-38470B49A415}" type="slidenum">
              <a:rPr lang="en-US" altLang="en-US"/>
              <a:pPr/>
              <a:t>‹#›</a:t>
            </a:fld>
            <a:endParaRPr lang="en-US" altLang="en-US"/>
          </a:p>
        </p:txBody>
      </p:sp>
    </p:spTree>
    <p:extLst>
      <p:ext uri="{BB962C8B-B14F-4D97-AF65-F5344CB8AC3E}">
        <p14:creationId xmlns:p14="http://schemas.microsoft.com/office/powerpoint/2010/main" xmlns="" val="119551287"/>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DD209F72-1DCB-1F15-81AE-2FE5BB885184}"/>
              </a:ext>
            </a:extLst>
          </p:cNvPr>
          <p:cNvSpPr>
            <a:spLocks noGrp="1"/>
          </p:cNvSpPr>
          <p:nvPr>
            <p:ph type="dt" sz="half" idx="10"/>
          </p:nvPr>
        </p:nvSpPr>
        <p:spPr/>
        <p:txBody>
          <a:bodyPr/>
          <a:lstStyle>
            <a:lvl1pPr>
              <a:defRPr/>
            </a:lvl1pPr>
          </a:lstStyle>
          <a:p>
            <a:pPr>
              <a:defRPr/>
            </a:pPr>
            <a:fld id="{E1458561-23A2-4DA6-9632-E2EA48496870}" type="datetime1">
              <a:rPr lang="en-US"/>
              <a:pPr>
                <a:defRPr/>
              </a:pPr>
              <a:t>11/23/2022</a:t>
            </a:fld>
            <a:endParaRPr lang="en-US" dirty="0"/>
          </a:p>
        </p:txBody>
      </p:sp>
      <p:sp>
        <p:nvSpPr>
          <p:cNvPr id="5" name="Footer Placeholder 4">
            <a:extLst>
              <a:ext uri="{FF2B5EF4-FFF2-40B4-BE49-F238E27FC236}">
                <a16:creationId xmlns:a16="http://schemas.microsoft.com/office/drawing/2014/main" xmlns="" id="{1294D714-B551-F01B-6BFB-2209DD5E96FA}"/>
              </a:ext>
            </a:extLst>
          </p:cNvPr>
          <p:cNvSpPr>
            <a:spLocks noGrp="1"/>
          </p:cNvSpPr>
          <p:nvPr>
            <p:ph type="ftr" sz="quarter" idx="11"/>
          </p:nvPr>
        </p:nvSpPr>
        <p:spPr/>
        <p:txBody>
          <a:bodyPr/>
          <a:lstStyle>
            <a:lvl1pPr>
              <a:defRPr/>
            </a:lvl1pPr>
          </a:lstStyle>
          <a:p>
            <a:pPr>
              <a:defRPr/>
            </a:pPr>
            <a:r>
              <a:rPr lang="pt-BR"/>
              <a:t>Page no.1</a:t>
            </a:r>
            <a:endParaRPr lang="en-US" dirty="0"/>
          </a:p>
        </p:txBody>
      </p:sp>
      <p:sp>
        <p:nvSpPr>
          <p:cNvPr id="6" name="Slide Number Placeholder 5">
            <a:extLst>
              <a:ext uri="{FF2B5EF4-FFF2-40B4-BE49-F238E27FC236}">
                <a16:creationId xmlns:a16="http://schemas.microsoft.com/office/drawing/2014/main" xmlns="" id="{F393CBD2-2C74-449D-FE83-5EFA19FB277E}"/>
              </a:ext>
            </a:extLst>
          </p:cNvPr>
          <p:cNvSpPr>
            <a:spLocks noGrp="1"/>
          </p:cNvSpPr>
          <p:nvPr>
            <p:ph type="sldNum" sz="quarter" idx="12"/>
          </p:nvPr>
        </p:nvSpPr>
        <p:spPr/>
        <p:txBody>
          <a:bodyPr/>
          <a:lstStyle>
            <a:lvl1pPr>
              <a:defRPr/>
            </a:lvl1pPr>
          </a:lstStyle>
          <a:p>
            <a:fld id="{96D8DC36-EE7C-4F2E-905E-D6AB9A5E57E6}" type="slidenum">
              <a:rPr lang="en-US" altLang="en-US"/>
              <a:pPr/>
              <a:t>‹#›</a:t>
            </a:fld>
            <a:endParaRPr lang="en-US" altLang="en-US"/>
          </a:p>
        </p:txBody>
      </p:sp>
    </p:spTree>
    <p:extLst>
      <p:ext uri="{BB962C8B-B14F-4D97-AF65-F5344CB8AC3E}">
        <p14:creationId xmlns:p14="http://schemas.microsoft.com/office/powerpoint/2010/main" xmlns="" val="1348399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14D6D975-C020-26FD-3FD7-989755DEB124}"/>
              </a:ext>
            </a:extLst>
          </p:cNvPr>
          <p:cNvSpPr>
            <a:spLocks noGrp="1"/>
          </p:cNvSpPr>
          <p:nvPr>
            <p:ph type="dt" sz="half" idx="10"/>
          </p:nvPr>
        </p:nvSpPr>
        <p:spPr/>
        <p:txBody>
          <a:bodyPr/>
          <a:lstStyle>
            <a:lvl1pPr>
              <a:defRPr/>
            </a:lvl1pPr>
          </a:lstStyle>
          <a:p>
            <a:pPr>
              <a:defRPr/>
            </a:pPr>
            <a:fld id="{5FBC8970-58C8-42A1-ADE7-0E587E20263C}" type="datetime1">
              <a:rPr lang="en-US"/>
              <a:pPr>
                <a:defRPr/>
              </a:pPr>
              <a:t>11/23/2022</a:t>
            </a:fld>
            <a:endParaRPr lang="en-US" dirty="0"/>
          </a:p>
        </p:txBody>
      </p:sp>
      <p:sp>
        <p:nvSpPr>
          <p:cNvPr id="5" name="Footer Placeholder 4">
            <a:extLst>
              <a:ext uri="{FF2B5EF4-FFF2-40B4-BE49-F238E27FC236}">
                <a16:creationId xmlns:a16="http://schemas.microsoft.com/office/drawing/2014/main" xmlns="" id="{59418375-27B5-2F7D-CB76-61388936D343}"/>
              </a:ext>
            </a:extLst>
          </p:cNvPr>
          <p:cNvSpPr>
            <a:spLocks noGrp="1"/>
          </p:cNvSpPr>
          <p:nvPr>
            <p:ph type="ftr" sz="quarter" idx="11"/>
          </p:nvPr>
        </p:nvSpPr>
        <p:spPr/>
        <p:txBody>
          <a:bodyPr/>
          <a:lstStyle>
            <a:lvl1pPr>
              <a:defRPr/>
            </a:lvl1pPr>
          </a:lstStyle>
          <a:p>
            <a:pPr>
              <a:defRPr/>
            </a:pPr>
            <a:r>
              <a:rPr lang="pt-BR"/>
              <a:t>Page no.1</a:t>
            </a:r>
            <a:endParaRPr lang="en-US" dirty="0"/>
          </a:p>
        </p:txBody>
      </p:sp>
      <p:sp>
        <p:nvSpPr>
          <p:cNvPr id="6" name="Slide Number Placeholder 5">
            <a:extLst>
              <a:ext uri="{FF2B5EF4-FFF2-40B4-BE49-F238E27FC236}">
                <a16:creationId xmlns:a16="http://schemas.microsoft.com/office/drawing/2014/main" xmlns="" id="{9BA659C7-3FC0-A3A7-E973-70D87D405A5B}"/>
              </a:ext>
            </a:extLst>
          </p:cNvPr>
          <p:cNvSpPr>
            <a:spLocks noGrp="1"/>
          </p:cNvSpPr>
          <p:nvPr>
            <p:ph type="sldNum" sz="quarter" idx="12"/>
          </p:nvPr>
        </p:nvSpPr>
        <p:spPr/>
        <p:txBody>
          <a:bodyPr/>
          <a:lstStyle>
            <a:lvl1pPr>
              <a:defRPr/>
            </a:lvl1pPr>
          </a:lstStyle>
          <a:p>
            <a:fld id="{35D0455F-A33E-4DAA-A6B1-570518939A54}" type="slidenum">
              <a:rPr lang="en-US" altLang="en-US"/>
              <a:pPr/>
              <a:t>‹#›</a:t>
            </a:fld>
            <a:endParaRPr lang="en-US" altLang="en-US"/>
          </a:p>
        </p:txBody>
      </p:sp>
    </p:spTree>
    <p:extLst>
      <p:ext uri="{BB962C8B-B14F-4D97-AF65-F5344CB8AC3E}">
        <p14:creationId xmlns:p14="http://schemas.microsoft.com/office/powerpoint/2010/main" xmlns="" val="2140271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DEA418A4-E24B-144C-986C-9F60FA4CB298}"/>
              </a:ext>
            </a:extLst>
          </p:cNvPr>
          <p:cNvSpPr>
            <a:spLocks noGrp="1"/>
          </p:cNvSpPr>
          <p:nvPr>
            <p:ph type="dt" sz="half" idx="10"/>
          </p:nvPr>
        </p:nvSpPr>
        <p:spPr/>
        <p:txBody>
          <a:bodyPr/>
          <a:lstStyle>
            <a:lvl1pPr>
              <a:defRPr/>
            </a:lvl1pPr>
          </a:lstStyle>
          <a:p>
            <a:pPr>
              <a:defRPr/>
            </a:pPr>
            <a:fld id="{6F817638-09B8-44CB-9C14-EAE42DF54F5A}" type="datetime1">
              <a:rPr lang="en-US"/>
              <a:pPr>
                <a:defRPr/>
              </a:pPr>
              <a:t>11/23/2022</a:t>
            </a:fld>
            <a:endParaRPr lang="en-US" dirty="0"/>
          </a:p>
        </p:txBody>
      </p:sp>
      <p:sp>
        <p:nvSpPr>
          <p:cNvPr id="5" name="Footer Placeholder 4">
            <a:extLst>
              <a:ext uri="{FF2B5EF4-FFF2-40B4-BE49-F238E27FC236}">
                <a16:creationId xmlns:a16="http://schemas.microsoft.com/office/drawing/2014/main" xmlns="" id="{742C7BFD-65BA-3210-8D27-48FA48716CE4}"/>
              </a:ext>
            </a:extLst>
          </p:cNvPr>
          <p:cNvSpPr>
            <a:spLocks noGrp="1"/>
          </p:cNvSpPr>
          <p:nvPr>
            <p:ph type="ftr" sz="quarter" idx="11"/>
          </p:nvPr>
        </p:nvSpPr>
        <p:spPr/>
        <p:txBody>
          <a:bodyPr/>
          <a:lstStyle>
            <a:lvl1pPr>
              <a:defRPr/>
            </a:lvl1pPr>
          </a:lstStyle>
          <a:p>
            <a:pPr>
              <a:defRPr/>
            </a:pPr>
            <a:r>
              <a:rPr lang="pt-BR"/>
              <a:t>Page no.1</a:t>
            </a:r>
            <a:endParaRPr lang="en-US" dirty="0"/>
          </a:p>
        </p:txBody>
      </p:sp>
      <p:sp>
        <p:nvSpPr>
          <p:cNvPr id="6" name="Slide Number Placeholder 5">
            <a:extLst>
              <a:ext uri="{FF2B5EF4-FFF2-40B4-BE49-F238E27FC236}">
                <a16:creationId xmlns:a16="http://schemas.microsoft.com/office/drawing/2014/main" xmlns="" id="{2AD8DB4C-42C9-753D-8CD2-48F34565E9F2}"/>
              </a:ext>
            </a:extLst>
          </p:cNvPr>
          <p:cNvSpPr>
            <a:spLocks noGrp="1"/>
          </p:cNvSpPr>
          <p:nvPr>
            <p:ph type="sldNum" sz="quarter" idx="12"/>
          </p:nvPr>
        </p:nvSpPr>
        <p:spPr/>
        <p:txBody>
          <a:bodyPr/>
          <a:lstStyle>
            <a:lvl1pPr>
              <a:defRPr/>
            </a:lvl1pPr>
          </a:lstStyle>
          <a:p>
            <a:fld id="{A3EF550B-E373-4B95-8F76-F63F6CAA64F0}" type="slidenum">
              <a:rPr lang="en-US" altLang="en-US"/>
              <a:pPr/>
              <a:t>‹#›</a:t>
            </a:fld>
            <a:endParaRPr lang="en-US" altLang="en-US"/>
          </a:p>
        </p:txBody>
      </p:sp>
    </p:spTree>
    <p:extLst>
      <p:ext uri="{BB962C8B-B14F-4D97-AF65-F5344CB8AC3E}">
        <p14:creationId xmlns:p14="http://schemas.microsoft.com/office/powerpoint/2010/main" xmlns="" val="51957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597EFC9-5FDE-8AF2-56A2-9D777F56D058}"/>
              </a:ext>
            </a:extLst>
          </p:cNvPr>
          <p:cNvSpPr>
            <a:spLocks noGrp="1"/>
          </p:cNvSpPr>
          <p:nvPr>
            <p:ph type="dt" sz="half" idx="10"/>
          </p:nvPr>
        </p:nvSpPr>
        <p:spPr/>
        <p:txBody>
          <a:bodyPr/>
          <a:lstStyle>
            <a:lvl1pPr>
              <a:defRPr/>
            </a:lvl1pPr>
          </a:lstStyle>
          <a:p>
            <a:pPr>
              <a:defRPr/>
            </a:pPr>
            <a:fld id="{6EB064E3-A788-436D-B5AB-DFF8300EC48F}" type="datetime1">
              <a:rPr lang="en-US"/>
              <a:pPr>
                <a:defRPr/>
              </a:pPr>
              <a:t>11/23/2022</a:t>
            </a:fld>
            <a:endParaRPr lang="en-US" dirty="0"/>
          </a:p>
        </p:txBody>
      </p:sp>
      <p:sp>
        <p:nvSpPr>
          <p:cNvPr id="5" name="Footer Placeholder 4">
            <a:extLst>
              <a:ext uri="{FF2B5EF4-FFF2-40B4-BE49-F238E27FC236}">
                <a16:creationId xmlns:a16="http://schemas.microsoft.com/office/drawing/2014/main" xmlns="" id="{F64C1EFD-5989-CD35-2264-172625B42135}"/>
              </a:ext>
            </a:extLst>
          </p:cNvPr>
          <p:cNvSpPr>
            <a:spLocks noGrp="1"/>
          </p:cNvSpPr>
          <p:nvPr>
            <p:ph type="ftr" sz="quarter" idx="11"/>
          </p:nvPr>
        </p:nvSpPr>
        <p:spPr/>
        <p:txBody>
          <a:bodyPr/>
          <a:lstStyle>
            <a:lvl1pPr>
              <a:defRPr/>
            </a:lvl1pPr>
          </a:lstStyle>
          <a:p>
            <a:pPr>
              <a:defRPr/>
            </a:pPr>
            <a:r>
              <a:rPr lang="pt-BR"/>
              <a:t>Page no.1</a:t>
            </a:r>
            <a:endParaRPr lang="en-US" dirty="0"/>
          </a:p>
        </p:txBody>
      </p:sp>
      <p:sp>
        <p:nvSpPr>
          <p:cNvPr id="6" name="Slide Number Placeholder 5">
            <a:extLst>
              <a:ext uri="{FF2B5EF4-FFF2-40B4-BE49-F238E27FC236}">
                <a16:creationId xmlns:a16="http://schemas.microsoft.com/office/drawing/2014/main" xmlns="" id="{0D9505B7-5F5B-F3D0-A224-D0692D55305E}"/>
              </a:ext>
            </a:extLst>
          </p:cNvPr>
          <p:cNvSpPr>
            <a:spLocks noGrp="1"/>
          </p:cNvSpPr>
          <p:nvPr>
            <p:ph type="sldNum" sz="quarter" idx="12"/>
          </p:nvPr>
        </p:nvSpPr>
        <p:spPr/>
        <p:txBody>
          <a:bodyPr/>
          <a:lstStyle>
            <a:lvl1pPr>
              <a:defRPr/>
            </a:lvl1pPr>
          </a:lstStyle>
          <a:p>
            <a:fld id="{3FFB618D-560A-444D-B7F7-4C2721814243}" type="slidenum">
              <a:rPr lang="en-US" altLang="en-US"/>
              <a:pPr/>
              <a:t>‹#›</a:t>
            </a:fld>
            <a:endParaRPr lang="en-US" altLang="en-US"/>
          </a:p>
        </p:txBody>
      </p:sp>
    </p:spTree>
    <p:extLst>
      <p:ext uri="{BB962C8B-B14F-4D97-AF65-F5344CB8AC3E}">
        <p14:creationId xmlns:p14="http://schemas.microsoft.com/office/powerpoint/2010/main" xmlns="" val="2513529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xmlns="" id="{92E81DA7-94D8-019B-AA1C-6E38E0C18465}"/>
              </a:ext>
            </a:extLst>
          </p:cNvPr>
          <p:cNvSpPr>
            <a:spLocks noGrp="1"/>
          </p:cNvSpPr>
          <p:nvPr>
            <p:ph type="dt" sz="half" idx="10"/>
          </p:nvPr>
        </p:nvSpPr>
        <p:spPr/>
        <p:txBody>
          <a:bodyPr/>
          <a:lstStyle>
            <a:lvl1pPr>
              <a:defRPr/>
            </a:lvl1pPr>
          </a:lstStyle>
          <a:p>
            <a:pPr>
              <a:defRPr/>
            </a:pPr>
            <a:fld id="{BD119729-A372-4429-A537-9CD1F140DC9D}" type="datetime1">
              <a:rPr lang="en-US"/>
              <a:pPr>
                <a:defRPr/>
              </a:pPr>
              <a:t>11/23/2022</a:t>
            </a:fld>
            <a:endParaRPr lang="en-US" dirty="0"/>
          </a:p>
        </p:txBody>
      </p:sp>
      <p:sp>
        <p:nvSpPr>
          <p:cNvPr id="6" name="Footer Placeholder 4">
            <a:extLst>
              <a:ext uri="{FF2B5EF4-FFF2-40B4-BE49-F238E27FC236}">
                <a16:creationId xmlns:a16="http://schemas.microsoft.com/office/drawing/2014/main" xmlns="" id="{EA6E64D4-FC88-DCF6-E875-CD13DE953875}"/>
              </a:ext>
            </a:extLst>
          </p:cNvPr>
          <p:cNvSpPr>
            <a:spLocks noGrp="1"/>
          </p:cNvSpPr>
          <p:nvPr>
            <p:ph type="ftr" sz="quarter" idx="11"/>
          </p:nvPr>
        </p:nvSpPr>
        <p:spPr/>
        <p:txBody>
          <a:bodyPr/>
          <a:lstStyle>
            <a:lvl1pPr>
              <a:defRPr/>
            </a:lvl1pPr>
          </a:lstStyle>
          <a:p>
            <a:pPr>
              <a:defRPr/>
            </a:pPr>
            <a:r>
              <a:rPr lang="pt-BR"/>
              <a:t>Page no.1</a:t>
            </a:r>
            <a:endParaRPr lang="en-US" dirty="0"/>
          </a:p>
        </p:txBody>
      </p:sp>
      <p:sp>
        <p:nvSpPr>
          <p:cNvPr id="7" name="Slide Number Placeholder 5">
            <a:extLst>
              <a:ext uri="{FF2B5EF4-FFF2-40B4-BE49-F238E27FC236}">
                <a16:creationId xmlns:a16="http://schemas.microsoft.com/office/drawing/2014/main" xmlns="" id="{C2A3C96D-F33C-6682-700A-EAC79F2FC759}"/>
              </a:ext>
            </a:extLst>
          </p:cNvPr>
          <p:cNvSpPr>
            <a:spLocks noGrp="1"/>
          </p:cNvSpPr>
          <p:nvPr>
            <p:ph type="sldNum" sz="quarter" idx="12"/>
          </p:nvPr>
        </p:nvSpPr>
        <p:spPr/>
        <p:txBody>
          <a:bodyPr/>
          <a:lstStyle>
            <a:lvl1pPr>
              <a:defRPr/>
            </a:lvl1pPr>
          </a:lstStyle>
          <a:p>
            <a:fld id="{14AF2315-72F2-4A8D-ABAF-48C166B3C8B0}" type="slidenum">
              <a:rPr lang="en-US" altLang="en-US"/>
              <a:pPr/>
              <a:t>‹#›</a:t>
            </a:fld>
            <a:endParaRPr lang="en-US" altLang="en-US"/>
          </a:p>
        </p:txBody>
      </p:sp>
    </p:spTree>
    <p:extLst>
      <p:ext uri="{BB962C8B-B14F-4D97-AF65-F5344CB8AC3E}">
        <p14:creationId xmlns:p14="http://schemas.microsoft.com/office/powerpoint/2010/main" xmlns="" val="3927980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xmlns="" id="{8E02B9F2-ED43-1305-568C-F3E4BAC0865E}"/>
              </a:ext>
            </a:extLst>
          </p:cNvPr>
          <p:cNvSpPr>
            <a:spLocks noGrp="1"/>
          </p:cNvSpPr>
          <p:nvPr>
            <p:ph type="dt" sz="half" idx="10"/>
          </p:nvPr>
        </p:nvSpPr>
        <p:spPr/>
        <p:txBody>
          <a:bodyPr/>
          <a:lstStyle>
            <a:lvl1pPr>
              <a:defRPr/>
            </a:lvl1pPr>
          </a:lstStyle>
          <a:p>
            <a:pPr>
              <a:defRPr/>
            </a:pPr>
            <a:fld id="{FDD32D7E-8479-458D-ACB5-9C414521262F}" type="datetime1">
              <a:rPr lang="en-US"/>
              <a:pPr>
                <a:defRPr/>
              </a:pPr>
              <a:t>11/23/2022</a:t>
            </a:fld>
            <a:endParaRPr lang="en-US" dirty="0"/>
          </a:p>
        </p:txBody>
      </p:sp>
      <p:sp>
        <p:nvSpPr>
          <p:cNvPr id="8" name="Footer Placeholder 4">
            <a:extLst>
              <a:ext uri="{FF2B5EF4-FFF2-40B4-BE49-F238E27FC236}">
                <a16:creationId xmlns:a16="http://schemas.microsoft.com/office/drawing/2014/main" xmlns="" id="{1248DFA2-CBE1-C910-352A-C511C2AA0545}"/>
              </a:ext>
            </a:extLst>
          </p:cNvPr>
          <p:cNvSpPr>
            <a:spLocks noGrp="1"/>
          </p:cNvSpPr>
          <p:nvPr>
            <p:ph type="ftr" sz="quarter" idx="11"/>
          </p:nvPr>
        </p:nvSpPr>
        <p:spPr/>
        <p:txBody>
          <a:bodyPr/>
          <a:lstStyle>
            <a:lvl1pPr>
              <a:defRPr/>
            </a:lvl1pPr>
          </a:lstStyle>
          <a:p>
            <a:pPr>
              <a:defRPr/>
            </a:pPr>
            <a:r>
              <a:rPr lang="pt-BR"/>
              <a:t>Page no.1</a:t>
            </a:r>
            <a:endParaRPr lang="en-US" dirty="0"/>
          </a:p>
        </p:txBody>
      </p:sp>
      <p:sp>
        <p:nvSpPr>
          <p:cNvPr id="9" name="Slide Number Placeholder 5">
            <a:extLst>
              <a:ext uri="{FF2B5EF4-FFF2-40B4-BE49-F238E27FC236}">
                <a16:creationId xmlns:a16="http://schemas.microsoft.com/office/drawing/2014/main" xmlns="" id="{1353778E-EA59-7204-9097-F85E51842073}"/>
              </a:ext>
            </a:extLst>
          </p:cNvPr>
          <p:cNvSpPr>
            <a:spLocks noGrp="1"/>
          </p:cNvSpPr>
          <p:nvPr>
            <p:ph type="sldNum" sz="quarter" idx="12"/>
          </p:nvPr>
        </p:nvSpPr>
        <p:spPr/>
        <p:txBody>
          <a:bodyPr/>
          <a:lstStyle>
            <a:lvl1pPr>
              <a:defRPr/>
            </a:lvl1pPr>
          </a:lstStyle>
          <a:p>
            <a:fld id="{F2F67A88-DDDA-4155-AE4A-6EBDA4C47889}" type="slidenum">
              <a:rPr lang="en-US" altLang="en-US"/>
              <a:pPr/>
              <a:t>‹#›</a:t>
            </a:fld>
            <a:endParaRPr lang="en-US" altLang="en-US"/>
          </a:p>
        </p:txBody>
      </p:sp>
    </p:spTree>
    <p:extLst>
      <p:ext uri="{BB962C8B-B14F-4D97-AF65-F5344CB8AC3E}">
        <p14:creationId xmlns:p14="http://schemas.microsoft.com/office/powerpoint/2010/main" xmlns="" val="1742474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xmlns="" id="{AD4BFD90-85B9-03E0-F5E6-8EEC22B0219B}"/>
              </a:ext>
            </a:extLst>
          </p:cNvPr>
          <p:cNvSpPr>
            <a:spLocks noGrp="1"/>
          </p:cNvSpPr>
          <p:nvPr>
            <p:ph type="dt" sz="half" idx="10"/>
          </p:nvPr>
        </p:nvSpPr>
        <p:spPr/>
        <p:txBody>
          <a:bodyPr/>
          <a:lstStyle>
            <a:lvl1pPr>
              <a:defRPr/>
            </a:lvl1pPr>
          </a:lstStyle>
          <a:p>
            <a:pPr>
              <a:defRPr/>
            </a:pPr>
            <a:fld id="{3ADBAD50-6DB8-4636-9894-C409ECE6FC90}" type="datetime1">
              <a:rPr lang="en-US"/>
              <a:pPr>
                <a:defRPr/>
              </a:pPr>
              <a:t>11/23/2022</a:t>
            </a:fld>
            <a:endParaRPr lang="en-US" dirty="0"/>
          </a:p>
        </p:txBody>
      </p:sp>
      <p:sp>
        <p:nvSpPr>
          <p:cNvPr id="4" name="Footer Placeholder 4">
            <a:extLst>
              <a:ext uri="{FF2B5EF4-FFF2-40B4-BE49-F238E27FC236}">
                <a16:creationId xmlns:a16="http://schemas.microsoft.com/office/drawing/2014/main" xmlns="" id="{D916AD5E-EB86-0E37-05D5-CEA32D56482F}"/>
              </a:ext>
            </a:extLst>
          </p:cNvPr>
          <p:cNvSpPr>
            <a:spLocks noGrp="1"/>
          </p:cNvSpPr>
          <p:nvPr>
            <p:ph type="ftr" sz="quarter" idx="11"/>
          </p:nvPr>
        </p:nvSpPr>
        <p:spPr/>
        <p:txBody>
          <a:bodyPr/>
          <a:lstStyle>
            <a:lvl1pPr>
              <a:defRPr/>
            </a:lvl1pPr>
          </a:lstStyle>
          <a:p>
            <a:pPr>
              <a:defRPr/>
            </a:pPr>
            <a:r>
              <a:rPr lang="pt-BR"/>
              <a:t>Page no.1</a:t>
            </a:r>
            <a:endParaRPr lang="en-US" dirty="0"/>
          </a:p>
        </p:txBody>
      </p:sp>
      <p:sp>
        <p:nvSpPr>
          <p:cNvPr id="5" name="Slide Number Placeholder 5">
            <a:extLst>
              <a:ext uri="{FF2B5EF4-FFF2-40B4-BE49-F238E27FC236}">
                <a16:creationId xmlns:a16="http://schemas.microsoft.com/office/drawing/2014/main" xmlns="" id="{4D0503E4-72E8-6FBF-E7A8-347AA2B7B25C}"/>
              </a:ext>
            </a:extLst>
          </p:cNvPr>
          <p:cNvSpPr>
            <a:spLocks noGrp="1"/>
          </p:cNvSpPr>
          <p:nvPr>
            <p:ph type="sldNum" sz="quarter" idx="12"/>
          </p:nvPr>
        </p:nvSpPr>
        <p:spPr/>
        <p:txBody>
          <a:bodyPr/>
          <a:lstStyle>
            <a:lvl1pPr>
              <a:defRPr/>
            </a:lvl1pPr>
          </a:lstStyle>
          <a:p>
            <a:fld id="{63D53951-25A6-438E-9D6F-BC571B5EFBEA}" type="slidenum">
              <a:rPr lang="en-US" altLang="en-US"/>
              <a:pPr/>
              <a:t>‹#›</a:t>
            </a:fld>
            <a:endParaRPr lang="en-US" altLang="en-US"/>
          </a:p>
        </p:txBody>
      </p:sp>
    </p:spTree>
    <p:extLst>
      <p:ext uri="{BB962C8B-B14F-4D97-AF65-F5344CB8AC3E}">
        <p14:creationId xmlns:p14="http://schemas.microsoft.com/office/powerpoint/2010/main" xmlns="" val="284909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555F9A7E-38C4-6E89-3A72-D0704573D91A}"/>
              </a:ext>
            </a:extLst>
          </p:cNvPr>
          <p:cNvSpPr>
            <a:spLocks noGrp="1"/>
          </p:cNvSpPr>
          <p:nvPr>
            <p:ph type="dt" sz="half" idx="10"/>
          </p:nvPr>
        </p:nvSpPr>
        <p:spPr/>
        <p:txBody>
          <a:bodyPr/>
          <a:lstStyle>
            <a:lvl1pPr>
              <a:defRPr/>
            </a:lvl1pPr>
          </a:lstStyle>
          <a:p>
            <a:pPr>
              <a:defRPr/>
            </a:pPr>
            <a:fld id="{AA5748A6-76C4-4222-983F-9587E7A13E6C}" type="datetime1">
              <a:rPr lang="en-US"/>
              <a:pPr>
                <a:defRPr/>
              </a:pPr>
              <a:t>11/23/2022</a:t>
            </a:fld>
            <a:endParaRPr lang="en-US" dirty="0"/>
          </a:p>
        </p:txBody>
      </p:sp>
      <p:sp>
        <p:nvSpPr>
          <p:cNvPr id="3" name="Footer Placeholder 4">
            <a:extLst>
              <a:ext uri="{FF2B5EF4-FFF2-40B4-BE49-F238E27FC236}">
                <a16:creationId xmlns:a16="http://schemas.microsoft.com/office/drawing/2014/main" xmlns="" id="{90E83C78-0945-E9B7-602B-4650524EE3DC}"/>
              </a:ext>
            </a:extLst>
          </p:cNvPr>
          <p:cNvSpPr>
            <a:spLocks noGrp="1"/>
          </p:cNvSpPr>
          <p:nvPr>
            <p:ph type="ftr" sz="quarter" idx="11"/>
          </p:nvPr>
        </p:nvSpPr>
        <p:spPr/>
        <p:txBody>
          <a:bodyPr/>
          <a:lstStyle>
            <a:lvl1pPr>
              <a:defRPr/>
            </a:lvl1pPr>
          </a:lstStyle>
          <a:p>
            <a:pPr>
              <a:defRPr/>
            </a:pPr>
            <a:r>
              <a:rPr lang="pt-BR"/>
              <a:t>Page no.1</a:t>
            </a:r>
            <a:endParaRPr lang="en-US" dirty="0"/>
          </a:p>
        </p:txBody>
      </p:sp>
      <p:sp>
        <p:nvSpPr>
          <p:cNvPr id="4" name="Slide Number Placeholder 5">
            <a:extLst>
              <a:ext uri="{FF2B5EF4-FFF2-40B4-BE49-F238E27FC236}">
                <a16:creationId xmlns:a16="http://schemas.microsoft.com/office/drawing/2014/main" xmlns="" id="{C8E5562F-48FF-3BFD-B790-9C140301B0F3}"/>
              </a:ext>
            </a:extLst>
          </p:cNvPr>
          <p:cNvSpPr>
            <a:spLocks noGrp="1"/>
          </p:cNvSpPr>
          <p:nvPr>
            <p:ph type="sldNum" sz="quarter" idx="12"/>
          </p:nvPr>
        </p:nvSpPr>
        <p:spPr/>
        <p:txBody>
          <a:bodyPr/>
          <a:lstStyle>
            <a:lvl1pPr>
              <a:defRPr/>
            </a:lvl1pPr>
          </a:lstStyle>
          <a:p>
            <a:fld id="{D8538FD4-BDE3-43ED-9913-B2C291EBA02A}" type="slidenum">
              <a:rPr lang="en-US" altLang="en-US"/>
              <a:pPr/>
              <a:t>‹#›</a:t>
            </a:fld>
            <a:endParaRPr lang="en-US" altLang="en-US"/>
          </a:p>
        </p:txBody>
      </p:sp>
    </p:spTree>
    <p:extLst>
      <p:ext uri="{BB962C8B-B14F-4D97-AF65-F5344CB8AC3E}">
        <p14:creationId xmlns:p14="http://schemas.microsoft.com/office/powerpoint/2010/main" xmlns="" val="374235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B808AFA7-38FC-9E38-094D-5BDDDB5F82A6}"/>
              </a:ext>
            </a:extLst>
          </p:cNvPr>
          <p:cNvSpPr>
            <a:spLocks noGrp="1"/>
          </p:cNvSpPr>
          <p:nvPr>
            <p:ph type="dt" sz="half" idx="10"/>
          </p:nvPr>
        </p:nvSpPr>
        <p:spPr/>
        <p:txBody>
          <a:bodyPr/>
          <a:lstStyle>
            <a:lvl1pPr>
              <a:defRPr/>
            </a:lvl1pPr>
          </a:lstStyle>
          <a:p>
            <a:pPr>
              <a:defRPr/>
            </a:pPr>
            <a:fld id="{2FE84409-DA38-4670-BA1C-E5FEADE9D8FD}" type="datetime1">
              <a:rPr lang="en-US"/>
              <a:pPr>
                <a:defRPr/>
              </a:pPr>
              <a:t>11/23/2022</a:t>
            </a:fld>
            <a:endParaRPr lang="en-US" dirty="0"/>
          </a:p>
        </p:txBody>
      </p:sp>
      <p:sp>
        <p:nvSpPr>
          <p:cNvPr id="6" name="Footer Placeholder 4">
            <a:extLst>
              <a:ext uri="{FF2B5EF4-FFF2-40B4-BE49-F238E27FC236}">
                <a16:creationId xmlns:a16="http://schemas.microsoft.com/office/drawing/2014/main" xmlns="" id="{AE1B4EE0-7DF8-88FF-F702-B84689ED42B3}"/>
              </a:ext>
            </a:extLst>
          </p:cNvPr>
          <p:cNvSpPr>
            <a:spLocks noGrp="1"/>
          </p:cNvSpPr>
          <p:nvPr>
            <p:ph type="ftr" sz="quarter" idx="11"/>
          </p:nvPr>
        </p:nvSpPr>
        <p:spPr/>
        <p:txBody>
          <a:bodyPr/>
          <a:lstStyle>
            <a:lvl1pPr>
              <a:defRPr/>
            </a:lvl1pPr>
          </a:lstStyle>
          <a:p>
            <a:pPr>
              <a:defRPr/>
            </a:pPr>
            <a:r>
              <a:rPr lang="pt-BR"/>
              <a:t>Page no.1</a:t>
            </a:r>
            <a:endParaRPr lang="en-US" dirty="0"/>
          </a:p>
        </p:txBody>
      </p:sp>
      <p:sp>
        <p:nvSpPr>
          <p:cNvPr id="7" name="Slide Number Placeholder 5">
            <a:extLst>
              <a:ext uri="{FF2B5EF4-FFF2-40B4-BE49-F238E27FC236}">
                <a16:creationId xmlns:a16="http://schemas.microsoft.com/office/drawing/2014/main" xmlns="" id="{B05399E8-A299-24E4-FCF5-E4CEAE6D724E}"/>
              </a:ext>
            </a:extLst>
          </p:cNvPr>
          <p:cNvSpPr>
            <a:spLocks noGrp="1"/>
          </p:cNvSpPr>
          <p:nvPr>
            <p:ph type="sldNum" sz="quarter" idx="12"/>
          </p:nvPr>
        </p:nvSpPr>
        <p:spPr/>
        <p:txBody>
          <a:bodyPr/>
          <a:lstStyle>
            <a:lvl1pPr>
              <a:defRPr/>
            </a:lvl1pPr>
          </a:lstStyle>
          <a:p>
            <a:fld id="{8BC4989C-A2BE-4650-8025-ECEFA23775CC}" type="slidenum">
              <a:rPr lang="en-US" altLang="en-US"/>
              <a:pPr/>
              <a:t>‹#›</a:t>
            </a:fld>
            <a:endParaRPr lang="en-US" altLang="en-US"/>
          </a:p>
        </p:txBody>
      </p:sp>
    </p:spTree>
    <p:extLst>
      <p:ext uri="{BB962C8B-B14F-4D97-AF65-F5344CB8AC3E}">
        <p14:creationId xmlns:p14="http://schemas.microsoft.com/office/powerpoint/2010/main" xmlns="" val="1209543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9A8B4B26-405B-D2FE-043F-06C1E1E25F4B}"/>
              </a:ext>
            </a:extLst>
          </p:cNvPr>
          <p:cNvSpPr>
            <a:spLocks noGrp="1"/>
          </p:cNvSpPr>
          <p:nvPr>
            <p:ph type="dt" sz="half" idx="10"/>
          </p:nvPr>
        </p:nvSpPr>
        <p:spPr/>
        <p:txBody>
          <a:bodyPr/>
          <a:lstStyle>
            <a:lvl1pPr>
              <a:defRPr/>
            </a:lvl1pPr>
          </a:lstStyle>
          <a:p>
            <a:pPr>
              <a:defRPr/>
            </a:pPr>
            <a:fld id="{B6CC35CE-9DAF-4436-A8B5-FA6FCFAAAA34}" type="datetime1">
              <a:rPr lang="en-US"/>
              <a:pPr>
                <a:defRPr/>
              </a:pPr>
              <a:t>11/23/2022</a:t>
            </a:fld>
            <a:endParaRPr lang="en-US" dirty="0"/>
          </a:p>
        </p:txBody>
      </p:sp>
      <p:sp>
        <p:nvSpPr>
          <p:cNvPr id="6" name="Footer Placeholder 4">
            <a:extLst>
              <a:ext uri="{FF2B5EF4-FFF2-40B4-BE49-F238E27FC236}">
                <a16:creationId xmlns:a16="http://schemas.microsoft.com/office/drawing/2014/main" xmlns="" id="{524C8D02-DE57-98E5-5FBB-DAEDE7FB6420}"/>
              </a:ext>
            </a:extLst>
          </p:cNvPr>
          <p:cNvSpPr>
            <a:spLocks noGrp="1"/>
          </p:cNvSpPr>
          <p:nvPr>
            <p:ph type="ftr" sz="quarter" idx="11"/>
          </p:nvPr>
        </p:nvSpPr>
        <p:spPr/>
        <p:txBody>
          <a:bodyPr/>
          <a:lstStyle>
            <a:lvl1pPr>
              <a:defRPr/>
            </a:lvl1pPr>
          </a:lstStyle>
          <a:p>
            <a:pPr>
              <a:defRPr/>
            </a:pPr>
            <a:r>
              <a:rPr lang="pt-BR"/>
              <a:t>Page no.1</a:t>
            </a:r>
            <a:endParaRPr lang="en-US" dirty="0"/>
          </a:p>
        </p:txBody>
      </p:sp>
      <p:sp>
        <p:nvSpPr>
          <p:cNvPr id="7" name="Slide Number Placeholder 5">
            <a:extLst>
              <a:ext uri="{FF2B5EF4-FFF2-40B4-BE49-F238E27FC236}">
                <a16:creationId xmlns:a16="http://schemas.microsoft.com/office/drawing/2014/main" xmlns="" id="{9E0D03E8-0A85-1148-933C-341624C50F85}"/>
              </a:ext>
            </a:extLst>
          </p:cNvPr>
          <p:cNvSpPr>
            <a:spLocks noGrp="1"/>
          </p:cNvSpPr>
          <p:nvPr>
            <p:ph type="sldNum" sz="quarter" idx="12"/>
          </p:nvPr>
        </p:nvSpPr>
        <p:spPr/>
        <p:txBody>
          <a:bodyPr/>
          <a:lstStyle>
            <a:lvl1pPr>
              <a:defRPr/>
            </a:lvl1pPr>
          </a:lstStyle>
          <a:p>
            <a:fld id="{E28E1780-AA99-4BED-BE69-3C7DAF7500A7}" type="slidenum">
              <a:rPr lang="en-US" altLang="en-US"/>
              <a:pPr/>
              <a:t>‹#›</a:t>
            </a:fld>
            <a:endParaRPr lang="en-US" altLang="en-US"/>
          </a:p>
        </p:txBody>
      </p:sp>
    </p:spTree>
    <p:extLst>
      <p:ext uri="{BB962C8B-B14F-4D97-AF65-F5344CB8AC3E}">
        <p14:creationId xmlns:p14="http://schemas.microsoft.com/office/powerpoint/2010/main" xmlns="" val="2853709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pic>
        <p:nvPicPr>
          <p:cNvPr id="1026" name="Picture 7">
            <a:extLst>
              <a:ext uri="{FF2B5EF4-FFF2-40B4-BE49-F238E27FC236}">
                <a16:creationId xmlns:a16="http://schemas.microsoft.com/office/drawing/2014/main" xmlns="" id="{5CA01E88-EB7A-1D00-C50A-80904F60FC60}"/>
              </a:ext>
            </a:extLst>
          </p:cNvPr>
          <p:cNvPicPr>
            <a:picLocks noChangeAspect="1"/>
          </p:cNvPicPr>
          <p:nvPr/>
        </p:nvPicPr>
        <p:blipFill>
          <a:blip r:embed="rId20">
            <a:extLst>
              <a:ext uri="{28A0092B-C50C-407E-A947-70E740481C1C}">
                <a14:useLocalDpi xmlns:a14="http://schemas.microsoft.com/office/drawing/2010/main" xmlns="" val="0"/>
              </a:ext>
            </a:extLst>
          </a:blip>
          <a:srcRect l="3613"/>
          <a:stretch>
            <a:fillRect/>
          </a:stretch>
        </p:blipFill>
        <p:spPr bwMode="auto">
          <a:xfrm>
            <a:off x="0" y="2670175"/>
            <a:ext cx="4037013" cy="418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7" name="Picture 6">
            <a:extLst>
              <a:ext uri="{FF2B5EF4-FFF2-40B4-BE49-F238E27FC236}">
                <a16:creationId xmlns:a16="http://schemas.microsoft.com/office/drawing/2014/main" xmlns="" id="{D1E32374-748B-7DCD-0533-940645949FF2}"/>
              </a:ext>
            </a:extLst>
          </p:cNvPr>
          <p:cNvPicPr>
            <a:picLocks noChangeAspect="1"/>
          </p:cNvPicPr>
          <p:nvPr/>
        </p:nvPicPr>
        <p:blipFill>
          <a:blip r:embed="rId21">
            <a:extLst>
              <a:ext uri="{28A0092B-C50C-407E-A947-70E740481C1C}">
                <a14:useLocalDpi xmlns:a14="http://schemas.microsoft.com/office/drawing/2010/main" xmlns="" val="0"/>
              </a:ext>
            </a:extLst>
          </a:blip>
          <a:srcRect l="35640"/>
          <a:stretch>
            <a:fillRect/>
          </a:stretch>
        </p:blipFill>
        <p:spPr bwMode="auto">
          <a:xfrm>
            <a:off x="0" y="2892425"/>
            <a:ext cx="1522413" cy="2365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Oval 15">
            <a:extLst>
              <a:ext uri="{FF2B5EF4-FFF2-40B4-BE49-F238E27FC236}">
                <a16:creationId xmlns:a16="http://schemas.microsoft.com/office/drawing/2014/main" xmlns="" id="{025945A9-6F9D-0F64-4022-6FAA89D779D2}"/>
              </a:ext>
            </a:extLst>
          </p:cNvPr>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31" name="Picture 8">
            <a:extLst>
              <a:ext uri="{FF2B5EF4-FFF2-40B4-BE49-F238E27FC236}">
                <a16:creationId xmlns:a16="http://schemas.microsoft.com/office/drawing/2014/main" xmlns="" id="{BABE5909-9674-0A72-1CD9-9D434ACEE436}"/>
              </a:ext>
            </a:extLst>
          </p:cNvPr>
          <p:cNvPicPr>
            <a:picLocks noChangeAspect="1"/>
          </p:cNvPicPr>
          <p:nvPr/>
        </p:nvPicPr>
        <p:blipFill>
          <a:blip r:embed="rId22">
            <a:extLst>
              <a:ext uri="{28A0092B-C50C-407E-A947-70E740481C1C}">
                <a14:useLocalDpi xmlns:a14="http://schemas.microsoft.com/office/drawing/2010/main" xmlns="" val="0"/>
              </a:ext>
            </a:extLst>
          </a:blip>
          <a:srcRect t="28813"/>
          <a:stretch>
            <a:fillRect/>
          </a:stretch>
        </p:blipFill>
        <p:spPr bwMode="auto">
          <a:xfrm>
            <a:off x="7999413" y="0"/>
            <a:ext cx="1603375" cy="1141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2" name="Picture 9">
            <a:extLst>
              <a:ext uri="{FF2B5EF4-FFF2-40B4-BE49-F238E27FC236}">
                <a16:creationId xmlns:a16="http://schemas.microsoft.com/office/drawing/2014/main" xmlns="" id="{990EAA4C-A420-379F-8269-34CB8869E879}"/>
              </a:ext>
            </a:extLst>
          </p:cNvPr>
          <p:cNvPicPr>
            <a:picLocks noChangeAspect="1"/>
          </p:cNvPicPr>
          <p:nvPr/>
        </p:nvPicPr>
        <p:blipFill>
          <a:blip r:embed="rId23">
            <a:extLst>
              <a:ext uri="{28A0092B-C50C-407E-A947-70E740481C1C}">
                <a14:useLocalDpi xmlns:a14="http://schemas.microsoft.com/office/drawing/2010/main" xmlns="" val="0"/>
              </a:ext>
            </a:extLst>
          </a:blip>
          <a:srcRect b="23320"/>
          <a:stretch>
            <a:fillRect/>
          </a:stretch>
        </p:blipFill>
        <p:spPr bwMode="auto">
          <a:xfrm>
            <a:off x="8605838" y="6096000"/>
            <a:ext cx="99377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Rectangle 13">
            <a:extLst>
              <a:ext uri="{FF2B5EF4-FFF2-40B4-BE49-F238E27FC236}">
                <a16:creationId xmlns:a16="http://schemas.microsoft.com/office/drawing/2014/main" xmlns="" id="{2BEE226D-2407-14A3-3383-54FC383F1DAC}"/>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34" name="Title Placeholder 1">
            <a:extLst>
              <a:ext uri="{FF2B5EF4-FFF2-40B4-BE49-F238E27FC236}">
                <a16:creationId xmlns:a16="http://schemas.microsoft.com/office/drawing/2014/main" xmlns="" id="{CB43F214-1D93-0E5D-34F4-2D1E44D2712F}"/>
              </a:ext>
            </a:extLst>
          </p:cNvPr>
          <p:cNvSpPr>
            <a:spLocks noGrp="1"/>
          </p:cNvSpPr>
          <p:nvPr>
            <p:ph type="title"/>
          </p:nvPr>
        </p:nvSpPr>
        <p:spPr bwMode="auto">
          <a:xfrm>
            <a:off x="646113" y="452438"/>
            <a:ext cx="9404350" cy="1400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35" name="Text Placeholder 2">
            <a:extLst>
              <a:ext uri="{FF2B5EF4-FFF2-40B4-BE49-F238E27FC236}">
                <a16:creationId xmlns:a16="http://schemas.microsoft.com/office/drawing/2014/main" xmlns="" id="{9F26ECC9-0188-A08A-43AC-76814877C5FC}"/>
              </a:ext>
            </a:extLst>
          </p:cNvPr>
          <p:cNvSpPr>
            <a:spLocks noGrp="1"/>
          </p:cNvSpPr>
          <p:nvPr>
            <p:ph type="body" idx="1"/>
          </p:nvPr>
        </p:nvSpPr>
        <p:spPr bwMode="auto">
          <a:xfrm>
            <a:off x="1103313" y="2052638"/>
            <a:ext cx="8947150" cy="4195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xmlns="" id="{087DEC29-B21D-729E-D7E9-B8F206D2B3BF}"/>
              </a:ext>
            </a:extLst>
          </p:cNvPr>
          <p:cNvSpPr>
            <a:spLocks noGrp="1"/>
          </p:cNvSpPr>
          <p:nvPr>
            <p:ph type="dt" sz="half" idx="2"/>
          </p:nvPr>
        </p:nvSpPr>
        <p:spPr>
          <a:xfrm rot="5400000">
            <a:off x="10155238" y="1790700"/>
            <a:ext cx="990600" cy="304800"/>
          </a:xfrm>
          <a:prstGeom prst="rect">
            <a:avLst/>
          </a:prstGeom>
        </p:spPr>
        <p:txBody>
          <a:bodyPr vert="horz" lIns="91440" tIns="45720" rIns="91440" bIns="45720" rtlCol="0" anchor="t"/>
          <a:lstStyle>
            <a:lvl1pPr algn="l" eaLnBrk="1" fontAlgn="auto" hangingPunct="1">
              <a:spcBef>
                <a:spcPts val="0"/>
              </a:spcBef>
              <a:spcAft>
                <a:spcPts val="0"/>
              </a:spcAft>
              <a:defRPr sz="1100" b="0" i="0">
                <a:solidFill>
                  <a:schemeClr val="tx1">
                    <a:tint val="75000"/>
                    <a:alpha val="60000"/>
                  </a:schemeClr>
                </a:solidFill>
                <a:latin typeface="+mn-lt"/>
                <a:cs typeface="+mn-cs"/>
              </a:defRPr>
            </a:lvl1pPr>
          </a:lstStyle>
          <a:p>
            <a:pPr>
              <a:defRPr/>
            </a:pPr>
            <a:fld id="{36F52446-C070-474A-90D5-FD5B95D7F7B2}" type="datetime1">
              <a:rPr lang="en-US"/>
              <a:pPr>
                <a:defRPr/>
              </a:pPr>
              <a:t>11/23/2022</a:t>
            </a:fld>
            <a:endParaRPr lang="en-US" dirty="0"/>
          </a:p>
        </p:txBody>
      </p:sp>
      <p:sp>
        <p:nvSpPr>
          <p:cNvPr id="5" name="Footer Placeholder 4">
            <a:extLst>
              <a:ext uri="{FF2B5EF4-FFF2-40B4-BE49-F238E27FC236}">
                <a16:creationId xmlns:a16="http://schemas.microsoft.com/office/drawing/2014/main" xmlns="" id="{17904ED2-4BDC-8ADB-65A5-993DFAD06038}"/>
              </a:ext>
            </a:extLst>
          </p:cNvPr>
          <p:cNvSpPr>
            <a:spLocks noGrp="1"/>
          </p:cNvSpPr>
          <p:nvPr>
            <p:ph type="ftr" sz="quarter" idx="3"/>
          </p:nvPr>
        </p:nvSpPr>
        <p:spPr>
          <a:xfrm rot="5400000">
            <a:off x="8951118" y="3225007"/>
            <a:ext cx="3859213" cy="304800"/>
          </a:xfrm>
          <a:prstGeom prst="rect">
            <a:avLst/>
          </a:prstGeom>
        </p:spPr>
        <p:txBody>
          <a:bodyPr vert="horz" lIns="91440" tIns="45720" rIns="91440" bIns="45720" rtlCol="0" anchor="b"/>
          <a:lstStyle>
            <a:lvl1pPr algn="l" eaLnBrk="1" fontAlgn="auto" hangingPunct="1">
              <a:spcBef>
                <a:spcPts val="0"/>
              </a:spcBef>
              <a:spcAft>
                <a:spcPts val="0"/>
              </a:spcAft>
              <a:defRPr sz="1100" b="0" i="0">
                <a:solidFill>
                  <a:schemeClr val="tx1">
                    <a:tint val="75000"/>
                    <a:alpha val="60000"/>
                  </a:schemeClr>
                </a:solidFill>
                <a:latin typeface="+mn-lt"/>
                <a:cs typeface="+mn-cs"/>
              </a:defRPr>
            </a:lvl1pPr>
          </a:lstStyle>
          <a:p>
            <a:pPr>
              <a:defRPr/>
            </a:pPr>
            <a:r>
              <a:rPr lang="pt-BR"/>
              <a:t>Page no.1</a:t>
            </a:r>
            <a:endParaRPr lang="en-US" dirty="0"/>
          </a:p>
        </p:txBody>
      </p:sp>
      <p:sp>
        <p:nvSpPr>
          <p:cNvPr id="6" name="Slide Number Placeholder 5">
            <a:extLst>
              <a:ext uri="{FF2B5EF4-FFF2-40B4-BE49-F238E27FC236}">
                <a16:creationId xmlns:a16="http://schemas.microsoft.com/office/drawing/2014/main" xmlns="" id="{4B259C3F-C9D6-6AE7-E77F-FBCEA31F7806}"/>
              </a:ext>
            </a:extLst>
          </p:cNvPr>
          <p:cNvSpPr>
            <a:spLocks noGrp="1"/>
          </p:cNvSpPr>
          <p:nvPr>
            <p:ph type="sldNum" sz="quarter" idx="4"/>
          </p:nvPr>
        </p:nvSpPr>
        <p:spPr bwMode="gray">
          <a:xfrm>
            <a:off x="10352088" y="295275"/>
            <a:ext cx="838200" cy="7683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2800">
                <a:solidFill>
                  <a:srgbClr val="FFFFFF"/>
                </a:solidFill>
              </a:defRPr>
            </a:lvl1pPr>
          </a:lstStyle>
          <a:p>
            <a:fld id="{28ADA5F7-6299-4E02-A854-7DFB50C8B94D}" type="slidenum">
              <a:rPr lang="en-US" altLang="en-US"/>
              <a:pPr/>
              <a:t>‹#›</a:t>
            </a:fld>
            <a:endParaRPr lang="en-US" altLang="en-US"/>
          </a:p>
        </p:txBody>
      </p:sp>
    </p:spTree>
  </p:cSld>
  <p:clrMap bg1="dk1" tx1="lt1" bg2="dk2" tx2="lt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3" r:id="rId12"/>
    <p:sldLayoutId id="2147483920" r:id="rId13"/>
    <p:sldLayoutId id="2147483924" r:id="rId14"/>
    <p:sldLayoutId id="2147483925" r:id="rId15"/>
    <p:sldLayoutId id="2147483921" r:id="rId16"/>
    <p:sldLayoutId id="2147483922" r:id="rId17"/>
  </p:sldLayoutIdLst>
  <p:hf hdr="0" dt="0"/>
  <p:txStyles>
    <p:titleStyle>
      <a:lvl1pPr algn="l" defTabSz="457200" rtl="0" eaLnBrk="0" fontAlgn="base" hangingPunct="0">
        <a:spcBef>
          <a:spcPct val="0"/>
        </a:spcBef>
        <a:spcAft>
          <a:spcPct val="0"/>
        </a:spcAft>
        <a:defRPr sz="4200" kern="1200">
          <a:solidFill>
            <a:schemeClr val="tx2"/>
          </a:solidFill>
          <a:latin typeface="+mj-lt"/>
          <a:ea typeface="+mj-ea"/>
          <a:cs typeface="+mj-cs"/>
        </a:defRPr>
      </a:lvl1pPr>
      <a:lvl2pPr algn="l" defTabSz="457200" rtl="0" eaLnBrk="0" fontAlgn="base" hangingPunct="0">
        <a:spcBef>
          <a:spcPct val="0"/>
        </a:spcBef>
        <a:spcAft>
          <a:spcPct val="0"/>
        </a:spcAft>
        <a:defRPr sz="4200">
          <a:solidFill>
            <a:schemeClr val="tx2"/>
          </a:solidFill>
          <a:latin typeface="Century Gothic" pitchFamily="34" charset="0"/>
        </a:defRPr>
      </a:lvl2pPr>
      <a:lvl3pPr algn="l" defTabSz="457200" rtl="0" eaLnBrk="0" fontAlgn="base" hangingPunct="0">
        <a:spcBef>
          <a:spcPct val="0"/>
        </a:spcBef>
        <a:spcAft>
          <a:spcPct val="0"/>
        </a:spcAft>
        <a:defRPr sz="4200">
          <a:solidFill>
            <a:schemeClr val="tx2"/>
          </a:solidFill>
          <a:latin typeface="Century Gothic" pitchFamily="34" charset="0"/>
        </a:defRPr>
      </a:lvl3pPr>
      <a:lvl4pPr algn="l" defTabSz="457200" rtl="0" eaLnBrk="0" fontAlgn="base" hangingPunct="0">
        <a:spcBef>
          <a:spcPct val="0"/>
        </a:spcBef>
        <a:spcAft>
          <a:spcPct val="0"/>
        </a:spcAft>
        <a:defRPr sz="4200">
          <a:solidFill>
            <a:schemeClr val="tx2"/>
          </a:solidFill>
          <a:latin typeface="Century Gothic" pitchFamily="34" charset="0"/>
        </a:defRPr>
      </a:lvl4pPr>
      <a:lvl5pPr algn="l" defTabSz="457200" rtl="0" eaLnBrk="0" fontAlgn="base" hangingPunct="0">
        <a:spcBef>
          <a:spcPct val="0"/>
        </a:spcBef>
        <a:spcAft>
          <a:spcPct val="0"/>
        </a:spcAft>
        <a:defRPr sz="4200">
          <a:solidFill>
            <a:schemeClr val="tx2"/>
          </a:solidFill>
          <a:latin typeface="Century Gothic"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rgbClr val="8AD0D6"/>
        </a:buClr>
        <a:buSzPct val="80000"/>
        <a:buFont typeface="Wingdings 3" panose="05040102010807070707" pitchFamily="18" charset="2"/>
        <a:buChar char=""/>
        <a:defRPr sz="2000" kern="1200">
          <a:solidFill>
            <a:schemeClr val="tx1"/>
          </a:solidFill>
          <a:latin typeface="+mj-lt"/>
          <a:ea typeface="+mj-ea"/>
          <a:cs typeface="+mj-cs"/>
        </a:defRPr>
      </a:lvl1pPr>
      <a:lvl2pPr marL="742950" indent="-285750" algn="l" defTabSz="457200" rtl="0" eaLnBrk="0" fontAlgn="base" hangingPunct="0">
        <a:spcBef>
          <a:spcPts val="1000"/>
        </a:spcBef>
        <a:spcAft>
          <a:spcPct val="0"/>
        </a:spcAft>
        <a:buClr>
          <a:srgbClr val="8AD0D6"/>
        </a:buClr>
        <a:buSzPct val="80000"/>
        <a:buFont typeface="Wingdings 3" panose="05040102010807070707" pitchFamily="18" charset="2"/>
        <a:buChar char=""/>
        <a:defRPr kern="1200">
          <a:solidFill>
            <a:schemeClr val="tx1"/>
          </a:solidFill>
          <a:latin typeface="+mj-lt"/>
          <a:ea typeface="+mj-ea"/>
          <a:cs typeface="+mj-cs"/>
        </a:defRPr>
      </a:lvl2pPr>
      <a:lvl3pPr marL="11430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600" kern="1200">
          <a:solidFill>
            <a:schemeClr val="tx1"/>
          </a:solidFill>
          <a:latin typeface="+mj-lt"/>
          <a:ea typeface="+mj-ea"/>
          <a:cs typeface="+mj-cs"/>
        </a:defRPr>
      </a:lvl3pPr>
      <a:lvl4pPr marL="16002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j-ea"/>
          <a:cs typeface="+mj-cs"/>
        </a:defRPr>
      </a:lvl4pPr>
      <a:lvl5pPr marL="20574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www.interviewbit.com/blog/iot-architecture/"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en.wikipedia.org/wiki/Microcontroller" TargetMode="External"/><Relationship Id="rId2" Type="http://schemas.openxmlformats.org/officeDocument/2006/relationships/hyperlink" Target="http://arduino.cc/" TargetMode="External"/><Relationship Id="rId1" Type="http://schemas.openxmlformats.org/officeDocument/2006/relationships/slideLayout" Target="../slideLayouts/slideLayout6.xml"/><Relationship Id="rId4" Type="http://schemas.openxmlformats.org/officeDocument/2006/relationships/hyperlink" Target="http://arduino.cc/en/Main/Softwar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A90BBE-61AC-8E99-83E0-A57C9DFEF4E8}"/>
              </a:ext>
            </a:extLst>
          </p:cNvPr>
          <p:cNvSpPr>
            <a:spLocks noGrp="1"/>
          </p:cNvSpPr>
          <p:nvPr>
            <p:ph type="ctrTitle"/>
          </p:nvPr>
        </p:nvSpPr>
        <p:spPr>
          <a:xfrm>
            <a:off x="1639888" y="495300"/>
            <a:ext cx="9639300" cy="1622425"/>
          </a:xfrm>
        </p:spPr>
        <p:txBody>
          <a:bodyPr rtlCol="0">
            <a:noAutofit/>
          </a:bodyPr>
          <a:lstStyle/>
          <a:p>
            <a:pPr algn="ctr" eaLnBrk="1" fontAlgn="auto" hangingPunct="1">
              <a:spcAft>
                <a:spcPts val="0"/>
              </a:spcAft>
              <a:defRPr/>
            </a:pPr>
            <a:r>
              <a:rPr lang="en-US" sz="2500" b="1" dirty="0">
                <a:solidFill>
                  <a:schemeClr val="accent3">
                    <a:lumMod val="60000"/>
                    <a:lumOff val="40000"/>
                  </a:schemeClr>
                </a:solidFill>
              </a:rPr>
              <a:t>ABMSP’S ANANTRAO PAWAR COLLEGE OF ENGINEERING</a:t>
            </a:r>
            <a:endParaRPr lang="en-IN" sz="2500" b="1"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6147" name="Slide Number Placeholder 8">
            <a:extLst>
              <a:ext uri="{FF2B5EF4-FFF2-40B4-BE49-F238E27FC236}">
                <a16:creationId xmlns:a16="http://schemas.microsoft.com/office/drawing/2014/main" xmlns="" id="{7468FD71-D4B1-AA5D-3581-6444330A7B20}"/>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D511ACA6-6A3A-4B38-AF91-51E43610AA51}" type="slidenum">
              <a:rPr lang="en-US" altLang="en-US" sz="2800">
                <a:solidFill>
                  <a:srgbClr val="FFFFFF"/>
                </a:solidFill>
              </a:rPr>
              <a:pPr>
                <a:spcBef>
                  <a:spcPct val="0"/>
                </a:spcBef>
                <a:buClrTx/>
                <a:buSzTx/>
                <a:buFontTx/>
                <a:buNone/>
              </a:pPr>
              <a:t>1</a:t>
            </a:fld>
            <a:endParaRPr lang="en-US" altLang="en-US" sz="2800">
              <a:solidFill>
                <a:srgbClr val="FFFFFF"/>
              </a:solidFill>
            </a:endParaRPr>
          </a:p>
        </p:txBody>
      </p:sp>
      <p:sp>
        <p:nvSpPr>
          <p:cNvPr id="3" name="TextBox 2">
            <a:extLst>
              <a:ext uri="{FF2B5EF4-FFF2-40B4-BE49-F238E27FC236}">
                <a16:creationId xmlns:a16="http://schemas.microsoft.com/office/drawing/2014/main" xmlns="" id="{F26765D3-4DB9-41B4-6C4B-6D02BE92CB4D}"/>
              </a:ext>
            </a:extLst>
          </p:cNvPr>
          <p:cNvSpPr txBox="1"/>
          <p:nvPr/>
        </p:nvSpPr>
        <p:spPr>
          <a:xfrm flipH="1">
            <a:off x="5041900" y="2033588"/>
            <a:ext cx="2344738" cy="400050"/>
          </a:xfrm>
          <a:prstGeom prst="rect">
            <a:avLst/>
          </a:prstGeom>
          <a:noFill/>
        </p:spPr>
        <p:txBody>
          <a:bodyPr>
            <a:spAutoFit/>
          </a:bodyPr>
          <a:lstStyle/>
          <a:p>
            <a:pPr eaLnBrk="1" fontAlgn="auto" hangingPunct="1">
              <a:spcBef>
                <a:spcPts val="0"/>
              </a:spcBef>
              <a:spcAft>
                <a:spcPts val="0"/>
              </a:spcAft>
              <a:defRPr/>
            </a:pPr>
            <a:r>
              <a:rPr lang="en-US" sz="2000" b="1" dirty="0">
                <a:solidFill>
                  <a:schemeClr val="accent3">
                    <a:lumMod val="60000"/>
                    <a:lumOff val="40000"/>
                  </a:schemeClr>
                </a:solidFill>
                <a:latin typeface="Times New Roman" panose="02020603050405020304" pitchFamily="18" charset="0"/>
                <a:cs typeface="Times New Roman" panose="02020603050405020304" pitchFamily="18" charset="0"/>
              </a:rPr>
              <a:t>Parvati , pune-28</a:t>
            </a:r>
            <a:endParaRPr lang="en-IN" sz="2000" b="1"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C3865510-41AC-025C-25FA-1F3B0E7F4F51}"/>
              </a:ext>
            </a:extLst>
          </p:cNvPr>
          <p:cNvSpPr txBox="1"/>
          <p:nvPr/>
        </p:nvSpPr>
        <p:spPr>
          <a:xfrm>
            <a:off x="1138238" y="2676525"/>
            <a:ext cx="10052050" cy="1076325"/>
          </a:xfrm>
          <a:prstGeom prst="rect">
            <a:avLst/>
          </a:prstGeom>
          <a:noFill/>
        </p:spPr>
        <p:txBody>
          <a:bodyPr>
            <a:spAutoFit/>
          </a:bodyPr>
          <a:lstStyle/>
          <a:p>
            <a:pPr eaLnBrk="1" fontAlgn="auto" hangingPunct="1">
              <a:spcBef>
                <a:spcPts val="0"/>
              </a:spcBef>
              <a:spcAft>
                <a:spcPts val="0"/>
              </a:spcAft>
              <a:defRPr/>
            </a:pPr>
            <a:r>
              <a:rPr lang="en-US" sz="3200" b="1" u="sng" dirty="0">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Topic Name</a:t>
            </a:r>
            <a:r>
              <a:rPr lang="en-US" sz="3200" b="1" dirty="0">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AUTOMATED PARALYSIS PATIENT 				HEALTHCARE MONITORING SYSTEM</a:t>
            </a:r>
            <a:endParaRPr lang="en-IN" sz="3200" dirty="0">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150" name="TextBox 4">
            <a:extLst>
              <a:ext uri="{FF2B5EF4-FFF2-40B4-BE49-F238E27FC236}">
                <a16:creationId xmlns:a16="http://schemas.microsoft.com/office/drawing/2014/main" xmlns="" id="{56A5E9F0-1CA5-9CDD-DDB2-03E780AA5822}"/>
              </a:ext>
            </a:extLst>
          </p:cNvPr>
          <p:cNvSpPr txBox="1">
            <a:spLocks noChangeArrowheads="1"/>
          </p:cNvSpPr>
          <p:nvPr/>
        </p:nvSpPr>
        <p:spPr bwMode="auto">
          <a:xfrm>
            <a:off x="3559175" y="4216400"/>
            <a:ext cx="4676775" cy="3724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en-US" sz="2800">
                <a:latin typeface="Times New Roman" panose="02020603050405020304" pitchFamily="18" charset="0"/>
                <a:cs typeface="Times New Roman" panose="02020603050405020304" pitchFamily="18" charset="0"/>
              </a:rPr>
              <a:t>Presented By:-</a:t>
            </a:r>
          </a:p>
          <a:p>
            <a:pPr eaLnBrk="1" hangingPunct="1">
              <a:spcBef>
                <a:spcPct val="0"/>
              </a:spcBef>
              <a:buClrTx/>
              <a:buSzTx/>
              <a:buFontTx/>
              <a:buNone/>
            </a:pPr>
            <a:r>
              <a:rPr lang="en-US" altLang="en-US" sz="2800">
                <a:latin typeface="Times New Roman" panose="02020603050405020304" pitchFamily="18" charset="0"/>
                <a:cs typeface="Times New Roman" panose="02020603050405020304" pitchFamily="18" charset="0"/>
              </a:rPr>
              <a:t>	*Manthan Jadhav</a:t>
            </a:r>
          </a:p>
          <a:p>
            <a:pPr eaLnBrk="1" hangingPunct="1">
              <a:spcBef>
                <a:spcPct val="0"/>
              </a:spcBef>
              <a:buClrTx/>
              <a:buSzTx/>
              <a:buFontTx/>
              <a:buNone/>
            </a:pPr>
            <a:r>
              <a:rPr lang="en-US" altLang="en-US" sz="2800">
                <a:latin typeface="Times New Roman" panose="02020603050405020304" pitchFamily="18" charset="0"/>
                <a:cs typeface="Times New Roman" panose="02020603050405020304" pitchFamily="18" charset="0"/>
              </a:rPr>
              <a:t>	*Aniket Zanje</a:t>
            </a:r>
          </a:p>
          <a:p>
            <a:pPr eaLnBrk="1" hangingPunct="1">
              <a:spcBef>
                <a:spcPct val="0"/>
              </a:spcBef>
              <a:buClrTx/>
              <a:buSzTx/>
              <a:buFontTx/>
              <a:buNone/>
            </a:pPr>
            <a:r>
              <a:rPr lang="en-US" altLang="en-US" sz="2800">
                <a:latin typeface="Times New Roman" panose="02020603050405020304" pitchFamily="18" charset="0"/>
                <a:cs typeface="Times New Roman" panose="02020603050405020304" pitchFamily="18" charset="0"/>
              </a:rPr>
              <a:t>	*Pavan Jadhav</a:t>
            </a:r>
          </a:p>
          <a:p>
            <a:pPr eaLnBrk="1" hangingPunct="1">
              <a:spcBef>
                <a:spcPct val="0"/>
              </a:spcBef>
              <a:buClrTx/>
              <a:buSzTx/>
              <a:buFontTx/>
              <a:buNone/>
            </a:pPr>
            <a:r>
              <a:rPr lang="en-US" altLang="en-US" sz="2800">
                <a:latin typeface="Times New Roman" panose="02020603050405020304" pitchFamily="18" charset="0"/>
                <a:cs typeface="Times New Roman" panose="02020603050405020304" pitchFamily="18" charset="0"/>
              </a:rPr>
              <a:t>	*Vishnu Rathod</a:t>
            </a:r>
          </a:p>
          <a:p>
            <a:pPr eaLnBrk="1" hangingPunct="1">
              <a:spcBef>
                <a:spcPct val="0"/>
              </a:spcBef>
              <a:buClrTx/>
              <a:buSzTx/>
              <a:buFontTx/>
              <a:buNone/>
            </a:pPr>
            <a:endParaRPr lang="en-US" altLang="en-US" sz="280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800">
                <a:latin typeface="Times New Roman" panose="02020603050405020304" pitchFamily="18" charset="0"/>
                <a:cs typeface="Times New Roman" panose="02020603050405020304" pitchFamily="18" charset="0"/>
              </a:rPr>
              <a:t>	</a:t>
            </a:r>
          </a:p>
          <a:p>
            <a:pPr eaLnBrk="1" hangingPunct="1">
              <a:spcBef>
                <a:spcPct val="0"/>
              </a:spcBef>
              <a:buClrTx/>
              <a:buSzTx/>
              <a:buFontTx/>
              <a:buNone/>
            </a:pPr>
            <a:r>
              <a:rPr lang="en-US" altLang="en-US" sz="4000">
                <a:latin typeface="Times New Roman" panose="02020603050405020304" pitchFamily="18" charset="0"/>
                <a:cs typeface="Times New Roman" panose="02020603050405020304" pitchFamily="18" charset="0"/>
              </a:rPr>
              <a:t>	</a:t>
            </a:r>
            <a:endParaRPr lang="en-IN" altLang="en-US" sz="4000">
              <a:latin typeface="Times New Roman" panose="02020603050405020304" pitchFamily="18" charset="0"/>
              <a:cs typeface="Times New Roman" panose="02020603050405020304" pitchFamily="18" charset="0"/>
            </a:endParaRPr>
          </a:p>
        </p:txBody>
      </p:sp>
      <p:sp>
        <p:nvSpPr>
          <p:cNvPr id="6151" name="TextBox 5">
            <a:extLst>
              <a:ext uri="{FF2B5EF4-FFF2-40B4-BE49-F238E27FC236}">
                <a16:creationId xmlns:a16="http://schemas.microsoft.com/office/drawing/2014/main" xmlns="" id="{C50540C0-113C-744B-A059-FFEAA5E93D1C}"/>
              </a:ext>
            </a:extLst>
          </p:cNvPr>
          <p:cNvSpPr txBox="1">
            <a:spLocks noChangeArrowheads="1"/>
          </p:cNvSpPr>
          <p:nvPr/>
        </p:nvSpPr>
        <p:spPr bwMode="auto">
          <a:xfrm>
            <a:off x="7953375" y="6248400"/>
            <a:ext cx="48482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en-US" sz="1800">
                <a:latin typeface="Times New Roman" panose="02020603050405020304" pitchFamily="18"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Project Guide:- </a:t>
            </a:r>
            <a:r>
              <a:rPr lang="en-US" altLang="en-US" smtClean="0">
                <a:latin typeface="Times New Roman" panose="02020603050405020304" pitchFamily="18" charset="0"/>
                <a:cs typeface="Times New Roman" panose="02020603050405020304" pitchFamily="18" charset="0"/>
              </a:rPr>
              <a:t>Prof. </a:t>
            </a:r>
            <a:r>
              <a:rPr lang="en-US" altLang="en-US" dirty="0">
                <a:latin typeface="Times New Roman" panose="02020603050405020304" pitchFamily="18" charset="0"/>
                <a:cs typeface="Times New Roman" panose="02020603050405020304" pitchFamily="18" charset="0"/>
              </a:rPr>
              <a:t>A.N. </a:t>
            </a:r>
            <a:r>
              <a:rPr lang="en-US" altLang="en-US" dirty="0" err="1">
                <a:latin typeface="Times New Roman" panose="02020603050405020304" pitchFamily="18" charset="0"/>
                <a:cs typeface="Times New Roman" panose="02020603050405020304" pitchFamily="18" charset="0"/>
              </a:rPr>
              <a:t>Kalal</a:t>
            </a:r>
            <a:endParaRPr lang="en-IN" altLang="en-US" sz="1800" dirty="0">
              <a:latin typeface="Times New Roman" panose="02020603050405020304" pitchFamily="18" charset="0"/>
              <a:cs typeface="Times New Roman" panose="02020603050405020304" pitchFamily="18" charset="0"/>
            </a:endParaRPr>
          </a:p>
        </p:txBody>
      </p:sp>
      <p:pic>
        <p:nvPicPr>
          <p:cNvPr id="6152" name="image1.png">
            <a:extLst>
              <a:ext uri="{FF2B5EF4-FFF2-40B4-BE49-F238E27FC236}">
                <a16:creationId xmlns:a16="http://schemas.microsoft.com/office/drawing/2014/main" xmlns="" id="{3AF47EAF-A14A-9F32-7461-58A41E0402F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5913" y="139700"/>
            <a:ext cx="2039937" cy="143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53" name="image2.png">
            <a:extLst>
              <a:ext uri="{FF2B5EF4-FFF2-40B4-BE49-F238E27FC236}">
                <a16:creationId xmlns:a16="http://schemas.microsoft.com/office/drawing/2014/main" xmlns="" id="{C010950C-5946-E439-122D-C3CEF8EC1E59}"/>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133975" y="139700"/>
            <a:ext cx="1763713" cy="1350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xmlns="" id="{854B9046-1E5E-2141-3C9D-9EC6D97AC96D}"/>
              </a:ext>
            </a:extLst>
          </p:cNvPr>
          <p:cNvSpPr>
            <a:spLocks noGrp="1"/>
          </p:cNvSpPr>
          <p:nvPr>
            <p:ph type="title"/>
          </p:nvPr>
        </p:nvSpPr>
        <p:spPr>
          <a:xfrm>
            <a:off x="646113" y="152935"/>
            <a:ext cx="9404350" cy="865187"/>
          </a:xfrm>
        </p:spPr>
        <p:txBody>
          <a:bodyPr/>
          <a:lstStyle/>
          <a:p>
            <a:r>
              <a:rPr lang="en-IN" altLang="en-US" sz="2400" b="1" u="sng">
                <a:latin typeface="Times New Roman" panose="02020603050405020304" pitchFamily="18" charset="0"/>
                <a:cs typeface="Times New Roman" panose="02020603050405020304" pitchFamily="18" charset="0"/>
              </a:rPr>
              <a:t>LIST OF REQUIRED HARDWARE , SOFTWARE</a:t>
            </a:r>
          </a:p>
        </p:txBody>
      </p:sp>
      <p:sp>
        <p:nvSpPr>
          <p:cNvPr id="3" name="Footer Placeholder 2">
            <a:extLst>
              <a:ext uri="{FF2B5EF4-FFF2-40B4-BE49-F238E27FC236}">
                <a16:creationId xmlns:a16="http://schemas.microsoft.com/office/drawing/2014/main" xmlns="" id="{C35D39AD-7F7A-0A73-DC60-131A9E6FB1EA}"/>
              </a:ext>
            </a:extLst>
          </p:cNvPr>
          <p:cNvSpPr>
            <a:spLocks noGrp="1"/>
          </p:cNvSpPr>
          <p:nvPr>
            <p:ph type="ftr" sz="quarter" idx="11"/>
          </p:nvPr>
        </p:nvSpPr>
        <p:spPr/>
        <p:txBody>
          <a:bodyPr/>
          <a:lstStyle/>
          <a:p>
            <a:pPr>
              <a:defRPr/>
            </a:pPr>
            <a:r>
              <a:rPr lang="pt-BR"/>
              <a:t>Page no.1</a:t>
            </a:r>
            <a:endParaRPr lang="en-US" dirty="0"/>
          </a:p>
        </p:txBody>
      </p:sp>
      <p:sp>
        <p:nvSpPr>
          <p:cNvPr id="16388" name="Slide Number Placeholder 3">
            <a:extLst>
              <a:ext uri="{FF2B5EF4-FFF2-40B4-BE49-F238E27FC236}">
                <a16:creationId xmlns:a16="http://schemas.microsoft.com/office/drawing/2014/main" xmlns="" id="{CF5BA361-2BAD-1321-D508-53149A9FFFEC}"/>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B45EB223-6FDE-449E-B189-045FE5128CBC}" type="slidenum">
              <a:rPr lang="en-US" altLang="en-US" sz="2800">
                <a:solidFill>
                  <a:srgbClr val="FFFFFF"/>
                </a:solidFill>
              </a:rPr>
              <a:pPr>
                <a:spcBef>
                  <a:spcPct val="0"/>
                </a:spcBef>
                <a:buClrTx/>
                <a:buSzTx/>
                <a:buFontTx/>
                <a:buNone/>
              </a:pPr>
              <a:t>10</a:t>
            </a:fld>
            <a:endParaRPr lang="en-US" altLang="en-US" sz="2800">
              <a:solidFill>
                <a:srgbClr val="FFFFFF"/>
              </a:solidFill>
            </a:endParaRPr>
          </a:p>
        </p:txBody>
      </p:sp>
      <p:sp>
        <p:nvSpPr>
          <p:cNvPr id="16389" name="Rectangle 4">
            <a:extLst>
              <a:ext uri="{FF2B5EF4-FFF2-40B4-BE49-F238E27FC236}">
                <a16:creationId xmlns:a16="http://schemas.microsoft.com/office/drawing/2014/main" xmlns="" id="{76D81D1E-E186-DA09-196B-7287A3704DFE}"/>
              </a:ext>
            </a:extLst>
          </p:cNvPr>
          <p:cNvSpPr>
            <a:spLocks noChangeArrowheads="1"/>
          </p:cNvSpPr>
          <p:nvPr/>
        </p:nvSpPr>
        <p:spPr bwMode="auto">
          <a:xfrm>
            <a:off x="444406" y="530517"/>
            <a:ext cx="9091612" cy="7648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marL="342900" indent="-342900" algn="just" eaLnBrk="1" hangingPunct="1">
              <a:lnSpc>
                <a:spcPct val="150000"/>
              </a:lnSpc>
              <a:spcBef>
                <a:spcPct val="0"/>
              </a:spcBef>
              <a:buClrTx/>
              <a:buSzTx/>
            </a:pPr>
            <a:r>
              <a:rPr lang="en-IN" altLang="en-US" b="1" u="sng" dirty="0">
                <a:latin typeface="Times New Roman" panose="02020603050405020304" pitchFamily="18" charset="0"/>
                <a:cs typeface="Times New Roman" panose="02020603050405020304" pitchFamily="18" charset="0"/>
              </a:rPr>
              <a:t>Software requirement</a:t>
            </a:r>
          </a:p>
          <a:p>
            <a:pPr algn="just" eaLnBrk="1" hangingPunct="1">
              <a:lnSpc>
                <a:spcPct val="150000"/>
              </a:lnSpc>
              <a:spcBef>
                <a:spcPct val="0"/>
              </a:spcBef>
              <a:buClrTx/>
              <a:buSzTx/>
              <a:buFontTx/>
              <a:buNone/>
            </a:pPr>
            <a:r>
              <a:rPr lang="en-IN" altLang="en-US" sz="1800" dirty="0">
                <a:latin typeface="Times New Roman" panose="02020603050405020304" pitchFamily="18" charset="0"/>
                <a:cs typeface="Times New Roman" panose="02020603050405020304" pitchFamily="18" charset="0"/>
              </a:rPr>
              <a:t>       Operating System : Windows/Linux</a:t>
            </a:r>
          </a:p>
          <a:p>
            <a:pPr algn="just" eaLnBrk="1" hangingPunct="1">
              <a:lnSpc>
                <a:spcPct val="150000"/>
              </a:lnSpc>
              <a:spcBef>
                <a:spcPct val="0"/>
              </a:spcBef>
              <a:buClrTx/>
              <a:buSzTx/>
              <a:buFontTx/>
              <a:buNone/>
            </a:pPr>
            <a:r>
              <a:rPr lang="en-IN" altLang="en-US" sz="1800" dirty="0">
                <a:latin typeface="Times New Roman" panose="02020603050405020304" pitchFamily="18" charset="0"/>
                <a:cs typeface="Times New Roman" panose="02020603050405020304" pitchFamily="18" charset="0"/>
              </a:rPr>
              <a:t>       Technology : Java and J2EE</a:t>
            </a:r>
          </a:p>
          <a:p>
            <a:pPr algn="just" eaLnBrk="1" hangingPunct="1">
              <a:lnSpc>
                <a:spcPct val="150000"/>
              </a:lnSpc>
              <a:spcBef>
                <a:spcPct val="0"/>
              </a:spcBef>
              <a:buClrTx/>
              <a:buSzTx/>
              <a:buFontTx/>
              <a:buNone/>
            </a:pPr>
            <a:r>
              <a:rPr lang="en-IN" altLang="en-US" sz="1800" dirty="0">
                <a:latin typeface="Times New Roman" panose="02020603050405020304" pitchFamily="18" charset="0"/>
                <a:cs typeface="Times New Roman" panose="02020603050405020304" pitchFamily="18" charset="0"/>
              </a:rPr>
              <a:t>       IDE : My Eclipse, net bean</a:t>
            </a:r>
          </a:p>
          <a:p>
            <a:pPr algn="just" eaLnBrk="1" hangingPunct="1">
              <a:lnSpc>
                <a:spcPct val="150000"/>
              </a:lnSpc>
              <a:spcBef>
                <a:spcPct val="0"/>
              </a:spcBef>
              <a:buClrTx/>
              <a:buSzTx/>
              <a:buFontTx/>
              <a:buNone/>
            </a:pPr>
            <a:r>
              <a:rPr lang="en-IN" altLang="en-US" sz="1800" dirty="0">
                <a:latin typeface="Times New Roman" panose="02020603050405020304" pitchFamily="18" charset="0"/>
                <a:cs typeface="Times New Roman" panose="02020603050405020304" pitchFamily="18" charset="0"/>
              </a:rPr>
              <a:t>       Database : My SQL</a:t>
            </a:r>
          </a:p>
          <a:p>
            <a:pPr algn="just" eaLnBrk="1" hangingPunct="1">
              <a:lnSpc>
                <a:spcPct val="150000"/>
              </a:lnSpc>
              <a:spcBef>
                <a:spcPct val="0"/>
              </a:spcBef>
              <a:buClrTx/>
              <a:buSzTx/>
              <a:buFontTx/>
              <a:buNone/>
            </a:pPr>
            <a:r>
              <a:rPr lang="en-IN" altLang="en-US" sz="1800" dirty="0">
                <a:latin typeface="Times New Roman" panose="02020603050405020304" pitchFamily="18" charset="0"/>
                <a:cs typeface="Times New Roman" panose="02020603050405020304" pitchFamily="18" charset="0"/>
              </a:rPr>
              <a:t>       Java Version : </a:t>
            </a:r>
            <a:r>
              <a:rPr lang="en-IN" altLang="en-US" sz="1800" dirty="0" smtClean="0">
                <a:latin typeface="Times New Roman" panose="02020603050405020304" pitchFamily="18" charset="0"/>
                <a:cs typeface="Times New Roman" panose="02020603050405020304" pitchFamily="18" charset="0"/>
              </a:rPr>
              <a:t>8 </a:t>
            </a:r>
            <a:r>
              <a:rPr lang="en-IN" altLang="en-US" sz="1800" smtClean="0">
                <a:latin typeface="Times New Roman" panose="02020603050405020304" pitchFamily="18" charset="0"/>
                <a:cs typeface="Times New Roman" panose="02020603050405020304" pitchFamily="18" charset="0"/>
              </a:rPr>
              <a:t>and above</a:t>
            </a:r>
            <a:endParaRPr lang="en-IN" altLang="en-US" sz="1800" dirty="0">
              <a:latin typeface="Times New Roman" panose="02020603050405020304" pitchFamily="18" charset="0"/>
              <a:cs typeface="Times New Roman" panose="02020603050405020304" pitchFamily="18" charset="0"/>
            </a:endParaRPr>
          </a:p>
          <a:p>
            <a:pPr marL="342900" indent="-342900" algn="just" eaLnBrk="1" hangingPunct="1">
              <a:lnSpc>
                <a:spcPct val="150000"/>
              </a:lnSpc>
              <a:spcBef>
                <a:spcPct val="0"/>
              </a:spcBef>
              <a:buClrTx/>
              <a:buSzTx/>
            </a:pPr>
            <a:r>
              <a:rPr lang="en-IN" altLang="en-US" b="1" u="sng" dirty="0">
                <a:latin typeface="Times New Roman" panose="02020603050405020304" pitchFamily="18" charset="0"/>
                <a:cs typeface="Times New Roman" panose="02020603050405020304" pitchFamily="18" charset="0"/>
              </a:rPr>
              <a:t>Hardware Specification</a:t>
            </a:r>
          </a:p>
          <a:p>
            <a:pPr algn="just" eaLnBrk="1" hangingPunct="1">
              <a:lnSpc>
                <a:spcPct val="150000"/>
              </a:lnSpc>
              <a:spcBef>
                <a:spcPct val="0"/>
              </a:spcBef>
              <a:buClrTx/>
              <a:buSzTx/>
              <a:buFontTx/>
              <a:buNone/>
            </a:pPr>
            <a:r>
              <a:rPr lang="en-IN" altLang="en-US" sz="1800" dirty="0">
                <a:latin typeface="Times New Roman" panose="02020603050405020304" pitchFamily="18" charset="0"/>
                <a:cs typeface="Times New Roman" panose="02020603050405020304" pitchFamily="18" charset="0"/>
              </a:rPr>
              <a:t>      System : Pentium IV 2 GHz</a:t>
            </a:r>
          </a:p>
          <a:p>
            <a:pPr algn="just" eaLnBrk="1" hangingPunct="1">
              <a:lnSpc>
                <a:spcPct val="150000"/>
              </a:lnSpc>
              <a:spcBef>
                <a:spcPct val="0"/>
              </a:spcBef>
              <a:buClrTx/>
              <a:buSzTx/>
              <a:buFontTx/>
              <a:buNone/>
            </a:pPr>
            <a:r>
              <a:rPr lang="en-IN" altLang="en-US" sz="1800" dirty="0">
                <a:latin typeface="Times New Roman" panose="02020603050405020304" pitchFamily="18" charset="0"/>
                <a:cs typeface="Times New Roman" panose="02020603050405020304" pitchFamily="18" charset="0"/>
              </a:rPr>
              <a:t>      Hard Disk : 250 GB.</a:t>
            </a:r>
          </a:p>
          <a:p>
            <a:pPr algn="just" eaLnBrk="1" hangingPunct="1">
              <a:lnSpc>
                <a:spcPct val="150000"/>
              </a:lnSpc>
              <a:spcBef>
                <a:spcPct val="0"/>
              </a:spcBef>
              <a:buClrTx/>
              <a:buSzTx/>
              <a:buFontTx/>
              <a:buNone/>
            </a:pPr>
            <a:r>
              <a:rPr lang="en-IN" altLang="en-US" sz="1800" dirty="0">
                <a:latin typeface="Times New Roman" panose="02020603050405020304" pitchFamily="18" charset="0"/>
                <a:cs typeface="Times New Roman" panose="02020603050405020304" pitchFamily="18" charset="0"/>
              </a:rPr>
              <a:t>      Ram : 3GB</a:t>
            </a:r>
          </a:p>
          <a:p>
            <a:pPr algn="just" eaLnBrk="1" hangingPunct="1">
              <a:lnSpc>
                <a:spcPct val="150000"/>
              </a:lnSpc>
              <a:spcBef>
                <a:spcPct val="0"/>
              </a:spcBef>
              <a:buClrTx/>
              <a:buSzTx/>
              <a:buFontTx/>
              <a:buNone/>
            </a:pPr>
            <a:r>
              <a:rPr lang="en-IN" altLang="en-US" sz="1800" dirty="0">
                <a:latin typeface="Times New Roman" panose="02020603050405020304" pitchFamily="18" charset="0"/>
                <a:cs typeface="Times New Roman" panose="02020603050405020304" pitchFamily="18" charset="0"/>
              </a:rPr>
              <a:t>      Device : HRM device.  </a:t>
            </a:r>
          </a:p>
          <a:p>
            <a:pPr algn="just" eaLnBrk="1" hangingPunct="1">
              <a:lnSpc>
                <a:spcPct val="150000"/>
              </a:lnSpc>
              <a:spcBef>
                <a:spcPct val="0"/>
              </a:spcBef>
              <a:buClrTx/>
              <a:buSzTx/>
              <a:buFontTx/>
              <a:buNone/>
            </a:pPr>
            <a:r>
              <a:rPr lang="en-IN" altLang="en-US" sz="1800" dirty="0">
                <a:latin typeface="Times New Roman" panose="02020603050405020304" pitchFamily="18" charset="0"/>
                <a:cs typeface="Times New Roman" panose="02020603050405020304" pitchFamily="18" charset="0"/>
              </a:rPr>
              <a:t>      Sensors : Temperature, Flux</a:t>
            </a:r>
          </a:p>
          <a:p>
            <a:pPr algn="just" eaLnBrk="1" hangingPunct="1">
              <a:lnSpc>
                <a:spcPct val="150000"/>
              </a:lnSpc>
              <a:spcBef>
                <a:spcPct val="0"/>
              </a:spcBef>
              <a:buClrTx/>
              <a:buSzTx/>
              <a:buFontTx/>
              <a:buNone/>
            </a:pPr>
            <a:r>
              <a:rPr lang="en-IN" altLang="en-US" sz="1800" dirty="0">
                <a:latin typeface="Times New Roman" panose="02020603050405020304" pitchFamily="18" charset="0"/>
                <a:cs typeface="Times New Roman" panose="02020603050405020304" pitchFamily="18" charset="0"/>
              </a:rPr>
              <a:t>      Modules : GSM, VOICE</a:t>
            </a:r>
          </a:p>
          <a:p>
            <a:pPr algn="just" eaLnBrk="1" hangingPunct="1">
              <a:lnSpc>
                <a:spcPct val="150000"/>
              </a:lnSpc>
              <a:spcBef>
                <a:spcPct val="0"/>
              </a:spcBef>
              <a:buClrTx/>
              <a:buSzTx/>
              <a:buFontTx/>
              <a:buNone/>
            </a:pPr>
            <a:r>
              <a:rPr lang="en-IN" altLang="en-US" sz="1800" dirty="0">
                <a:latin typeface="Times New Roman" panose="02020603050405020304" pitchFamily="18" charset="0"/>
                <a:cs typeface="Times New Roman" panose="02020603050405020304" pitchFamily="18" charset="0"/>
              </a:rPr>
              <a:t>      Arduino</a:t>
            </a:r>
          </a:p>
          <a:p>
            <a:pPr algn="just" eaLnBrk="1" hangingPunct="1">
              <a:lnSpc>
                <a:spcPct val="150000"/>
              </a:lnSpc>
              <a:spcBef>
                <a:spcPct val="0"/>
              </a:spcBef>
              <a:buClrTx/>
              <a:buSzTx/>
              <a:buFontTx/>
              <a:buNone/>
            </a:pPr>
            <a:r>
              <a:rPr lang="en-IN" altLang="en-US" sz="1800" dirty="0">
                <a:latin typeface="Times New Roman" panose="02020603050405020304" pitchFamily="18" charset="0"/>
                <a:cs typeface="Times New Roman" panose="02020603050405020304" pitchFamily="18" charset="0"/>
              </a:rPr>
              <a:t>      16*2 LCD Display </a:t>
            </a:r>
          </a:p>
          <a:p>
            <a:pPr algn="just" eaLnBrk="1" hangingPunct="1">
              <a:lnSpc>
                <a:spcPct val="150000"/>
              </a:lnSpc>
              <a:spcBef>
                <a:spcPct val="0"/>
              </a:spcBef>
              <a:buClrTx/>
              <a:buSzTx/>
              <a:buFontTx/>
              <a:buNone/>
            </a:pPr>
            <a:r>
              <a:rPr lang="en-IN" altLang="en-US" sz="1600" dirty="0">
                <a:latin typeface="Times New Roman" panose="02020603050405020304" pitchFamily="18" charset="0"/>
                <a:cs typeface="Times New Roman" panose="02020603050405020304" pitchFamily="18" charset="0"/>
              </a:rPr>
              <a:t>        </a:t>
            </a:r>
          </a:p>
          <a:p>
            <a:pPr eaLnBrk="1" hangingPunct="1">
              <a:spcBef>
                <a:spcPct val="0"/>
              </a:spcBef>
              <a:buClrTx/>
              <a:buSzTx/>
              <a:buFontTx/>
              <a:buNone/>
            </a:pPr>
            <a:endParaRPr lang="en-IN" altLang="en-US" sz="1600" dirty="0">
              <a:latin typeface="Times New Roman" panose="02020603050405020304" pitchFamily="18" charset="0"/>
            </a:endParaRPr>
          </a:p>
          <a:p>
            <a:pPr eaLnBrk="1" hangingPunct="1">
              <a:spcBef>
                <a:spcPct val="0"/>
              </a:spcBef>
              <a:buClrTx/>
              <a:buSzTx/>
              <a:buFontTx/>
              <a:buNone/>
            </a:pPr>
            <a:endParaRPr lang="en-IN" altLang="en-US" sz="1600" dirty="0">
              <a:latin typeface="Times New Roman" panose="02020603050405020304" pitchFamily="18" charset="0"/>
            </a:endParaRPr>
          </a:p>
          <a:p>
            <a:pPr eaLnBrk="1" hangingPunct="1">
              <a:spcBef>
                <a:spcPct val="0"/>
              </a:spcBef>
              <a:buClrTx/>
              <a:buSzTx/>
              <a:buFontTx/>
              <a:buNone/>
            </a:pPr>
            <a:endParaRPr lang="en-IN" alt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xmlns="" id="{45D04E86-63BF-5739-062E-410689CBE398}"/>
              </a:ext>
            </a:extLst>
          </p:cNvPr>
          <p:cNvSpPr>
            <a:spLocks noGrp="1"/>
          </p:cNvSpPr>
          <p:nvPr>
            <p:ph type="title"/>
          </p:nvPr>
        </p:nvSpPr>
        <p:spPr>
          <a:xfrm>
            <a:off x="2175979" y="417522"/>
            <a:ext cx="7668070" cy="768349"/>
          </a:xfrm>
        </p:spPr>
        <p:txBody>
          <a:bodyPr/>
          <a:lstStyle/>
          <a:p>
            <a:pPr algn="ctr" eaLnBrk="1" hangingPunct="1"/>
            <a:r>
              <a:rPr lang="en-IN" altLang="en-US" sz="2400" b="1" u="sng" dirty="0">
                <a:latin typeface="Times New Roman" panose="02020603050405020304" pitchFamily="18" charset="0"/>
                <a:cs typeface="Times New Roman" panose="02020603050405020304" pitchFamily="18" charset="0"/>
              </a:rPr>
              <a:t>SYSTEM OVERVIEW</a:t>
            </a:r>
          </a:p>
        </p:txBody>
      </p:sp>
      <p:sp>
        <p:nvSpPr>
          <p:cNvPr id="6" name="TextBox 5">
            <a:extLst>
              <a:ext uri="{FF2B5EF4-FFF2-40B4-BE49-F238E27FC236}">
                <a16:creationId xmlns:a16="http://schemas.microsoft.com/office/drawing/2014/main" xmlns="" id="{9A23D59E-7573-D1CE-7175-6858F6F364EE}"/>
              </a:ext>
            </a:extLst>
          </p:cNvPr>
          <p:cNvSpPr txBox="1"/>
          <p:nvPr/>
        </p:nvSpPr>
        <p:spPr>
          <a:xfrm>
            <a:off x="344920" y="1099419"/>
            <a:ext cx="10845368" cy="4659161"/>
          </a:xfrm>
          <a:prstGeom prst="rect">
            <a:avLst/>
          </a:prstGeom>
          <a:noFill/>
        </p:spPr>
        <p:txBody>
          <a:bodyPr wrap="square" anchor="t">
            <a:spAutoFit/>
          </a:bodyPr>
          <a:lstStyle/>
          <a:p>
            <a:pPr lvl="1" eaLnBrk="1" hangingPunct="1">
              <a:lnSpc>
                <a:spcPct val="150000"/>
              </a:lnSpc>
              <a:defRPr/>
            </a:pPr>
            <a:r>
              <a:rPr lang="en-US" sz="2000" b="1" u="sng" dirty="0">
                <a:latin typeface="Times New Roman" panose="02020603050405020304" pitchFamily="18" charset="0"/>
                <a:cs typeface="Times New Roman" panose="02020603050405020304" pitchFamily="18" charset="0"/>
              </a:rPr>
              <a:t>Proposed System </a:t>
            </a:r>
            <a:r>
              <a:rPr lang="en-IN" sz="2000" b="1" u="sng" dirty="0">
                <a:latin typeface="Times New Roman" panose="02020603050405020304" pitchFamily="18" charset="0"/>
                <a:cs typeface="Times New Roman" panose="02020603050405020304" pitchFamily="18" charset="0"/>
              </a:rPr>
              <a:t>-</a:t>
            </a:r>
            <a:endParaRPr lang="en-US" sz="2000" u="sng" dirty="0">
              <a:solidFill>
                <a:schemeClr val="accent6">
                  <a:lumMod val="20000"/>
                  <a:lumOff val="80000"/>
                </a:schemeClr>
              </a:solidFill>
              <a:latin typeface="Times New Roman" pitchFamily="18" charset="0"/>
              <a:cs typeface="Times New Roman" pitchFamily="18" charset="0"/>
            </a:endParaRPr>
          </a:p>
          <a:p>
            <a:pPr lvl="1" algn="dist" eaLnBrk="1" hangingPunct="1">
              <a:lnSpc>
                <a:spcPct val="150000"/>
              </a:lnSpc>
              <a:defRPr/>
            </a:pPr>
            <a:r>
              <a:rPr lang="en-IN" dirty="0">
                <a:latin typeface="Times New Roman" panose="02020603050405020304" pitchFamily="18" charset="0"/>
                <a:cs typeface="Times New Roman" panose="02020603050405020304" pitchFamily="18" charset="0"/>
              </a:rPr>
              <a:t>Paralysis is the inability to move muscles on your own and with purpose. It can be</a:t>
            </a:r>
          </a:p>
          <a:p>
            <a:pPr lvl="1" algn="dist" eaLnBrk="1" hangingPunct="1">
              <a:lnSpc>
                <a:spcPct val="150000"/>
              </a:lnSpc>
              <a:defRPr/>
            </a:pPr>
            <a:r>
              <a:rPr lang="en-IN" dirty="0">
                <a:latin typeface="Times New Roman" panose="02020603050405020304" pitchFamily="18" charset="0"/>
                <a:cs typeface="Times New Roman" panose="02020603050405020304" pitchFamily="18" charset="0"/>
              </a:rPr>
              <a:t>temporary or permanent. The most common causes are stroke, spinal cord injury, and multiple</a:t>
            </a:r>
          </a:p>
          <a:p>
            <a:pPr lvl="1" algn="dist" eaLnBrk="1" hangingPunct="1">
              <a:lnSpc>
                <a:spcPct val="150000"/>
              </a:lnSpc>
              <a:defRPr/>
            </a:pPr>
            <a:r>
              <a:rPr lang="en-IN" dirty="0">
                <a:latin typeface="Times New Roman" panose="02020603050405020304" pitchFamily="18" charset="0"/>
                <a:cs typeface="Times New Roman" panose="02020603050405020304" pitchFamily="18" charset="0"/>
              </a:rPr>
              <a:t>sclerosis. Paralysis can be a complete loss of movement known as plebeian, or a significant</a:t>
            </a:r>
          </a:p>
          <a:p>
            <a:pPr lvl="1" algn="dist" eaLnBrk="1" hangingPunct="1">
              <a:lnSpc>
                <a:spcPct val="150000"/>
              </a:lnSpc>
              <a:defRPr/>
            </a:pPr>
            <a:r>
              <a:rPr lang="en-IN" dirty="0">
                <a:latin typeface="Times New Roman" panose="02020603050405020304" pitchFamily="18" charset="0"/>
                <a:cs typeface="Times New Roman" panose="02020603050405020304" pitchFamily="18" charset="0"/>
              </a:rPr>
              <a:t>weakness called paresis. Even though, there are innovative approaches for curing or treating</a:t>
            </a:r>
          </a:p>
          <a:p>
            <a:pPr lvl="1" algn="dist" eaLnBrk="1" hangingPunct="1">
              <a:lnSpc>
                <a:spcPct val="150000"/>
              </a:lnSpc>
              <a:defRPr/>
            </a:pPr>
            <a:r>
              <a:rPr lang="en-IN" dirty="0">
                <a:latin typeface="Times New Roman" panose="02020603050405020304" pitchFamily="18" charset="0"/>
                <a:cs typeface="Times New Roman" panose="02020603050405020304" pitchFamily="18" charset="0"/>
              </a:rPr>
              <a:t>paralysis patients, but the aim of treatment is to help a person adapt to life with paralysis by</a:t>
            </a:r>
          </a:p>
          <a:p>
            <a:pPr lvl="1" algn="dist" eaLnBrk="1" hangingPunct="1">
              <a:lnSpc>
                <a:spcPct val="150000"/>
              </a:lnSpc>
              <a:defRPr/>
            </a:pPr>
            <a:r>
              <a:rPr lang="en-IN" dirty="0">
                <a:latin typeface="Times New Roman" panose="02020603050405020304" pitchFamily="18" charset="0"/>
                <a:cs typeface="Times New Roman" panose="02020603050405020304" pitchFamily="18" charset="0"/>
              </a:rPr>
              <a:t>making them as independent as possible. Where we see a problem with these types of devices</a:t>
            </a:r>
          </a:p>
          <a:p>
            <a:pPr lvl="1" algn="dist" eaLnBrk="1" hangingPunct="1">
              <a:lnSpc>
                <a:spcPct val="150000"/>
              </a:lnSpc>
              <a:defRPr/>
            </a:pPr>
            <a:r>
              <a:rPr lang="en-IN" dirty="0">
                <a:latin typeface="Times New Roman" panose="02020603050405020304" pitchFamily="18" charset="0"/>
                <a:cs typeface="Times New Roman" panose="02020603050405020304" pitchFamily="18" charset="0"/>
              </a:rPr>
              <a:t>that are being developed is that they are very large and expensive machines. They seem to be</a:t>
            </a:r>
          </a:p>
          <a:p>
            <a:pPr lvl="1" algn="dist" eaLnBrk="1" hangingPunct="1">
              <a:lnSpc>
                <a:spcPct val="150000"/>
              </a:lnSpc>
              <a:defRPr/>
            </a:pPr>
            <a:r>
              <a:rPr lang="en-IN" dirty="0">
                <a:latin typeface="Times New Roman" panose="02020603050405020304" pitchFamily="18" charset="0"/>
                <a:cs typeface="Times New Roman" panose="02020603050405020304" pitchFamily="18" charset="0"/>
              </a:rPr>
              <a:t>only available in hospitals and not able to be used at the patient’s home or at their convenience.</a:t>
            </a:r>
          </a:p>
          <a:p>
            <a:pPr lvl="1" algn="dist" eaLnBrk="1" hangingPunct="1">
              <a:lnSpc>
                <a:spcPct val="150000"/>
              </a:lnSpc>
              <a:defRPr/>
            </a:pPr>
            <a:r>
              <a:rPr lang="en-IN" dirty="0">
                <a:latin typeface="Times New Roman" panose="02020603050405020304" pitchFamily="18" charset="0"/>
                <a:cs typeface="Times New Roman" panose="02020603050405020304" pitchFamily="18" charset="0"/>
              </a:rPr>
              <a:t>Our goal is to make a device that will be able to retrain a patient’s motion but have them be able</a:t>
            </a:r>
          </a:p>
          <a:p>
            <a:pPr lvl="1" algn="dist" eaLnBrk="1" hangingPunct="1">
              <a:lnSpc>
                <a:spcPct val="150000"/>
              </a:lnSpc>
              <a:defRPr/>
            </a:pPr>
            <a:r>
              <a:rPr lang="en-IN" dirty="0">
                <a:latin typeface="Times New Roman" panose="02020603050405020304" pitchFamily="18" charset="0"/>
                <a:cs typeface="Times New Roman" panose="02020603050405020304" pitchFamily="18" charset="0"/>
              </a:rPr>
              <a:t>to use the device themselves and have it been cheap enough for them to afford without much debt.</a:t>
            </a:r>
          </a:p>
        </p:txBody>
      </p:sp>
      <p:sp>
        <p:nvSpPr>
          <p:cNvPr id="14339" name="Slide Number Placeholder 3">
            <a:extLst>
              <a:ext uri="{FF2B5EF4-FFF2-40B4-BE49-F238E27FC236}">
                <a16:creationId xmlns:a16="http://schemas.microsoft.com/office/drawing/2014/main" xmlns="" id="{90544131-9DBC-C03A-5AB3-B46347FD28AB}"/>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508104D7-AB36-48BC-9457-CBF0FD485BA8}" type="slidenum">
              <a:rPr lang="en-US" altLang="en-US" sz="2800">
                <a:solidFill>
                  <a:srgbClr val="FFFFFF"/>
                </a:solidFill>
              </a:rPr>
              <a:pPr>
                <a:spcBef>
                  <a:spcPct val="0"/>
                </a:spcBef>
                <a:buClrTx/>
                <a:buSzTx/>
                <a:buFontTx/>
                <a:buNone/>
              </a:pPr>
              <a:t>11</a:t>
            </a:fld>
            <a:endParaRPr lang="en-US" altLang="en-US" sz="28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xmlns="" id="{36BD0479-2E3C-6F9A-EB89-86F43D1E18DE}"/>
              </a:ext>
            </a:extLst>
          </p:cNvPr>
          <p:cNvSpPr>
            <a:spLocks noGrp="1"/>
          </p:cNvSpPr>
          <p:nvPr>
            <p:ph type="title"/>
          </p:nvPr>
        </p:nvSpPr>
        <p:spPr>
          <a:xfrm>
            <a:off x="1047750" y="565150"/>
            <a:ext cx="9404350" cy="741363"/>
          </a:xfrm>
        </p:spPr>
        <p:txBody>
          <a:bodyPr/>
          <a:lstStyle/>
          <a:p>
            <a:r>
              <a:rPr lang="en-IN" altLang="en-US" sz="2000" b="1" u="sng">
                <a:latin typeface="Times New Roman" panose="02020603050405020304" pitchFamily="18" charset="0"/>
                <a:cs typeface="Times New Roman" panose="02020603050405020304" pitchFamily="18" charset="0"/>
              </a:rPr>
              <a:t>Proposed Outcomes</a:t>
            </a:r>
          </a:p>
        </p:txBody>
      </p:sp>
      <p:sp>
        <p:nvSpPr>
          <p:cNvPr id="3" name="Footer Placeholder 2">
            <a:extLst>
              <a:ext uri="{FF2B5EF4-FFF2-40B4-BE49-F238E27FC236}">
                <a16:creationId xmlns:a16="http://schemas.microsoft.com/office/drawing/2014/main" xmlns="" id="{D87408C9-EAB2-9CCD-20CF-F3258BE212D7}"/>
              </a:ext>
            </a:extLst>
          </p:cNvPr>
          <p:cNvSpPr>
            <a:spLocks noGrp="1"/>
          </p:cNvSpPr>
          <p:nvPr>
            <p:ph type="ftr" sz="quarter" idx="11"/>
          </p:nvPr>
        </p:nvSpPr>
        <p:spPr/>
        <p:txBody>
          <a:bodyPr/>
          <a:lstStyle/>
          <a:p>
            <a:pPr>
              <a:defRPr/>
            </a:pPr>
            <a:r>
              <a:rPr lang="pt-BR"/>
              <a:t>Page no.1</a:t>
            </a:r>
            <a:endParaRPr lang="en-US" dirty="0"/>
          </a:p>
        </p:txBody>
      </p:sp>
      <p:sp>
        <p:nvSpPr>
          <p:cNvPr id="15364" name="Slide Number Placeholder 3">
            <a:extLst>
              <a:ext uri="{FF2B5EF4-FFF2-40B4-BE49-F238E27FC236}">
                <a16:creationId xmlns:a16="http://schemas.microsoft.com/office/drawing/2014/main" xmlns="" id="{B5103D20-5BC2-C10C-B64A-18A2A806C97E}"/>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7B0438DC-B919-4E59-9D44-63286322114D}" type="slidenum">
              <a:rPr lang="en-US" altLang="en-US" sz="2800">
                <a:solidFill>
                  <a:srgbClr val="FFFFFF"/>
                </a:solidFill>
              </a:rPr>
              <a:pPr>
                <a:spcBef>
                  <a:spcPct val="0"/>
                </a:spcBef>
                <a:buClrTx/>
                <a:buSzTx/>
                <a:buFontTx/>
                <a:buNone/>
              </a:pPr>
              <a:t>12</a:t>
            </a:fld>
            <a:endParaRPr lang="en-US" altLang="en-US" sz="2800">
              <a:solidFill>
                <a:srgbClr val="FFFFFF"/>
              </a:solidFill>
            </a:endParaRPr>
          </a:p>
        </p:txBody>
      </p:sp>
      <p:sp>
        <p:nvSpPr>
          <p:cNvPr id="15365" name="Rectangle 4">
            <a:extLst>
              <a:ext uri="{FF2B5EF4-FFF2-40B4-BE49-F238E27FC236}">
                <a16:creationId xmlns:a16="http://schemas.microsoft.com/office/drawing/2014/main" xmlns="" id="{A41F8F5C-2FA4-D575-FD3C-A83E1DD37C78}"/>
              </a:ext>
            </a:extLst>
          </p:cNvPr>
          <p:cNvSpPr>
            <a:spLocks noChangeArrowheads="1"/>
          </p:cNvSpPr>
          <p:nvPr/>
        </p:nvSpPr>
        <p:spPr bwMode="auto">
          <a:xfrm>
            <a:off x="1047750" y="1306513"/>
            <a:ext cx="8659813" cy="3416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lnSpc>
                <a:spcPct val="150000"/>
              </a:lnSpc>
              <a:spcBef>
                <a:spcPct val="0"/>
              </a:spcBef>
              <a:buClrTx/>
              <a:buSzTx/>
              <a:buFontTx/>
              <a:buNone/>
            </a:pPr>
            <a:r>
              <a:rPr lang="en-IN" altLang="en-US" sz="1200">
                <a:latin typeface="Times New Roman" panose="02020603050405020304" pitchFamily="18" charset="0"/>
                <a:cs typeface="Times New Roman" panose="02020603050405020304" pitchFamily="18" charset="0"/>
              </a:rPr>
              <a:t>➢ </a:t>
            </a:r>
            <a:r>
              <a:rPr lang="en-IN" altLang="en-US" sz="1800">
                <a:latin typeface="Times New Roman" panose="02020603050405020304" pitchFamily="18" charset="0"/>
                <a:cs typeface="Times New Roman" panose="02020603050405020304" pitchFamily="18" charset="0"/>
              </a:rPr>
              <a:t>Easy to implement and manage</a:t>
            </a:r>
          </a:p>
          <a:p>
            <a:pPr eaLnBrk="1" hangingPunct="1">
              <a:lnSpc>
                <a:spcPct val="150000"/>
              </a:lnSpc>
              <a:spcBef>
                <a:spcPct val="0"/>
              </a:spcBef>
              <a:buClrTx/>
              <a:buSzTx/>
              <a:buFontTx/>
              <a:buNone/>
            </a:pPr>
            <a:r>
              <a:rPr lang="en-IN" altLang="en-US" sz="1200">
                <a:latin typeface="Times New Roman" panose="02020603050405020304" pitchFamily="18" charset="0"/>
                <a:cs typeface="Times New Roman" panose="02020603050405020304" pitchFamily="18" charset="0"/>
              </a:rPr>
              <a:t>➢ </a:t>
            </a:r>
            <a:r>
              <a:rPr lang="en-IN" altLang="en-US" sz="1800">
                <a:latin typeface="Times New Roman" panose="02020603050405020304" pitchFamily="18" charset="0"/>
                <a:cs typeface="Times New Roman" panose="02020603050405020304" pitchFamily="18" charset="0"/>
              </a:rPr>
              <a:t>Increased productivity</a:t>
            </a:r>
          </a:p>
          <a:p>
            <a:pPr eaLnBrk="1" hangingPunct="1">
              <a:lnSpc>
                <a:spcPct val="150000"/>
              </a:lnSpc>
              <a:spcBef>
                <a:spcPct val="0"/>
              </a:spcBef>
              <a:buClrTx/>
              <a:buSzTx/>
              <a:buFontTx/>
              <a:buNone/>
            </a:pPr>
            <a:r>
              <a:rPr lang="en-IN" altLang="en-US" sz="1800">
                <a:latin typeface="Times New Roman" panose="02020603050405020304" pitchFamily="18" charset="0"/>
                <a:cs typeface="Times New Roman" panose="02020603050405020304" pitchFamily="18" charset="0"/>
              </a:rPr>
              <a:t>➢ Eliminates human error</a:t>
            </a:r>
          </a:p>
          <a:p>
            <a:pPr eaLnBrk="1" hangingPunct="1">
              <a:lnSpc>
                <a:spcPct val="150000"/>
              </a:lnSpc>
              <a:spcBef>
                <a:spcPct val="0"/>
              </a:spcBef>
              <a:buClrTx/>
              <a:buSzTx/>
              <a:buFontTx/>
              <a:buNone/>
            </a:pPr>
            <a:r>
              <a:rPr lang="en-IN" altLang="en-US" sz="1800">
                <a:latin typeface="Times New Roman" panose="02020603050405020304" pitchFamily="18" charset="0"/>
                <a:cs typeface="Times New Roman" panose="02020603050405020304" pitchFamily="18" charset="0"/>
              </a:rPr>
              <a:t>➢ Reduces cost</a:t>
            </a:r>
          </a:p>
          <a:p>
            <a:pPr eaLnBrk="1" hangingPunct="1">
              <a:lnSpc>
                <a:spcPct val="150000"/>
              </a:lnSpc>
              <a:spcBef>
                <a:spcPct val="0"/>
              </a:spcBef>
              <a:buClrTx/>
              <a:buSzTx/>
              <a:buFontTx/>
              <a:buNone/>
            </a:pPr>
            <a:r>
              <a:rPr lang="en-IN" altLang="en-US" sz="1800">
                <a:latin typeface="Times New Roman" panose="02020603050405020304" pitchFamily="18" charset="0"/>
                <a:cs typeface="Times New Roman" panose="02020603050405020304" pitchFamily="18" charset="0"/>
              </a:rPr>
              <a:t>➢ Improves patient care and satisfaction</a:t>
            </a:r>
          </a:p>
          <a:p>
            <a:pPr eaLnBrk="1" hangingPunct="1">
              <a:lnSpc>
                <a:spcPct val="150000"/>
              </a:lnSpc>
              <a:spcBef>
                <a:spcPct val="0"/>
              </a:spcBef>
              <a:buClrTx/>
              <a:buSzTx/>
              <a:buFontTx/>
              <a:buNone/>
            </a:pPr>
            <a:r>
              <a:rPr lang="en-IN" altLang="en-US" sz="1800">
                <a:latin typeface="Times New Roman" panose="02020603050405020304" pitchFamily="18" charset="0"/>
                <a:cs typeface="Times New Roman" panose="02020603050405020304" pitchFamily="18" charset="0"/>
              </a:rPr>
              <a:t>➢ Increases security through audit trails</a:t>
            </a:r>
          </a:p>
          <a:p>
            <a:pPr eaLnBrk="1" hangingPunct="1">
              <a:lnSpc>
                <a:spcPct val="150000"/>
              </a:lnSpc>
              <a:spcBef>
                <a:spcPct val="0"/>
              </a:spcBef>
              <a:buClrTx/>
              <a:buSzTx/>
              <a:buFontTx/>
              <a:buNone/>
            </a:pPr>
            <a:r>
              <a:rPr lang="en-IN" altLang="en-US" sz="1800">
                <a:latin typeface="Times New Roman" panose="02020603050405020304" pitchFamily="18" charset="0"/>
                <a:cs typeface="Times New Roman" panose="02020603050405020304" pitchFamily="18" charset="0"/>
              </a:rPr>
              <a:t>➢ Maintains regulatory compliance</a:t>
            </a:r>
          </a:p>
          <a:p>
            <a:pPr eaLnBrk="1" hangingPunct="1">
              <a:lnSpc>
                <a:spcPct val="150000"/>
              </a:lnSpc>
              <a:spcBef>
                <a:spcPct val="0"/>
              </a:spcBef>
              <a:buClrTx/>
              <a:buSzTx/>
              <a:buFontTx/>
              <a:buNone/>
            </a:pPr>
            <a:r>
              <a:rPr lang="en-IN" altLang="en-US" sz="1800">
                <a:latin typeface="Times New Roman" panose="02020603050405020304" pitchFamily="18" charset="0"/>
                <a:cs typeface="Times New Roman" panose="02020603050405020304" pitchFamily="18" charset="0"/>
              </a:rPr>
              <a:t>➢ Easily integrates with existing systems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xmlns="" id="{4ABB2FAA-B0D7-FE5F-C8ED-84C762024663}"/>
              </a:ext>
            </a:extLst>
          </p:cNvPr>
          <p:cNvSpPr>
            <a:spLocks noGrp="1"/>
          </p:cNvSpPr>
          <p:nvPr>
            <p:ph type="title"/>
          </p:nvPr>
        </p:nvSpPr>
        <p:spPr>
          <a:xfrm>
            <a:off x="501650" y="474663"/>
            <a:ext cx="9490075" cy="841375"/>
          </a:xfrm>
        </p:spPr>
        <p:txBody>
          <a:bodyPr/>
          <a:lstStyle/>
          <a:p>
            <a:pPr algn="ctr"/>
            <a:r>
              <a:rPr lang="en-US" altLang="en-US" sz="2400" b="1" u="sng">
                <a:latin typeface="Times New Roman" panose="02020603050405020304" pitchFamily="18" charset="0"/>
                <a:cs typeface="Times New Roman" panose="02020603050405020304" pitchFamily="18" charset="0"/>
              </a:rPr>
              <a:t>Architecture of Module</a:t>
            </a:r>
          </a:p>
        </p:txBody>
      </p:sp>
      <p:sp>
        <p:nvSpPr>
          <p:cNvPr id="17411" name="Slide Number Placeholder 3">
            <a:extLst>
              <a:ext uri="{FF2B5EF4-FFF2-40B4-BE49-F238E27FC236}">
                <a16:creationId xmlns:a16="http://schemas.microsoft.com/office/drawing/2014/main" xmlns="" id="{C7909C40-B3DE-221E-C1A3-9FFC2391B1DD}"/>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A8049A75-0533-4BF5-923A-7B8BE65DBD58}" type="slidenum">
              <a:rPr lang="en-US" altLang="en-US" sz="2800">
                <a:solidFill>
                  <a:srgbClr val="FFFFFF"/>
                </a:solidFill>
              </a:rPr>
              <a:pPr>
                <a:spcBef>
                  <a:spcPct val="0"/>
                </a:spcBef>
                <a:buClrTx/>
                <a:buSzTx/>
                <a:buFontTx/>
                <a:buNone/>
              </a:pPr>
              <a:t>13</a:t>
            </a:fld>
            <a:endParaRPr lang="en-US" altLang="en-US" sz="2800">
              <a:solidFill>
                <a:srgbClr val="FFFFFF"/>
              </a:solidFill>
            </a:endParaRPr>
          </a:p>
        </p:txBody>
      </p:sp>
      <p:pic>
        <p:nvPicPr>
          <p:cNvPr id="17412" name="Picture 1">
            <a:extLst>
              <a:ext uri="{FF2B5EF4-FFF2-40B4-BE49-F238E27FC236}">
                <a16:creationId xmlns:a16="http://schemas.microsoft.com/office/drawing/2014/main" xmlns="" id="{6C676A74-210B-DBC7-FB3C-95F5688E989E}"/>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304925" y="1316038"/>
            <a:ext cx="9047163" cy="5148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xmlns="" id="{BDA1207D-2B83-0428-F1AA-1AC5A57007FD}"/>
              </a:ext>
            </a:extLst>
          </p:cNvPr>
          <p:cNvSpPr>
            <a:spLocks noGrp="1"/>
          </p:cNvSpPr>
          <p:nvPr>
            <p:ph type="title"/>
          </p:nvPr>
        </p:nvSpPr>
        <p:spPr>
          <a:xfrm>
            <a:off x="1035050" y="758825"/>
            <a:ext cx="9404350" cy="995363"/>
          </a:xfrm>
        </p:spPr>
        <p:txBody>
          <a:bodyPr/>
          <a:lstStyle/>
          <a:p>
            <a:r>
              <a:rPr lang="en-IN" altLang="en-US" sz="2000" b="1" u="sng">
                <a:latin typeface="Times New Roman" panose="02020603050405020304" pitchFamily="18" charset="0"/>
                <a:cs typeface="Times New Roman" panose="02020603050405020304" pitchFamily="18" charset="0"/>
              </a:rPr>
              <a:t>DFD Level 0</a:t>
            </a:r>
          </a:p>
        </p:txBody>
      </p:sp>
      <p:sp>
        <p:nvSpPr>
          <p:cNvPr id="3" name="Footer Placeholder 2">
            <a:extLst>
              <a:ext uri="{FF2B5EF4-FFF2-40B4-BE49-F238E27FC236}">
                <a16:creationId xmlns:a16="http://schemas.microsoft.com/office/drawing/2014/main" xmlns="" id="{9ED80CAA-3EB5-AD16-E6D3-689115E753D1}"/>
              </a:ext>
            </a:extLst>
          </p:cNvPr>
          <p:cNvSpPr>
            <a:spLocks noGrp="1"/>
          </p:cNvSpPr>
          <p:nvPr>
            <p:ph type="ftr" sz="quarter" idx="11"/>
          </p:nvPr>
        </p:nvSpPr>
        <p:spPr/>
        <p:txBody>
          <a:bodyPr/>
          <a:lstStyle/>
          <a:p>
            <a:pPr>
              <a:defRPr/>
            </a:pPr>
            <a:r>
              <a:rPr lang="pt-BR"/>
              <a:t>Page no.1</a:t>
            </a:r>
            <a:endParaRPr lang="en-US" dirty="0"/>
          </a:p>
        </p:txBody>
      </p:sp>
      <p:sp>
        <p:nvSpPr>
          <p:cNvPr id="18436" name="Slide Number Placeholder 3">
            <a:extLst>
              <a:ext uri="{FF2B5EF4-FFF2-40B4-BE49-F238E27FC236}">
                <a16:creationId xmlns:a16="http://schemas.microsoft.com/office/drawing/2014/main" xmlns="" id="{7CA3C9E1-7A43-FA11-400F-9AD8AF910678}"/>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415E240A-60FB-446B-A3FD-5919BA25CC32}" type="slidenum">
              <a:rPr lang="en-US" altLang="en-US" sz="2800">
                <a:solidFill>
                  <a:srgbClr val="FFFFFF"/>
                </a:solidFill>
              </a:rPr>
              <a:pPr>
                <a:spcBef>
                  <a:spcPct val="0"/>
                </a:spcBef>
                <a:buClrTx/>
                <a:buSzTx/>
                <a:buFontTx/>
                <a:buNone/>
              </a:pPr>
              <a:t>14</a:t>
            </a:fld>
            <a:endParaRPr lang="en-US" altLang="en-US" sz="2800">
              <a:solidFill>
                <a:srgbClr val="FFFFFF"/>
              </a:solidFill>
            </a:endParaRPr>
          </a:p>
        </p:txBody>
      </p:sp>
      <p:pic>
        <p:nvPicPr>
          <p:cNvPr id="5" name="Picture 4" descr="Capture.PNG"/>
          <p:cNvPicPr/>
          <p:nvPr/>
        </p:nvPicPr>
        <p:blipFill>
          <a:blip r:embed="rId2"/>
          <a:stretch>
            <a:fillRect/>
          </a:stretch>
        </p:blipFill>
        <p:spPr>
          <a:xfrm>
            <a:off x="888273" y="1267097"/>
            <a:ext cx="9183189" cy="2024743"/>
          </a:xfrm>
          <a:prstGeom prst="rect">
            <a:avLst/>
          </a:prstGeom>
        </p:spPr>
      </p:pic>
      <p:pic>
        <p:nvPicPr>
          <p:cNvPr id="6" name="Picture 3">
            <a:extLst>
              <a:ext uri="{FF2B5EF4-FFF2-40B4-BE49-F238E27FC236}">
                <a16:creationId xmlns:a16="http://schemas.microsoft.com/office/drawing/2014/main" xmlns="" id="{01663D02-27FD-93AF-2E33-7DCE1DB0E190}"/>
              </a:ext>
            </a:extLst>
          </p:cNvPr>
          <p:cNvPicPr>
            <a:picLocks noChangeAspect="1"/>
          </p:cNvPicPr>
          <p:nvPr/>
        </p:nvPicPr>
        <p:blipFill>
          <a:blip r:embed="rId3"/>
          <a:stretch>
            <a:fillRect/>
          </a:stretch>
        </p:blipFill>
        <p:spPr>
          <a:xfrm>
            <a:off x="875211" y="4336869"/>
            <a:ext cx="9261566" cy="2194560"/>
          </a:xfrm>
          <a:prstGeom prst="rect">
            <a:avLst/>
          </a:prstGeom>
        </p:spPr>
      </p:pic>
      <p:sp>
        <p:nvSpPr>
          <p:cNvPr id="7" name="Rectangle 6"/>
          <p:cNvSpPr/>
          <p:nvPr/>
        </p:nvSpPr>
        <p:spPr>
          <a:xfrm>
            <a:off x="1070959" y="3792974"/>
            <a:ext cx="1567737" cy="369332"/>
          </a:xfrm>
          <a:prstGeom prst="rect">
            <a:avLst/>
          </a:prstGeom>
        </p:spPr>
        <p:txBody>
          <a:bodyPr wrap="square">
            <a:spAutoFit/>
          </a:bodyPr>
          <a:lstStyle/>
          <a:p>
            <a:r>
              <a:rPr lang="en-IN" altLang="en-US" b="1" u="sng" dirty="0" smtClean="0">
                <a:latin typeface="Times New Roman" panose="02020603050405020304" pitchFamily="18" charset="0"/>
                <a:cs typeface="Times New Roman" panose="02020603050405020304" pitchFamily="18" charset="0"/>
              </a:rPr>
              <a:t>DFD Level 1</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xmlns="" id="{24915A91-83B1-2597-F951-F6E9B59F2122}"/>
              </a:ext>
            </a:extLst>
          </p:cNvPr>
          <p:cNvSpPr>
            <a:spLocks noGrp="1"/>
          </p:cNvSpPr>
          <p:nvPr>
            <p:ph type="title"/>
          </p:nvPr>
        </p:nvSpPr>
        <p:spPr>
          <a:xfrm>
            <a:off x="765900" y="522695"/>
            <a:ext cx="9404350" cy="576263"/>
          </a:xfrm>
        </p:spPr>
        <p:txBody>
          <a:bodyPr/>
          <a:lstStyle/>
          <a:p>
            <a:r>
              <a:rPr lang="en-IN" altLang="en-US" sz="2200" b="1" u="sng" dirty="0" smtClean="0">
                <a:latin typeface="Times New Roman" panose="02020603050405020304" pitchFamily="18" charset="0"/>
                <a:cs typeface="Times New Roman" panose="02020603050405020304" pitchFamily="18" charset="0"/>
              </a:rPr>
              <a:t>UML Diagram:-  </a:t>
            </a:r>
            <a:r>
              <a:rPr lang="en-IN" altLang="en-US" sz="2200" b="1" dirty="0" smtClean="0">
                <a:latin typeface="Times New Roman" panose="02020603050405020304" pitchFamily="18" charset="0"/>
                <a:cs typeface="Times New Roman" panose="02020603050405020304" pitchFamily="18" charset="0"/>
              </a:rPr>
              <a:t>Use Case  Diagram</a:t>
            </a:r>
            <a:endParaRPr lang="en-IN" altLang="en-US" sz="2200" b="1"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xmlns="" id="{C768C7D6-BDEE-C650-CE49-14917DA06D1E}"/>
              </a:ext>
            </a:extLst>
          </p:cNvPr>
          <p:cNvSpPr>
            <a:spLocks noGrp="1"/>
          </p:cNvSpPr>
          <p:nvPr>
            <p:ph type="ftr" sz="quarter" idx="11"/>
          </p:nvPr>
        </p:nvSpPr>
        <p:spPr/>
        <p:txBody>
          <a:bodyPr/>
          <a:lstStyle/>
          <a:p>
            <a:pPr>
              <a:defRPr/>
            </a:pPr>
            <a:r>
              <a:rPr lang="pt-BR"/>
              <a:t>Page no.1</a:t>
            </a:r>
            <a:endParaRPr lang="en-US" dirty="0"/>
          </a:p>
        </p:txBody>
      </p:sp>
      <p:sp>
        <p:nvSpPr>
          <p:cNvPr id="19460" name="Slide Number Placeholder 3">
            <a:extLst>
              <a:ext uri="{FF2B5EF4-FFF2-40B4-BE49-F238E27FC236}">
                <a16:creationId xmlns:a16="http://schemas.microsoft.com/office/drawing/2014/main" xmlns="" id="{2CDC7682-9C3F-B34C-4A85-35930A0A491F}"/>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60C49881-9DDB-4449-BF28-16B045915824}" type="slidenum">
              <a:rPr lang="en-US" altLang="en-US" sz="2800">
                <a:solidFill>
                  <a:srgbClr val="FFFFFF"/>
                </a:solidFill>
              </a:rPr>
              <a:pPr>
                <a:spcBef>
                  <a:spcPct val="0"/>
                </a:spcBef>
                <a:buClrTx/>
                <a:buSzTx/>
                <a:buFontTx/>
                <a:buNone/>
              </a:pPr>
              <a:t>15</a:t>
            </a:fld>
            <a:endParaRPr lang="en-US" altLang="en-US" sz="2800">
              <a:solidFill>
                <a:srgbClr val="FFFFFF"/>
              </a:solidFill>
            </a:endParaRPr>
          </a:p>
        </p:txBody>
      </p:sp>
      <p:pic>
        <p:nvPicPr>
          <p:cNvPr id="5" name="Picture 4"/>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836023" y="1185727"/>
            <a:ext cx="8490857" cy="52673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3" y="452438"/>
            <a:ext cx="5401990" cy="697093"/>
          </a:xfrm>
        </p:spPr>
        <p:txBody>
          <a:bodyPr/>
          <a:lstStyle/>
          <a:p>
            <a:r>
              <a:rPr lang="en-IN" sz="2200" dirty="0" smtClean="0">
                <a:latin typeface="Times New Roman" pitchFamily="18" charset="0"/>
                <a:cs typeface="Times New Roman" pitchFamily="18" charset="0"/>
              </a:rPr>
              <a:t>UML Diagram:- </a:t>
            </a:r>
            <a:r>
              <a:rPr lang="en-US" sz="2200" dirty="0" smtClean="0">
                <a:solidFill>
                  <a:schemeClr val="tx1"/>
                </a:solidFill>
                <a:latin typeface="Times New Roman" pitchFamily="18" charset="0"/>
                <a:cs typeface="Times New Roman" pitchFamily="18" charset="0"/>
              </a:rPr>
              <a:t>Sequence Diagram</a:t>
            </a:r>
            <a:endParaRPr lang="en-US" sz="22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pt-BR" smtClean="0"/>
              <a:t>Page no.1</a:t>
            </a:r>
            <a:endParaRPr lang="en-US" dirty="0"/>
          </a:p>
        </p:txBody>
      </p:sp>
      <p:sp>
        <p:nvSpPr>
          <p:cNvPr id="4" name="Slide Number Placeholder 3"/>
          <p:cNvSpPr>
            <a:spLocks noGrp="1"/>
          </p:cNvSpPr>
          <p:nvPr>
            <p:ph type="sldNum" sz="quarter" idx="12"/>
          </p:nvPr>
        </p:nvSpPr>
        <p:spPr/>
        <p:txBody>
          <a:bodyPr/>
          <a:lstStyle/>
          <a:p>
            <a:fld id="{63D53951-25A6-438E-9D6F-BC571B5EFBEA}" type="slidenum">
              <a:rPr lang="en-US" altLang="en-US" smtClean="0"/>
              <a:pPr/>
              <a:t>16</a:t>
            </a:fld>
            <a:endParaRPr lang="en-US" altLang="en-US"/>
          </a:p>
        </p:txBody>
      </p:sp>
      <p:pic>
        <p:nvPicPr>
          <p:cNvPr id="5" name="Picture 4"/>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214847" y="1214847"/>
            <a:ext cx="8961120" cy="427155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3" y="452438"/>
            <a:ext cx="9404350" cy="631779"/>
          </a:xfrm>
        </p:spPr>
        <p:txBody>
          <a:bodyPr/>
          <a:lstStyle/>
          <a:p>
            <a:r>
              <a:rPr lang="en-IN" sz="2200" dirty="0" smtClean="0">
                <a:latin typeface="Times New Roman" pitchFamily="18" charset="0"/>
                <a:cs typeface="Times New Roman" pitchFamily="18" charset="0"/>
              </a:rPr>
              <a:t>UML Diagram:- Class Diagram</a:t>
            </a:r>
            <a:endParaRPr lang="en-US" sz="22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pt-BR" smtClean="0"/>
              <a:t>Page no.1</a:t>
            </a:r>
            <a:endParaRPr lang="en-US" dirty="0"/>
          </a:p>
        </p:txBody>
      </p:sp>
      <p:sp>
        <p:nvSpPr>
          <p:cNvPr id="4" name="Slide Number Placeholder 3"/>
          <p:cNvSpPr>
            <a:spLocks noGrp="1"/>
          </p:cNvSpPr>
          <p:nvPr>
            <p:ph type="sldNum" sz="quarter" idx="12"/>
          </p:nvPr>
        </p:nvSpPr>
        <p:spPr/>
        <p:txBody>
          <a:bodyPr/>
          <a:lstStyle/>
          <a:p>
            <a:fld id="{63D53951-25A6-438E-9D6F-BC571B5EFBEA}" type="slidenum">
              <a:rPr lang="en-US" altLang="en-US" smtClean="0"/>
              <a:pPr/>
              <a:t>17</a:t>
            </a:fld>
            <a:endParaRPr lang="en-US" altLang="en-US"/>
          </a:p>
        </p:txBody>
      </p:sp>
      <p:pic>
        <p:nvPicPr>
          <p:cNvPr id="5" name="Picture 4"/>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587829" y="1149531"/>
            <a:ext cx="9209314" cy="5029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496" y="648381"/>
            <a:ext cx="9404350" cy="566465"/>
          </a:xfrm>
        </p:spPr>
        <p:txBody>
          <a:bodyPr/>
          <a:lstStyle/>
          <a:p>
            <a:r>
              <a:rPr lang="en-IN" sz="2200" dirty="0" smtClean="0">
                <a:latin typeface="Times New Roman" pitchFamily="18" charset="0"/>
                <a:cs typeface="Times New Roman" pitchFamily="18" charset="0"/>
              </a:rPr>
              <a:t>UML Diagram:- State Diagram</a:t>
            </a:r>
            <a:endParaRPr lang="en-US" sz="22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pt-BR" smtClean="0"/>
              <a:t>Page no.1</a:t>
            </a:r>
            <a:endParaRPr lang="en-US" dirty="0"/>
          </a:p>
        </p:txBody>
      </p:sp>
      <p:sp>
        <p:nvSpPr>
          <p:cNvPr id="4" name="Slide Number Placeholder 3"/>
          <p:cNvSpPr>
            <a:spLocks noGrp="1"/>
          </p:cNvSpPr>
          <p:nvPr>
            <p:ph type="sldNum" sz="quarter" idx="12"/>
          </p:nvPr>
        </p:nvSpPr>
        <p:spPr/>
        <p:txBody>
          <a:bodyPr/>
          <a:lstStyle/>
          <a:p>
            <a:fld id="{63D53951-25A6-438E-9D6F-BC571B5EFBEA}" type="slidenum">
              <a:rPr lang="en-US" altLang="en-US" smtClean="0"/>
              <a:pPr/>
              <a:t>18</a:t>
            </a:fld>
            <a:endParaRPr lang="en-US" altLang="en-US"/>
          </a:p>
        </p:txBody>
      </p:sp>
      <p:pic>
        <p:nvPicPr>
          <p:cNvPr id="5" name="Picture 4"/>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927463" y="1512709"/>
            <a:ext cx="9405257" cy="472085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3" y="452439"/>
            <a:ext cx="5114607" cy="553402"/>
          </a:xfrm>
        </p:spPr>
        <p:txBody>
          <a:bodyPr/>
          <a:lstStyle/>
          <a:p>
            <a:r>
              <a:rPr lang="en-US" sz="2200" dirty="0" smtClean="0">
                <a:solidFill>
                  <a:schemeClr val="tx1"/>
                </a:solidFill>
                <a:latin typeface="Times New Roman" pitchFamily="18" charset="0"/>
                <a:cs typeface="Times New Roman" pitchFamily="18" charset="0"/>
              </a:rPr>
              <a:t>Implementation:</a:t>
            </a:r>
            <a:endParaRPr lang="en-US" sz="22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pt-BR" smtClean="0"/>
              <a:t>Page no.1</a:t>
            </a:r>
            <a:endParaRPr lang="en-US" dirty="0"/>
          </a:p>
        </p:txBody>
      </p:sp>
      <p:sp>
        <p:nvSpPr>
          <p:cNvPr id="4" name="Slide Number Placeholder 3"/>
          <p:cNvSpPr>
            <a:spLocks noGrp="1"/>
          </p:cNvSpPr>
          <p:nvPr>
            <p:ph type="sldNum" sz="quarter" idx="12"/>
          </p:nvPr>
        </p:nvSpPr>
        <p:spPr/>
        <p:txBody>
          <a:bodyPr/>
          <a:lstStyle/>
          <a:p>
            <a:fld id="{63D53951-25A6-438E-9D6F-BC571B5EFBEA}" type="slidenum">
              <a:rPr lang="en-US" altLang="en-US" smtClean="0"/>
              <a:pPr/>
              <a:t>19</a:t>
            </a:fld>
            <a:endParaRPr lang="en-US" altLang="en-US"/>
          </a:p>
        </p:txBody>
      </p:sp>
      <p:sp>
        <p:nvSpPr>
          <p:cNvPr id="5" name="Rectangle 4"/>
          <p:cNvSpPr/>
          <p:nvPr/>
        </p:nvSpPr>
        <p:spPr>
          <a:xfrm>
            <a:off x="724312" y="1115089"/>
            <a:ext cx="2856488" cy="369332"/>
          </a:xfrm>
          <a:prstGeom prst="rect">
            <a:avLst/>
          </a:prstGeom>
        </p:spPr>
        <p:txBody>
          <a:bodyPr wrap="square">
            <a:spAutoFit/>
          </a:bodyPr>
          <a:lstStyle/>
          <a:p>
            <a:pPr marL="285750" indent="-285750"/>
            <a:r>
              <a:rPr lang="en-US" dirty="0" smtClean="0">
                <a:latin typeface="Constantia" panose="02030602050306030303" pitchFamily="18" charset="0"/>
              </a:rPr>
              <a:t>Tools and Technology used</a:t>
            </a:r>
            <a:endParaRPr lang="en-US" dirty="0">
              <a:latin typeface="Constantia" panose="02030602050306030303" pitchFamily="18" charset="0"/>
            </a:endParaRPr>
          </a:p>
        </p:txBody>
      </p:sp>
      <p:sp>
        <p:nvSpPr>
          <p:cNvPr id="6" name="Rectangle 5"/>
          <p:cNvSpPr/>
          <p:nvPr/>
        </p:nvSpPr>
        <p:spPr>
          <a:xfrm>
            <a:off x="759596" y="1493911"/>
            <a:ext cx="1327223" cy="369332"/>
          </a:xfrm>
          <a:prstGeom prst="rect">
            <a:avLst/>
          </a:prstGeom>
        </p:spPr>
        <p:txBody>
          <a:bodyPr wrap="none">
            <a:spAutoFit/>
          </a:bodyPr>
          <a:lstStyle/>
          <a:p>
            <a:pPr marL="285750" indent="-285750"/>
            <a:r>
              <a:rPr lang="en-US" dirty="0" smtClean="0">
                <a:latin typeface="Constantia" panose="02030602050306030303" pitchFamily="18" charset="0"/>
              </a:rPr>
              <a:t>Tools Used:</a:t>
            </a:r>
            <a:endParaRPr lang="en-US" dirty="0">
              <a:latin typeface="Constantia" panose="02030602050306030303" pitchFamily="18" charset="0"/>
            </a:endParaRPr>
          </a:p>
        </p:txBody>
      </p:sp>
      <p:sp>
        <p:nvSpPr>
          <p:cNvPr id="7" name="Rectangle 6"/>
          <p:cNvSpPr/>
          <p:nvPr/>
        </p:nvSpPr>
        <p:spPr>
          <a:xfrm>
            <a:off x="422366" y="1817804"/>
            <a:ext cx="6096000" cy="1015663"/>
          </a:xfrm>
          <a:prstGeom prst="rect">
            <a:avLst/>
          </a:prstGeom>
        </p:spPr>
        <p:txBody>
          <a:bodyPr>
            <a:spAutoFit/>
          </a:bodyPr>
          <a:lstStyle/>
          <a:p>
            <a:pPr marL="742950" lvl="1" indent="-285750">
              <a:buFont typeface="Courier New" panose="02070309020205020404" pitchFamily="49" charset="0"/>
              <a:buChar char="o"/>
            </a:pPr>
            <a:r>
              <a:rPr lang="en-US" sz="2000" dirty="0" smtClean="0">
                <a:latin typeface="Times New Roman" pitchFamily="18" charset="0"/>
                <a:cs typeface="Times New Roman" pitchFamily="18" charset="0"/>
              </a:rPr>
              <a:t>Python3 IDE </a:t>
            </a:r>
          </a:p>
          <a:p>
            <a:pPr marL="742950" lvl="1" indent="-285750">
              <a:buFont typeface="Courier New" panose="02070309020205020404" pitchFamily="49" charset="0"/>
              <a:buChar char="o"/>
            </a:pPr>
            <a:r>
              <a:rPr lang="en-US" sz="2000" dirty="0" smtClean="0">
                <a:latin typeface="Times New Roman" pitchFamily="18" charset="0"/>
                <a:cs typeface="Times New Roman" pitchFamily="18" charset="0"/>
              </a:rPr>
              <a:t>Spyder Python3 </a:t>
            </a:r>
          </a:p>
          <a:p>
            <a:pPr marL="742950" lvl="1" indent="-285750">
              <a:buFont typeface="Courier New" panose="02070309020205020404" pitchFamily="49" charset="0"/>
              <a:buChar char="o"/>
            </a:pPr>
            <a:r>
              <a:rPr lang="en-US" sz="2000" dirty="0" smtClean="0">
                <a:latin typeface="Times New Roman" pitchFamily="18" charset="0"/>
                <a:cs typeface="Times New Roman" pitchFamily="18" charset="0"/>
              </a:rPr>
              <a:t>Visual Studio Code</a:t>
            </a:r>
            <a:endParaRPr lang="en-US" sz="2000" dirty="0">
              <a:latin typeface="Times New Roman" pitchFamily="18" charset="0"/>
              <a:cs typeface="Times New Roman" pitchFamily="18" charset="0"/>
            </a:endParaRPr>
          </a:p>
        </p:txBody>
      </p:sp>
      <p:sp>
        <p:nvSpPr>
          <p:cNvPr id="8" name="Rectangle 7"/>
          <p:cNvSpPr/>
          <p:nvPr/>
        </p:nvSpPr>
        <p:spPr>
          <a:xfrm>
            <a:off x="719011" y="3015632"/>
            <a:ext cx="9679024" cy="4108817"/>
          </a:xfrm>
          <a:prstGeom prst="rect">
            <a:avLst/>
          </a:prstGeom>
        </p:spPr>
        <p:txBody>
          <a:bodyPr wrap="square">
            <a:spAutoFit/>
          </a:bodyPr>
          <a:lstStyle/>
          <a:p>
            <a:pPr marL="285750" indent="-285750"/>
            <a:r>
              <a:rPr lang="en-US" b="1" dirty="0" smtClean="0">
                <a:latin typeface="Constantia" panose="02030602050306030303" pitchFamily="18" charset="0"/>
              </a:rPr>
              <a:t>Technology:</a:t>
            </a:r>
          </a:p>
          <a:p>
            <a:pPr marL="285750" indent="-285750" algn="just">
              <a:lnSpc>
                <a:spcPct val="150000"/>
              </a:lnSpc>
            </a:pPr>
            <a:r>
              <a:rPr lang="en-IN" b="1" dirty="0" smtClean="0">
                <a:latin typeface="Constantia" panose="02030602050306030303" pitchFamily="18" charset="0"/>
              </a:rPr>
              <a:t>	IoT:- </a:t>
            </a:r>
            <a:r>
              <a:rPr lang="en-US" dirty="0" smtClean="0">
                <a:latin typeface="Times New Roman" pitchFamily="18" charset="0"/>
                <a:cs typeface="Times New Roman" pitchFamily="18" charset="0"/>
              </a:rPr>
              <a:t>IoT-based home automation project aims to automate the functioning of household appliances and objects over the Internet. All the household objects that are connected over the IoT network can be controlled and operated through your. </a:t>
            </a:r>
          </a:p>
          <a:p>
            <a:pPr marL="285750" indent="-285750" algn="just">
              <a:lnSpc>
                <a:spcPct val="150000"/>
              </a:lnSpc>
            </a:pPr>
            <a:r>
              <a:rPr lang="en-US" dirty="0" smtClean="0">
                <a:latin typeface="Times New Roman" pitchFamily="18" charset="0"/>
                <a:cs typeface="Times New Roman" pitchFamily="18" charset="0"/>
              </a:rPr>
              <a:t>	IoT is described as a network of connected physical objects with the help of the internet. Physical objects list includes software, embedded electronics, sensors, and many more.  In simple terms,</a:t>
            </a:r>
            <a:r>
              <a:rPr lang="en-US" u="sng" dirty="0" smtClean="0">
                <a:latin typeface="Times New Roman" pitchFamily="18" charset="0"/>
                <a:cs typeface="Times New Roman" pitchFamily="18" charset="0"/>
                <a:hlinkClick r:id="rId2"/>
              </a:rPr>
              <a:t> IoT</a:t>
            </a:r>
            <a:r>
              <a:rPr lang="en-US" dirty="0" smtClean="0">
                <a:latin typeface="Times New Roman" pitchFamily="18" charset="0"/>
                <a:cs typeface="Times New Roman" pitchFamily="18" charset="0"/>
              </a:rPr>
              <a:t> is collecting and exchanging data among the network of connected devices to make a better decision. </a:t>
            </a:r>
            <a:endParaRPr lang="en-IN" dirty="0" smtClean="0">
              <a:latin typeface="Times New Roman" pitchFamily="18" charset="0"/>
              <a:cs typeface="Times New Roman" pitchFamily="18" charset="0"/>
            </a:endParaRPr>
          </a:p>
          <a:p>
            <a:pPr marL="285750" indent="-285750">
              <a:buFont typeface="Courier New" panose="02070309020205020404" pitchFamily="49" charset="0"/>
              <a:buChar char="o"/>
            </a:pPr>
            <a:endParaRPr lang="en-IN" b="1" dirty="0" smtClean="0">
              <a:solidFill>
                <a:schemeClr val="bg1"/>
              </a:solidFill>
              <a:latin typeface="Constantia" panose="02030602050306030303" pitchFamily="18" charset="0"/>
            </a:endParaRPr>
          </a:p>
          <a:p>
            <a:pPr marL="285750" indent="-285750">
              <a:buFont typeface="Courier New" panose="02070309020205020404" pitchFamily="49" charset="0"/>
              <a:buChar char="o"/>
            </a:pPr>
            <a:endParaRPr lang="en-IN" b="1" dirty="0" smtClean="0">
              <a:solidFill>
                <a:schemeClr val="bg1"/>
              </a:solidFill>
              <a:latin typeface="Constantia" panose="02030602050306030303" pitchFamily="18" charset="0"/>
            </a:endParaRPr>
          </a:p>
          <a:p>
            <a:pPr marL="285750" indent="-285750">
              <a:buFont typeface="Courier New" panose="02070309020205020404" pitchFamily="49" charset="0"/>
              <a:buChar char="o"/>
            </a:pPr>
            <a:endParaRPr lang="en-US" b="1" dirty="0">
              <a:solidFill>
                <a:schemeClr val="bg1"/>
              </a:solidFill>
              <a:latin typeface="Constantia" panose="020306020503060303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xmlns="" id="{37A865D4-3774-3047-5CC5-791124A216B0}"/>
              </a:ext>
            </a:extLst>
          </p:cNvPr>
          <p:cNvSpPr>
            <a:spLocks noGrp="1"/>
          </p:cNvSpPr>
          <p:nvPr>
            <p:ph type="title"/>
          </p:nvPr>
        </p:nvSpPr>
        <p:spPr>
          <a:xfrm>
            <a:off x="646113" y="452438"/>
            <a:ext cx="9404350" cy="1119187"/>
          </a:xfrm>
        </p:spPr>
        <p:txBody>
          <a:bodyPr/>
          <a:lstStyle/>
          <a:p>
            <a:pPr algn="ctr"/>
            <a:r>
              <a:rPr lang="en-IN" altLang="en-US" sz="2400" b="1" u="sng">
                <a:latin typeface="Times New Roman" panose="02020603050405020304" pitchFamily="18" charset="0"/>
                <a:cs typeface="Times New Roman" panose="02020603050405020304" pitchFamily="18" charset="0"/>
              </a:rPr>
              <a:t>CONTENTS</a:t>
            </a:r>
          </a:p>
        </p:txBody>
      </p:sp>
      <p:sp>
        <p:nvSpPr>
          <p:cNvPr id="7171" name="Content Placeholder 2">
            <a:extLst>
              <a:ext uri="{FF2B5EF4-FFF2-40B4-BE49-F238E27FC236}">
                <a16:creationId xmlns:a16="http://schemas.microsoft.com/office/drawing/2014/main" xmlns="" id="{A2B45783-8E68-5243-0914-4312835CFC0E}"/>
              </a:ext>
            </a:extLst>
          </p:cNvPr>
          <p:cNvSpPr>
            <a:spLocks noGrp="1"/>
          </p:cNvSpPr>
          <p:nvPr>
            <p:ph idx="1"/>
          </p:nvPr>
        </p:nvSpPr>
        <p:spPr>
          <a:xfrm>
            <a:off x="1824038" y="848795"/>
            <a:ext cx="8947150" cy="4195763"/>
          </a:xfrm>
        </p:spPr>
        <p:txBody>
          <a:bodyPr/>
          <a:lstStyle/>
          <a:p>
            <a:pPr algn="just">
              <a:lnSpc>
                <a:spcPct val="150000"/>
              </a:lnSpc>
            </a:pPr>
            <a:r>
              <a:rPr lang="en-IN" altLang="en-US" dirty="0">
                <a:latin typeface="Times New Roman" panose="02020603050405020304" pitchFamily="18" charset="0"/>
                <a:cs typeface="Times New Roman" panose="02020603050405020304" pitchFamily="18" charset="0"/>
              </a:rPr>
              <a:t>INTRODUCTION</a:t>
            </a:r>
          </a:p>
          <a:p>
            <a:pPr algn="just">
              <a:lnSpc>
                <a:spcPct val="150000"/>
              </a:lnSpc>
            </a:pPr>
            <a:r>
              <a:rPr lang="en-IN" altLang="en-US" dirty="0">
                <a:latin typeface="Times New Roman" panose="02020603050405020304" pitchFamily="18" charset="0"/>
                <a:cs typeface="Times New Roman" panose="02020603050405020304" pitchFamily="18" charset="0"/>
              </a:rPr>
              <a:t>PROBLEM STATEMENT / TITLE BASED ON LITERATURE SURVEY</a:t>
            </a:r>
          </a:p>
          <a:p>
            <a:pPr algn="just">
              <a:lnSpc>
                <a:spcPct val="150000"/>
              </a:lnSpc>
            </a:pPr>
            <a:r>
              <a:rPr lang="en-IN" altLang="en-US" dirty="0">
                <a:latin typeface="Times New Roman" panose="02020603050405020304" pitchFamily="18" charset="0"/>
                <a:cs typeface="Times New Roman" panose="02020603050405020304" pitchFamily="18" charset="0"/>
              </a:rPr>
              <a:t>GOALS AND OBJECTIVES</a:t>
            </a:r>
          </a:p>
          <a:p>
            <a:pPr algn="just">
              <a:lnSpc>
                <a:spcPct val="150000"/>
              </a:lnSpc>
            </a:pPr>
            <a:r>
              <a:rPr lang="en-IN" altLang="en-US" dirty="0">
                <a:latin typeface="Times New Roman" panose="02020603050405020304" pitchFamily="18" charset="0"/>
                <a:cs typeface="Times New Roman" panose="02020603050405020304" pitchFamily="18" charset="0"/>
              </a:rPr>
              <a:t>LITERATURE SURVEY</a:t>
            </a:r>
          </a:p>
          <a:p>
            <a:pPr algn="just">
              <a:lnSpc>
                <a:spcPct val="150000"/>
              </a:lnSpc>
            </a:pPr>
            <a:r>
              <a:rPr lang="en-IN" altLang="en-US" dirty="0">
                <a:latin typeface="Times New Roman" panose="02020603050405020304" pitchFamily="18" charset="0"/>
                <a:cs typeface="Times New Roman" panose="02020603050405020304" pitchFamily="18" charset="0"/>
              </a:rPr>
              <a:t>REQUIRED HARDWARE, SOFTWARE</a:t>
            </a:r>
          </a:p>
          <a:p>
            <a:pPr algn="just">
              <a:lnSpc>
                <a:spcPct val="150000"/>
              </a:lnSpc>
            </a:pPr>
            <a:r>
              <a:rPr lang="en-IN" altLang="en-US" dirty="0">
                <a:latin typeface="Times New Roman" panose="02020603050405020304" pitchFamily="18" charset="0"/>
                <a:cs typeface="Times New Roman" panose="02020603050405020304" pitchFamily="18" charset="0"/>
              </a:rPr>
              <a:t>SYSTEM OVERVIEW- Proposed System and outcomes</a:t>
            </a:r>
          </a:p>
          <a:p>
            <a:pPr algn="just">
              <a:lnSpc>
                <a:spcPct val="150000"/>
              </a:lnSpc>
            </a:pPr>
            <a:r>
              <a:rPr lang="en-IN" altLang="en-US" dirty="0">
                <a:latin typeface="Times New Roman" panose="02020603050405020304" pitchFamily="18" charset="0"/>
                <a:cs typeface="Times New Roman" panose="02020603050405020304" pitchFamily="18" charset="0"/>
              </a:rPr>
              <a:t>PROPOSED SYSTEM ARCHITECTURE</a:t>
            </a:r>
          </a:p>
          <a:p>
            <a:pPr algn="just">
              <a:lnSpc>
                <a:spcPct val="150000"/>
              </a:lnSpc>
            </a:pPr>
            <a:r>
              <a:rPr lang="en-IN" altLang="en-US" dirty="0">
                <a:latin typeface="Times New Roman" panose="02020603050405020304" pitchFamily="18" charset="0"/>
                <a:cs typeface="Times New Roman" panose="02020603050405020304" pitchFamily="18" charset="0"/>
              </a:rPr>
              <a:t>DFD Level </a:t>
            </a:r>
            <a:r>
              <a:rPr lang="en-IN" altLang="en-US" dirty="0" smtClean="0">
                <a:latin typeface="Times New Roman" panose="02020603050405020304" pitchFamily="18" charset="0"/>
                <a:cs typeface="Times New Roman" panose="02020603050405020304" pitchFamily="18" charset="0"/>
              </a:rPr>
              <a:t>0-1</a:t>
            </a:r>
          </a:p>
          <a:p>
            <a:pPr algn="just">
              <a:lnSpc>
                <a:spcPct val="150000"/>
              </a:lnSpc>
            </a:pPr>
            <a:r>
              <a:rPr lang="en-IN" altLang="en-US" dirty="0" smtClean="0">
                <a:latin typeface="Times New Roman" panose="02020603050405020304" pitchFamily="18" charset="0"/>
                <a:cs typeface="Times New Roman" panose="02020603050405020304" pitchFamily="18" charset="0"/>
              </a:rPr>
              <a:t>USE CASE DIAGRAM</a:t>
            </a:r>
          </a:p>
          <a:p>
            <a:pPr algn="just">
              <a:lnSpc>
                <a:spcPct val="150000"/>
              </a:lnSpc>
            </a:pPr>
            <a:r>
              <a:rPr lang="en-IN" altLang="en-US" dirty="0" smtClean="0">
                <a:latin typeface="Times New Roman" panose="02020603050405020304" pitchFamily="18" charset="0"/>
                <a:cs typeface="Times New Roman" panose="02020603050405020304" pitchFamily="18" charset="0"/>
              </a:rPr>
              <a:t>SEQUENCE DIAGRAM</a:t>
            </a:r>
            <a:endParaRPr lang="en-IN" alt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A98FA617-553B-808E-0A60-17E6FABB22A9}"/>
              </a:ext>
            </a:extLst>
          </p:cNvPr>
          <p:cNvSpPr>
            <a:spLocks noGrp="1"/>
          </p:cNvSpPr>
          <p:nvPr>
            <p:ph type="ftr" sz="quarter" idx="11"/>
          </p:nvPr>
        </p:nvSpPr>
        <p:spPr/>
        <p:txBody>
          <a:bodyPr/>
          <a:lstStyle/>
          <a:p>
            <a:pPr>
              <a:defRPr/>
            </a:pPr>
            <a:r>
              <a:rPr lang="pt-BR"/>
              <a:t>Page no.1</a:t>
            </a:r>
            <a:endParaRPr lang="en-US" dirty="0"/>
          </a:p>
        </p:txBody>
      </p:sp>
      <p:sp>
        <p:nvSpPr>
          <p:cNvPr id="7173" name="Slide Number Placeholder 4">
            <a:extLst>
              <a:ext uri="{FF2B5EF4-FFF2-40B4-BE49-F238E27FC236}">
                <a16:creationId xmlns:a16="http://schemas.microsoft.com/office/drawing/2014/main" xmlns="" id="{E9EEE420-E37C-04F6-B251-FC57DAB22542}"/>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1281AA7C-968A-4974-BF44-09D97DADB104}" type="slidenum">
              <a:rPr lang="en-US" altLang="en-US" sz="2800">
                <a:solidFill>
                  <a:srgbClr val="FFFFFF"/>
                </a:solidFill>
              </a:rPr>
              <a:pPr>
                <a:spcBef>
                  <a:spcPct val="0"/>
                </a:spcBef>
                <a:buClrTx/>
                <a:buSzTx/>
                <a:buFontTx/>
                <a:buNone/>
              </a:pPr>
              <a:t>2</a:t>
            </a:fld>
            <a:endParaRPr lang="en-US" altLang="en-US" sz="2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234" y="1071153"/>
            <a:ext cx="9934800" cy="3095899"/>
          </a:xfrm>
        </p:spPr>
        <p:txBody>
          <a:bodyPr/>
          <a:lstStyle/>
          <a:p>
            <a:pPr algn="just">
              <a:lnSpc>
                <a:spcPct val="150000"/>
              </a:lnSpc>
            </a:pPr>
            <a:r>
              <a:rPr lang="en-US" sz="1800" dirty="0" smtClean="0">
                <a:latin typeface="Times New Roman" pitchFamily="18" charset="0"/>
                <a:cs typeface="Times New Roman" pitchFamily="18" charset="0"/>
              </a:rPr>
              <a:t>Arduino :- Arduino Uno is the ideal board for getting started with electronics, through fun and engaging hands-on projects. This board is your entry to the unique Arduino experience: great for </a:t>
            </a:r>
            <a:r>
              <a:rPr lang="en-US" sz="1800" b="1" dirty="0" smtClean="0">
                <a:latin typeface="Times New Roman" pitchFamily="18" charset="0"/>
                <a:cs typeface="Times New Roman" pitchFamily="18" charset="0"/>
              </a:rPr>
              <a:t>learning the basics of how  sensors and actuators work, and an essential tool for your rapid prototyping needs.</a:t>
            </a:r>
            <a:br>
              <a:rPr lang="en-US" sz="1800" b="1" dirty="0" smtClean="0">
                <a:latin typeface="Times New Roman" pitchFamily="18" charset="0"/>
                <a:cs typeface="Times New Roman" pitchFamily="18" charset="0"/>
              </a:rPr>
            </a:br>
            <a:r>
              <a:rPr lang="en-US" sz="1800" dirty="0" smtClean="0">
                <a:latin typeface="Times New Roman" pitchFamily="18" charset="0"/>
                <a:cs typeface="Times New Roman" pitchFamily="18" charset="0"/>
                <a:hlinkClick r:id="rId2"/>
              </a:rPr>
              <a:t>Arduino</a:t>
            </a:r>
            <a:r>
              <a:rPr lang="en-US" sz="1800" dirty="0" smtClean="0">
                <a:latin typeface="Times New Roman" pitchFamily="18" charset="0"/>
                <a:cs typeface="Times New Roman" pitchFamily="18" charset="0"/>
              </a:rPr>
              <a:t> is an open-source platform used for building electronics projects. Arduino consists of both a physical programmable circuit board (often referred to as a </a:t>
            </a:r>
            <a:r>
              <a:rPr lang="en-US" sz="1800" dirty="0" smtClean="0">
                <a:latin typeface="Times New Roman" pitchFamily="18" charset="0"/>
                <a:cs typeface="Times New Roman" pitchFamily="18" charset="0"/>
                <a:hlinkClick r:id="rId3"/>
              </a:rPr>
              <a:t>microcontroller</a:t>
            </a:r>
            <a:r>
              <a:rPr lang="en-US" sz="1800" dirty="0" smtClean="0">
                <a:latin typeface="Times New Roman" pitchFamily="18" charset="0"/>
                <a:cs typeface="Times New Roman" pitchFamily="18" charset="0"/>
              </a:rPr>
              <a:t>) and a piece of </a:t>
            </a:r>
            <a:r>
              <a:rPr lang="en-US" sz="1800" dirty="0" smtClean="0">
                <a:latin typeface="Times New Roman" pitchFamily="18" charset="0"/>
                <a:cs typeface="Times New Roman" pitchFamily="18" charset="0"/>
                <a:hlinkClick r:id="rId4"/>
              </a:rPr>
              <a:t>software</a:t>
            </a:r>
            <a:r>
              <a:rPr lang="en-US" sz="1800" dirty="0" smtClean="0">
                <a:latin typeface="Times New Roman" pitchFamily="18" charset="0"/>
                <a:cs typeface="Times New Roman" pitchFamily="18" charset="0"/>
              </a:rPr>
              <a:t>, or IDE (Integrated Development Environment) that runs on your computer, used to write and upload computer code to the physical board.</a:t>
            </a:r>
            <a:endParaRPr lang="en-US" sz="1800" dirty="0">
              <a:latin typeface="Times New Roman" pitchFamily="18" charset="0"/>
              <a:cs typeface="Times New Roman" pitchFamily="18" charset="0"/>
            </a:endParaRPr>
          </a:p>
        </p:txBody>
      </p:sp>
      <p:sp>
        <p:nvSpPr>
          <p:cNvPr id="3" name="Footer Placeholder 2"/>
          <p:cNvSpPr>
            <a:spLocks noGrp="1"/>
          </p:cNvSpPr>
          <p:nvPr>
            <p:ph type="ftr" sz="quarter" idx="11"/>
          </p:nvPr>
        </p:nvSpPr>
        <p:spPr>
          <a:xfrm rot="5400000">
            <a:off x="8911930" y="3172757"/>
            <a:ext cx="3859213" cy="304800"/>
          </a:xfrm>
        </p:spPr>
        <p:txBody>
          <a:bodyPr/>
          <a:lstStyle/>
          <a:p>
            <a:pPr>
              <a:defRPr/>
            </a:pPr>
            <a:r>
              <a:rPr lang="pt-BR" smtClean="0"/>
              <a:t>Page no.1</a:t>
            </a:r>
            <a:endParaRPr lang="en-US" dirty="0"/>
          </a:p>
        </p:txBody>
      </p:sp>
      <p:sp>
        <p:nvSpPr>
          <p:cNvPr id="4" name="Slide Number Placeholder 3"/>
          <p:cNvSpPr>
            <a:spLocks noGrp="1"/>
          </p:cNvSpPr>
          <p:nvPr>
            <p:ph type="sldNum" sz="quarter" idx="12"/>
          </p:nvPr>
        </p:nvSpPr>
        <p:spPr/>
        <p:txBody>
          <a:bodyPr/>
          <a:lstStyle/>
          <a:p>
            <a:fld id="{63D53951-25A6-438E-9D6F-BC571B5EFBEA}" type="slidenum">
              <a:rPr lang="en-US" altLang="en-US" smtClean="0"/>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xmlns="" id="{A38441AA-DB55-DA45-D225-458D5393E5BE}"/>
              </a:ext>
            </a:extLst>
          </p:cNvPr>
          <p:cNvSpPr>
            <a:spLocks noGrp="1"/>
          </p:cNvSpPr>
          <p:nvPr>
            <p:ph type="title"/>
          </p:nvPr>
        </p:nvSpPr>
        <p:spPr/>
        <p:txBody>
          <a:bodyPr/>
          <a:lstStyle/>
          <a:p>
            <a:pPr algn="ctr" eaLnBrk="1" hangingPunct="1"/>
            <a:r>
              <a:rPr lang="en-US" altLang="en-US" sz="2400" b="1" u="sng">
                <a:latin typeface="Times New Roman" panose="02020603050405020304" pitchFamily="18" charset="0"/>
                <a:cs typeface="Times New Roman" panose="02020603050405020304" pitchFamily="18" charset="0"/>
              </a:rPr>
              <a:t>CONCLUSION</a:t>
            </a:r>
          </a:p>
        </p:txBody>
      </p:sp>
      <p:sp>
        <p:nvSpPr>
          <p:cNvPr id="20483" name="Slide Number Placeholder 3">
            <a:extLst>
              <a:ext uri="{FF2B5EF4-FFF2-40B4-BE49-F238E27FC236}">
                <a16:creationId xmlns:a16="http://schemas.microsoft.com/office/drawing/2014/main" xmlns="" id="{BC2964EA-08F5-83ED-C7E1-08F038F6FC91}"/>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CAA763DE-D248-49B6-8E69-DE2A25328783}" type="slidenum">
              <a:rPr lang="en-US" altLang="en-US" sz="2800">
                <a:solidFill>
                  <a:srgbClr val="FFFFFF"/>
                </a:solidFill>
              </a:rPr>
              <a:pPr>
                <a:spcBef>
                  <a:spcPct val="0"/>
                </a:spcBef>
                <a:buClrTx/>
                <a:buSzTx/>
                <a:buFontTx/>
                <a:buNone/>
              </a:pPr>
              <a:t>21</a:t>
            </a:fld>
            <a:endParaRPr lang="en-US" altLang="en-US" sz="2800">
              <a:solidFill>
                <a:srgbClr val="FFFFFF"/>
              </a:solidFill>
            </a:endParaRPr>
          </a:p>
        </p:txBody>
      </p:sp>
      <p:sp>
        <p:nvSpPr>
          <p:cNvPr id="20484" name="Rectangle 4">
            <a:extLst>
              <a:ext uri="{FF2B5EF4-FFF2-40B4-BE49-F238E27FC236}">
                <a16:creationId xmlns:a16="http://schemas.microsoft.com/office/drawing/2014/main" xmlns="" id="{CB202392-5C55-CDA9-21F7-34E5DEFB2648}"/>
              </a:ext>
            </a:extLst>
          </p:cNvPr>
          <p:cNvSpPr>
            <a:spLocks noChangeArrowheads="1"/>
          </p:cNvSpPr>
          <p:nvPr/>
        </p:nvSpPr>
        <p:spPr bwMode="auto">
          <a:xfrm>
            <a:off x="595313" y="1544638"/>
            <a:ext cx="9756775" cy="4662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marL="285750" indent="-285750" algn="just">
              <a:lnSpc>
                <a:spcPct val="150000"/>
              </a:lnSpc>
              <a:spcBef>
                <a:spcPct val="0"/>
              </a:spcBef>
              <a:buClrTx/>
              <a:buSzTx/>
              <a:buFont typeface="Arial" panose="020B0604020202020204" pitchFamily="34" charset="0"/>
              <a:buChar char="•"/>
              <a:defRPr/>
            </a:pPr>
            <a:r>
              <a:rPr lang="en-US" altLang="en-US" sz="1800" dirty="0">
                <a:latin typeface="Times New Roman" panose="02020603050405020304" pitchFamily="18" charset="0"/>
                <a:cs typeface="Times New Roman" panose="02020603050405020304" pitchFamily="18" charset="0"/>
              </a:rPr>
              <a:t>All in all, this project achieved a lot of its goals. The project implemented a low cost, low power, LCD pulse rate display system using microcontroller technology. Lists of accomplishments include portability, reliability and analog to digital conversion and also the system is easily accessible.</a:t>
            </a:r>
          </a:p>
          <a:p>
            <a:pPr marL="285750" indent="-285750" algn="just">
              <a:lnSpc>
                <a:spcPct val="150000"/>
              </a:lnSpc>
              <a:spcBef>
                <a:spcPct val="0"/>
              </a:spcBef>
              <a:buClrTx/>
              <a:buSzTx/>
              <a:buFont typeface="Arial" panose="020B0604020202020204" pitchFamily="34" charset="0"/>
              <a:buChar char="•"/>
              <a:defRPr/>
            </a:pPr>
            <a:r>
              <a:rPr lang="en-US" altLang="en-US" sz="1800" dirty="0">
                <a:latin typeface="Times New Roman" panose="02020603050405020304" pitchFamily="18" charset="0"/>
                <a:cs typeface="Times New Roman" panose="02020603050405020304" pitchFamily="18" charset="0"/>
              </a:rPr>
              <a:t> </a:t>
            </a:r>
            <a:r>
              <a:rPr lang="en-IN" altLang="en-US" sz="1800" dirty="0">
                <a:latin typeface="Times New Roman" panose="02020603050405020304" pitchFamily="18" charset="0"/>
                <a:cs typeface="Times New Roman" panose="02020603050405020304" pitchFamily="18" charset="0"/>
              </a:rPr>
              <a:t>Our system successfully proves that this system is an excellent approach to be implemented at hospitals for patient-nurse communication. </a:t>
            </a:r>
          </a:p>
          <a:p>
            <a:pPr marL="285750" indent="-285750" algn="just">
              <a:lnSpc>
                <a:spcPct val="150000"/>
              </a:lnSpc>
              <a:spcBef>
                <a:spcPct val="0"/>
              </a:spcBef>
              <a:buClrTx/>
              <a:buSzTx/>
              <a:buFont typeface="Arial" panose="020B0604020202020204" pitchFamily="34" charset="0"/>
              <a:buChar char="•"/>
              <a:defRPr/>
            </a:pPr>
            <a:r>
              <a:rPr lang="en-IN" altLang="en-US" sz="1800" dirty="0">
                <a:latin typeface="Times New Roman" panose="02020603050405020304" pitchFamily="18" charset="0"/>
                <a:cs typeface="Times New Roman" panose="02020603050405020304" pitchFamily="18" charset="0"/>
              </a:rPr>
              <a:t>The ease of message conveyance is the main advantage of this system along with the real time user defined medicine alarm. By implementing this system, a simple device for paralyzed or disabled people can be achieved without the use of complex form of inputs.</a:t>
            </a:r>
          </a:p>
          <a:p>
            <a:pPr marL="285750" indent="-285750" algn="just">
              <a:lnSpc>
                <a:spcPct val="150000"/>
              </a:lnSpc>
              <a:spcBef>
                <a:spcPct val="0"/>
              </a:spcBef>
              <a:buClrTx/>
              <a:buSzTx/>
              <a:buFont typeface="Arial" panose="020B0604020202020204" pitchFamily="34" charset="0"/>
              <a:buChar char="•"/>
              <a:defRPr/>
            </a:pPr>
            <a:r>
              <a:rPr lang="en-IN" sz="1800" dirty="0">
                <a:latin typeface="Times New Roman" panose="02020603050405020304" pitchFamily="18" charset="0"/>
                <a:cs typeface="Times New Roman" panose="02020603050405020304" pitchFamily="18" charset="0"/>
              </a:rPr>
              <a:t>can also be transmitted to the nurse so that a real time record of all the patients is maintained.</a:t>
            </a:r>
            <a:endParaRPr lang="en-IN" altLang="en-US" sz="1800" dirty="0">
              <a:latin typeface="Times New Roman" panose="02020603050405020304" pitchFamily="18" charset="0"/>
              <a:cs typeface="Times New Roman" panose="02020603050405020304" pitchFamily="18" charset="0"/>
            </a:endParaRPr>
          </a:p>
          <a:p>
            <a:pPr marL="285750" indent="-285750" algn="just">
              <a:lnSpc>
                <a:spcPct val="150000"/>
              </a:lnSpc>
              <a:spcBef>
                <a:spcPct val="0"/>
              </a:spcBef>
              <a:buClrTx/>
              <a:buSzTx/>
              <a:buFont typeface="Arial" panose="020B0604020202020204" pitchFamily="34" charset="0"/>
              <a:buChar char="•"/>
              <a:defRPr/>
            </a:pPr>
            <a:endParaRPr lang="en-IN" altLang="en-US" sz="1800"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ClrTx/>
              <a:buSzTx/>
              <a:buFontTx/>
              <a:buNone/>
              <a:defRPr/>
            </a:pPr>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xmlns="" id="{1559395C-659E-DD30-F223-483745E9BFB4}"/>
              </a:ext>
            </a:extLst>
          </p:cNvPr>
          <p:cNvSpPr>
            <a:spLocks noGrp="1"/>
          </p:cNvSpPr>
          <p:nvPr>
            <p:ph type="title"/>
          </p:nvPr>
        </p:nvSpPr>
        <p:spPr>
          <a:xfrm>
            <a:off x="709613" y="-222250"/>
            <a:ext cx="9404350" cy="1400175"/>
          </a:xfrm>
        </p:spPr>
        <p:txBody>
          <a:bodyPr/>
          <a:lstStyle/>
          <a:p>
            <a:pPr algn="ctr" eaLnBrk="1" hangingPunct="1"/>
            <a:r>
              <a:rPr lang="en-US" altLang="en-US" b="1">
                <a:latin typeface="Times New Roman" panose="02020603050405020304" pitchFamily="18" charset="0"/>
                <a:cs typeface="Times New Roman" panose="02020603050405020304" pitchFamily="18" charset="0"/>
              </a:rPr>
              <a:t/>
            </a:r>
            <a:br>
              <a:rPr lang="en-US" altLang="en-US" b="1">
                <a:latin typeface="Times New Roman" panose="02020603050405020304" pitchFamily="18" charset="0"/>
                <a:cs typeface="Times New Roman" panose="02020603050405020304" pitchFamily="18" charset="0"/>
              </a:rPr>
            </a:br>
            <a:r>
              <a:rPr lang="en-US" altLang="en-US" sz="2400" b="1" u="sng">
                <a:latin typeface="Times New Roman" panose="02020603050405020304" pitchFamily="18" charset="0"/>
                <a:cs typeface="Times New Roman" panose="02020603050405020304" pitchFamily="18" charset="0"/>
              </a:rPr>
              <a:t>REFERENCES</a:t>
            </a:r>
            <a:endParaRPr lang="en-IN" altLang="en-US" sz="2400" u="sng">
              <a:latin typeface="Times New Roman" panose="02020603050405020304" pitchFamily="18" charset="0"/>
              <a:cs typeface="Times New Roman" panose="02020603050405020304" pitchFamily="18" charset="0"/>
            </a:endParaRPr>
          </a:p>
        </p:txBody>
      </p:sp>
      <p:sp>
        <p:nvSpPr>
          <p:cNvPr id="21507" name="Slide Number Placeholder 3">
            <a:extLst>
              <a:ext uri="{FF2B5EF4-FFF2-40B4-BE49-F238E27FC236}">
                <a16:creationId xmlns:a16="http://schemas.microsoft.com/office/drawing/2014/main" xmlns="" id="{B9417B14-8558-E181-AEFD-711C64FE2CE0}"/>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5267E809-AFA0-4C9C-B785-78D21E103B87}" type="slidenum">
              <a:rPr lang="en-US" altLang="en-US" sz="2800">
                <a:solidFill>
                  <a:srgbClr val="FFFFFF"/>
                </a:solidFill>
              </a:rPr>
              <a:pPr>
                <a:spcBef>
                  <a:spcPct val="0"/>
                </a:spcBef>
                <a:buClrTx/>
                <a:buSzTx/>
                <a:buFontTx/>
                <a:buNone/>
              </a:pPr>
              <a:t>22</a:t>
            </a:fld>
            <a:endParaRPr lang="en-US" altLang="en-US" sz="2800">
              <a:solidFill>
                <a:srgbClr val="FFFFFF"/>
              </a:solidFill>
            </a:endParaRPr>
          </a:p>
        </p:txBody>
      </p:sp>
      <p:sp>
        <p:nvSpPr>
          <p:cNvPr id="5" name="Rectangle 4">
            <a:extLst>
              <a:ext uri="{FF2B5EF4-FFF2-40B4-BE49-F238E27FC236}">
                <a16:creationId xmlns:a16="http://schemas.microsoft.com/office/drawing/2014/main" xmlns="" id="{BF58CC1C-55C9-B337-32AE-1697DAC90335}"/>
              </a:ext>
            </a:extLst>
          </p:cNvPr>
          <p:cNvSpPr/>
          <p:nvPr/>
        </p:nvSpPr>
        <p:spPr>
          <a:xfrm>
            <a:off x="355600" y="1041400"/>
            <a:ext cx="10112375" cy="6956425"/>
          </a:xfrm>
          <a:prstGeom prst="rect">
            <a:avLst/>
          </a:prstGeom>
        </p:spPr>
        <p:txBody>
          <a:bodyPr>
            <a:spAutoFit/>
          </a:bodyPr>
          <a:lstStyle/>
          <a:p>
            <a:pPr eaLnBrk="1" hangingPunct="1">
              <a:defRPr/>
            </a:pPr>
            <a:endParaRPr lang="en-IN" sz="2200" dirty="0">
              <a:latin typeface="Times New Roman" panose="02020603050405020304" pitchFamily="18" charset="0"/>
              <a:cs typeface="Times New Roman" panose="02020603050405020304" pitchFamily="18" charset="0"/>
            </a:endParaRPr>
          </a:p>
          <a:p>
            <a:pPr marL="342900" indent="-342900" eaLnBrk="1" hangingPunct="1">
              <a:buFont typeface="Wingdings" panose="05000000000000000000" pitchFamily="2" charset="2"/>
              <a:buChar char="§"/>
              <a:defRPr/>
            </a:pPr>
            <a:r>
              <a:rPr lang="en-IN" dirty="0">
                <a:latin typeface="Times New Roman" panose="02020603050405020304" pitchFamily="18" charset="0"/>
                <a:cs typeface="Times New Roman" panose="02020603050405020304" pitchFamily="18" charset="0"/>
              </a:rPr>
              <a:t>J S </a:t>
            </a:r>
            <a:r>
              <a:rPr lang="en-IN" dirty="0" err="1">
                <a:latin typeface="Times New Roman" panose="02020603050405020304" pitchFamily="18" charset="0"/>
                <a:cs typeface="Times New Roman" panose="02020603050405020304" pitchFamily="18" charset="0"/>
              </a:rPr>
              <a:t>Sujin;S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Mukesh;M</a:t>
            </a:r>
            <a:r>
              <a:rPr lang="en-IN" dirty="0">
                <a:latin typeface="Times New Roman" panose="02020603050405020304" pitchFamily="18" charset="0"/>
                <a:cs typeface="Times New Roman" panose="02020603050405020304" pitchFamily="18" charset="0"/>
              </a:rPr>
              <a:t> J Praveen </a:t>
            </a:r>
            <a:r>
              <a:rPr lang="en-IN" dirty="0" err="1">
                <a:latin typeface="Times New Roman" panose="02020603050405020304" pitchFamily="18" charset="0"/>
                <a:cs typeface="Times New Roman" panose="02020603050405020304" pitchFamily="18" charset="0"/>
              </a:rPr>
              <a:t>Raj;M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Sashwanth;R</a:t>
            </a:r>
            <a:r>
              <a:rPr lang="en-IN" dirty="0">
                <a:latin typeface="Times New Roman" panose="02020603050405020304" pitchFamily="18" charset="0"/>
                <a:cs typeface="Times New Roman" panose="02020603050405020304" pitchFamily="18" charset="0"/>
              </a:rPr>
              <a:t> Ramesh Kumar. (2021,march) "IoT based Patient Monitoring System using TCP/IP Protocol". 7th International Conference on Advanced Computing and Communication Systems (ICACCS).</a:t>
            </a:r>
          </a:p>
          <a:p>
            <a:pPr marL="342900" indent="-342900" eaLnBrk="1" hangingPunct="1">
              <a:buFont typeface="Wingdings" panose="05000000000000000000" pitchFamily="2" charset="2"/>
              <a:buChar char="§"/>
              <a:defRPr/>
            </a:pPr>
            <a:endParaRPr lang="en-IN" dirty="0">
              <a:latin typeface="Times New Roman" panose="02020603050405020304" pitchFamily="18" charset="0"/>
              <a:cs typeface="Times New Roman" panose="02020603050405020304" pitchFamily="18" charset="0"/>
            </a:endParaRPr>
          </a:p>
          <a:p>
            <a:pPr marL="342900" indent="-342900" eaLnBrk="1" hangingPunct="1">
              <a:buFont typeface="Wingdings" panose="05000000000000000000" pitchFamily="2" charset="2"/>
              <a:buChar char="§"/>
              <a:defRPr/>
            </a:pPr>
            <a:r>
              <a:rPr lang="en-IN" dirty="0">
                <a:latin typeface="Times New Roman" panose="02020603050405020304" pitchFamily="18" charset="0"/>
                <a:cs typeface="Times New Roman" panose="02020603050405020304" pitchFamily="18" charset="0"/>
              </a:rPr>
              <a:t>Zainab </a:t>
            </a:r>
            <a:r>
              <a:rPr lang="en-IN" dirty="0" err="1">
                <a:latin typeface="Times New Roman" panose="02020603050405020304" pitchFamily="18" charset="0"/>
                <a:cs typeface="Times New Roman" panose="02020603050405020304" pitchFamily="18" charset="0"/>
              </a:rPr>
              <a:t>Pirani;Afiya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Momin;Anood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Kadri;Arafat</a:t>
            </a:r>
            <a:r>
              <a:rPr lang="en-IN" dirty="0">
                <a:latin typeface="Times New Roman" panose="02020603050405020304" pitchFamily="18" charset="0"/>
                <a:cs typeface="Times New Roman" panose="02020603050405020304" pitchFamily="18" charset="0"/>
              </a:rPr>
              <a:t> Shaikh (2018,april) "Survey of Numerous Accessible Applications for Paralysis Patients". Second International Conference on Intelligent Computing and Control Systems (ICICCS). </a:t>
            </a:r>
          </a:p>
          <a:p>
            <a:pPr eaLnBrk="1" hangingPunct="1">
              <a:defRPr/>
            </a:pPr>
            <a:endParaRPr lang="en-IN" dirty="0">
              <a:latin typeface="Times New Roman" panose="02020603050405020304" pitchFamily="18" charset="0"/>
              <a:cs typeface="Times New Roman" panose="02020603050405020304" pitchFamily="18" charset="0"/>
            </a:endParaRPr>
          </a:p>
          <a:p>
            <a:pPr marL="342900" indent="-342900" eaLnBrk="1" hangingPunct="1">
              <a:buFont typeface="Wingdings" panose="05000000000000000000" pitchFamily="2" charset="2"/>
              <a:buChar char="§"/>
              <a:defRPr/>
            </a:pPr>
            <a:r>
              <a:rPr lang="en-IN" dirty="0" err="1">
                <a:latin typeface="Times New Roman" panose="02020603050405020304" pitchFamily="18" charset="0"/>
                <a:cs typeface="Times New Roman" panose="02020603050405020304" pitchFamily="18" charset="0"/>
              </a:rPr>
              <a:t>Akshat;Gaurav;Zahid;Bhupendra;Aditi;Sachin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Kumar;Maneesha;Praveen</a:t>
            </a:r>
            <a:r>
              <a:rPr lang="en-IN" dirty="0">
                <a:latin typeface="Times New Roman" panose="02020603050405020304" pitchFamily="18" charset="0"/>
                <a:cs typeface="Times New Roman" panose="02020603050405020304" pitchFamily="18" charset="0"/>
              </a:rPr>
              <a:t> Pandey (2018, may) "A Smart Healthcare Monitoring System Using Smartphone </a:t>
            </a:r>
            <a:r>
              <a:rPr lang="en-IN" dirty="0" err="1">
                <a:latin typeface="Times New Roman" panose="02020603050405020304" pitchFamily="18" charset="0"/>
                <a:cs typeface="Times New Roman" panose="02020603050405020304" pitchFamily="18" charset="0"/>
              </a:rPr>
              <a:t>Interfac</a:t>
            </a:r>
            <a:r>
              <a:rPr lang="en-IN" dirty="0">
                <a:latin typeface="Times New Roman" panose="02020603050405020304" pitchFamily="18" charset="0"/>
                <a:cs typeface="Times New Roman" panose="02020603050405020304" pitchFamily="18" charset="0"/>
              </a:rPr>
              <a:t>". 4th International Conference on Devices, Circuits and system (ICDCS). </a:t>
            </a:r>
          </a:p>
          <a:p>
            <a:pPr eaLnBrk="1" hangingPunct="1">
              <a:defRPr/>
            </a:pPr>
            <a:endParaRPr lang="en-IN" dirty="0">
              <a:latin typeface="Times New Roman" panose="02020603050405020304" pitchFamily="18" charset="0"/>
              <a:cs typeface="Times New Roman" panose="02020603050405020304" pitchFamily="18" charset="0"/>
            </a:endParaRPr>
          </a:p>
          <a:p>
            <a:pPr marL="342900" indent="-342900" eaLnBrk="1" hangingPunct="1">
              <a:buFont typeface="Wingdings" panose="05000000000000000000" pitchFamily="2" charset="2"/>
              <a:buChar char="§"/>
              <a:defRPr/>
            </a:pPr>
            <a:r>
              <a:rPr lang="en-IN" dirty="0">
                <a:latin typeface="Times New Roman" panose="02020603050405020304" pitchFamily="18" charset="0"/>
                <a:cs typeface="Times New Roman" panose="02020603050405020304" pitchFamily="18" charset="0"/>
              </a:rPr>
              <a:t>Rani G. </a:t>
            </a:r>
            <a:r>
              <a:rPr lang="en-IN" dirty="0" err="1">
                <a:latin typeface="Times New Roman" panose="02020603050405020304" pitchFamily="18" charset="0"/>
                <a:cs typeface="Times New Roman" panose="02020603050405020304" pitchFamily="18" charset="0"/>
              </a:rPr>
              <a:t>Utekar;Jayant</a:t>
            </a:r>
            <a:r>
              <a:rPr lang="en-IN" dirty="0">
                <a:latin typeface="Times New Roman" panose="02020603050405020304" pitchFamily="18" charset="0"/>
                <a:cs typeface="Times New Roman" panose="02020603050405020304" pitchFamily="18" charset="0"/>
              </a:rPr>
              <a:t> S. </a:t>
            </a:r>
            <a:r>
              <a:rPr lang="en-IN" dirty="0" err="1">
                <a:latin typeface="Times New Roman" panose="02020603050405020304" pitchFamily="18" charset="0"/>
                <a:cs typeface="Times New Roman" panose="02020603050405020304" pitchFamily="18" charset="0"/>
              </a:rPr>
              <a:t>Umale</a:t>
            </a:r>
            <a:r>
              <a:rPr lang="en-IN" dirty="0">
                <a:latin typeface="Times New Roman" panose="02020603050405020304" pitchFamily="18" charset="0"/>
                <a:cs typeface="Times New Roman" panose="02020603050405020304" pitchFamily="18" charset="0"/>
              </a:rPr>
              <a:t> (2019, </a:t>
            </a:r>
            <a:r>
              <a:rPr lang="en-IN" dirty="0" err="1">
                <a:latin typeface="Times New Roman" panose="02020603050405020304" pitchFamily="18" charset="0"/>
                <a:cs typeface="Times New Roman" panose="02020603050405020304" pitchFamily="18" charset="0"/>
              </a:rPr>
              <a:t>june</a:t>
            </a:r>
            <a:r>
              <a:rPr lang="en-IN" dirty="0">
                <a:latin typeface="Times New Roman" panose="02020603050405020304" pitchFamily="18" charset="0"/>
                <a:cs typeface="Times New Roman" panose="02020603050405020304" pitchFamily="18" charset="0"/>
              </a:rPr>
              <a:t>) "Automated IoT Based Healthcare System for Monitoring of Remotely Located Patients". Fourth International Conference on Computing Communication Control and Automation (ICCUBEA) </a:t>
            </a:r>
          </a:p>
          <a:p>
            <a:pPr eaLnBrk="1" hangingPunct="1">
              <a:defRPr/>
            </a:pPr>
            <a:r>
              <a:rPr lang="en-IN" sz="2200" dirty="0">
                <a:latin typeface="Times New Roman" panose="02020603050405020304" pitchFamily="18" charset="0"/>
                <a:cs typeface="Times New Roman" panose="02020603050405020304" pitchFamily="18" charset="0"/>
              </a:rPr>
              <a:t>	</a:t>
            </a:r>
          </a:p>
          <a:p>
            <a:pPr eaLnBrk="1" hangingPunct="1">
              <a:defRPr/>
            </a:pPr>
            <a:endParaRPr lang="en-IN" sz="2200" dirty="0">
              <a:latin typeface="Times New Roman" panose="02020603050405020304" pitchFamily="18" charset="0"/>
              <a:cs typeface="Times New Roman" panose="02020603050405020304" pitchFamily="18" charset="0"/>
            </a:endParaRPr>
          </a:p>
          <a:p>
            <a:pPr eaLnBrk="1" hangingPunct="1">
              <a:defRPr/>
            </a:pPr>
            <a:r>
              <a:rPr lang="en-IN" sz="2200" dirty="0">
                <a:latin typeface="Times New Roman" panose="02020603050405020304" pitchFamily="18" charset="0"/>
                <a:cs typeface="Times New Roman" panose="02020603050405020304" pitchFamily="18" charset="0"/>
              </a:rPr>
              <a:t>	</a:t>
            </a:r>
          </a:p>
          <a:p>
            <a:pPr marL="342900" indent="-342900" eaLnBrk="1" hangingPunct="1">
              <a:buFont typeface="Wingdings" panose="05000000000000000000" pitchFamily="2" charset="2"/>
              <a:buChar char="§"/>
              <a:defRPr/>
            </a:pPr>
            <a:endParaRPr lang="en-IN" sz="2200" dirty="0">
              <a:latin typeface="Times New Roman" panose="02020603050405020304" pitchFamily="18" charset="0"/>
              <a:cs typeface="Times New Roman" panose="02020603050405020304" pitchFamily="18" charset="0"/>
            </a:endParaRPr>
          </a:p>
          <a:p>
            <a:pPr eaLnBrk="1" hangingPunct="1">
              <a:defRPr/>
            </a:pPr>
            <a:r>
              <a:rPr lang="en-IN" sz="2200" dirty="0">
                <a:latin typeface="Times New Roman" panose="02020603050405020304" pitchFamily="18" charset="0"/>
                <a:cs typeface="Times New Roman" panose="02020603050405020304" pitchFamily="18" charset="0"/>
              </a:rPr>
              <a:t>	</a:t>
            </a:r>
          </a:p>
          <a:p>
            <a:pPr eaLnBrk="1" fontAlgn="auto" hangingPunct="1">
              <a:spcBef>
                <a:spcPts val="0"/>
              </a:spcBef>
              <a:spcAft>
                <a:spcPts val="0"/>
              </a:spcAft>
              <a:defRPr/>
            </a:pPr>
            <a:r>
              <a:rPr lang="en-US" sz="22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a:p>
            <a:pPr marL="342900" indent="-342900" eaLnBrk="1" fontAlgn="auto" hangingPunct="1">
              <a:spcBef>
                <a:spcPts val="0"/>
              </a:spcBef>
              <a:spcAft>
                <a:spcPts val="0"/>
              </a:spcAft>
              <a:buFont typeface="Wingdings" panose="05000000000000000000" pitchFamily="2" charset="2"/>
              <a:buChar char="§"/>
              <a:defRPr/>
            </a:pP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79E48E-462F-C0A9-58FD-D2F185D4F46F}"/>
              </a:ext>
            </a:extLst>
          </p:cNvPr>
          <p:cNvSpPr>
            <a:spLocks noGrp="1"/>
          </p:cNvSpPr>
          <p:nvPr>
            <p:ph type="title"/>
          </p:nvPr>
        </p:nvSpPr>
        <p:spPr>
          <a:xfrm>
            <a:off x="1089025" y="577850"/>
            <a:ext cx="8866188" cy="1444625"/>
          </a:xfrm>
        </p:spPr>
        <p:txBody>
          <a:bodyPr rtlCol="0">
            <a:normAutofit fontScale="90000"/>
          </a:bodyPr>
          <a:lstStyle/>
          <a:p>
            <a:pPr algn="ctr" eaLnBrk="1" fontAlgn="auto" hangingPunct="1">
              <a:spcAft>
                <a:spcPts val="0"/>
              </a:spcAft>
              <a:defRPr/>
            </a:pPr>
            <a:r>
              <a:rPr lang="en-US" sz="9800" b="1" i="1" dirty="0">
                <a:effectLst>
                  <a:outerShdw blurRad="38100" dist="38100" dir="2700000" algn="tl">
                    <a:srgbClr val="000000">
                      <a:alpha val="43137"/>
                    </a:srgbClr>
                  </a:outerShdw>
                </a:effectLst>
                <a:latin typeface="Evogria" panose="02000800000000000000" pitchFamily="2" charset="0"/>
              </a:rPr>
              <a:t>THANK YOU</a:t>
            </a:r>
            <a:endParaRPr lang="en-IN" sz="6000" b="1" i="1" dirty="0">
              <a:effectLst>
                <a:outerShdw blurRad="38100" dist="38100" dir="2700000" algn="tl">
                  <a:srgbClr val="000000">
                    <a:alpha val="43137"/>
                  </a:srgbClr>
                </a:outerShdw>
              </a:effectLst>
              <a:latin typeface="Evogria" panose="02000800000000000000" pitchFamily="2" charset="0"/>
            </a:endParaRPr>
          </a:p>
        </p:txBody>
      </p:sp>
      <p:sp>
        <p:nvSpPr>
          <p:cNvPr id="22531" name="Slide Number Placeholder 3">
            <a:extLst>
              <a:ext uri="{FF2B5EF4-FFF2-40B4-BE49-F238E27FC236}">
                <a16:creationId xmlns:a16="http://schemas.microsoft.com/office/drawing/2014/main" xmlns="" id="{695ECC81-A4CF-EE81-3CD2-F83BD84641D9}"/>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9DFB42D0-8FC6-41D4-BE23-F28059CD5D31}" type="slidenum">
              <a:rPr lang="en-US" altLang="en-US" sz="2800">
                <a:solidFill>
                  <a:srgbClr val="FFFFFF"/>
                </a:solidFill>
              </a:rPr>
              <a:pPr>
                <a:spcBef>
                  <a:spcPct val="0"/>
                </a:spcBef>
                <a:buClrTx/>
                <a:buSzTx/>
                <a:buFontTx/>
                <a:buNone/>
              </a:pPr>
              <a:t>23</a:t>
            </a:fld>
            <a:endParaRPr lang="en-US" altLang="en-US" sz="2800">
              <a:solidFill>
                <a:srgbClr val="FFFFFF"/>
              </a:solidFill>
            </a:endParaRPr>
          </a:p>
        </p:txBody>
      </p:sp>
      <p:sp>
        <p:nvSpPr>
          <p:cNvPr id="5" name="TextBox 4">
            <a:extLst>
              <a:ext uri="{FF2B5EF4-FFF2-40B4-BE49-F238E27FC236}">
                <a16:creationId xmlns:a16="http://schemas.microsoft.com/office/drawing/2014/main" xmlns="" id="{CF1AC59F-5BC8-02AD-5849-F8D91CB39927}"/>
              </a:ext>
            </a:extLst>
          </p:cNvPr>
          <p:cNvSpPr txBox="1"/>
          <p:nvPr/>
        </p:nvSpPr>
        <p:spPr>
          <a:xfrm>
            <a:off x="2919413" y="5699125"/>
            <a:ext cx="5676900" cy="769938"/>
          </a:xfrm>
          <a:prstGeom prst="rect">
            <a:avLst/>
          </a:prstGeom>
          <a:noFill/>
        </p:spPr>
        <p:txBody>
          <a:bodyPr>
            <a:spAutoFit/>
          </a:bodyPr>
          <a:lstStyle/>
          <a:p>
            <a:pPr algn="ctr" eaLnBrk="1" fontAlgn="auto" hangingPunct="1">
              <a:spcBef>
                <a:spcPts val="0"/>
              </a:spcBef>
              <a:spcAft>
                <a:spcPts val="0"/>
              </a:spcAft>
              <a:defRPr/>
            </a:pPr>
            <a:r>
              <a:rPr lang="en-US" sz="4400" dirty="0">
                <a:effectLst>
                  <a:outerShdw blurRad="38100" dist="38100" dir="2700000" algn="tl">
                    <a:srgbClr val="000000">
                      <a:alpha val="43137"/>
                    </a:srgbClr>
                  </a:outerShdw>
                </a:effectLst>
                <a:latin typeface="Evogria" panose="02000800000000000000" pitchFamily="2" charset="0"/>
                <a:cs typeface="+mn-cs"/>
              </a:rPr>
              <a:t>ANY QUESTION?</a:t>
            </a:r>
            <a:endParaRPr lang="en-IN" sz="4400" dirty="0">
              <a:latin typeface="+mn-lt"/>
              <a:cs typeface="+mn-cs"/>
            </a:endParaRPr>
          </a:p>
        </p:txBody>
      </p:sp>
      <p:pic>
        <p:nvPicPr>
          <p:cNvPr id="22533" name="Picture 2" descr="Image result for achievement goal icon png">
            <a:extLst>
              <a:ext uri="{FF2B5EF4-FFF2-40B4-BE49-F238E27FC236}">
                <a16:creationId xmlns:a16="http://schemas.microsoft.com/office/drawing/2014/main" xmlns="" id="{F8AE901E-1DDA-ED5C-5D43-903CF24922E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36975" y="1852613"/>
            <a:ext cx="3843338" cy="3843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IN" altLang="en-US" dirty="0" smtClean="0">
                <a:latin typeface="Times New Roman" panose="02020603050405020304" pitchFamily="18" charset="0"/>
                <a:cs typeface="Times New Roman" panose="02020603050405020304" pitchFamily="18" charset="0"/>
              </a:rPr>
              <a:t/>
            </a:r>
            <a:br>
              <a:rPr lang="en-IN" altLang="en-US" dirty="0" smtClean="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939336" y="964066"/>
            <a:ext cx="9738858" cy="4195762"/>
          </a:xfrm>
        </p:spPr>
        <p:txBody>
          <a:bodyPr/>
          <a:lstStyle/>
          <a:p>
            <a:pPr>
              <a:lnSpc>
                <a:spcPct val="150000"/>
              </a:lnSpc>
            </a:pPr>
            <a:r>
              <a:rPr lang="en-IN" altLang="en-US" dirty="0" smtClean="0">
                <a:latin typeface="Times New Roman" panose="02020603050405020304" pitchFamily="18" charset="0"/>
                <a:cs typeface="Times New Roman" panose="02020603050405020304" pitchFamily="18" charset="0"/>
              </a:rPr>
              <a:t>CLASS DIAGRAM</a:t>
            </a:r>
          </a:p>
          <a:p>
            <a:pPr>
              <a:lnSpc>
                <a:spcPct val="150000"/>
              </a:lnSpc>
            </a:pPr>
            <a:r>
              <a:rPr lang="en-IN" altLang="en-US" dirty="0" smtClean="0">
                <a:latin typeface="Times New Roman" panose="02020603050405020304" pitchFamily="18" charset="0"/>
                <a:cs typeface="Times New Roman" panose="02020603050405020304" pitchFamily="18" charset="0"/>
              </a:rPr>
              <a:t>STATE DIAGRAM</a:t>
            </a:r>
          </a:p>
          <a:p>
            <a:pPr>
              <a:lnSpc>
                <a:spcPct val="150000"/>
              </a:lnSpc>
            </a:pPr>
            <a:r>
              <a:rPr lang="en-IN" altLang="en-US" dirty="0" smtClean="0">
                <a:latin typeface="Times New Roman" panose="02020603050405020304" pitchFamily="18" charset="0"/>
                <a:cs typeface="Times New Roman" panose="02020603050405020304" pitchFamily="18" charset="0"/>
              </a:rPr>
              <a:t>IMPLEMENTATION</a:t>
            </a:r>
          </a:p>
          <a:p>
            <a:pPr>
              <a:lnSpc>
                <a:spcPct val="150000"/>
              </a:lnSpc>
            </a:pPr>
            <a:r>
              <a:rPr lang="en-IN" altLang="en-US" dirty="0" smtClean="0">
                <a:latin typeface="Times New Roman" panose="02020603050405020304" pitchFamily="18" charset="0"/>
                <a:cs typeface="Times New Roman" panose="02020603050405020304" pitchFamily="18" charset="0"/>
              </a:rPr>
              <a:t>CONCLUSION</a:t>
            </a:r>
          </a:p>
          <a:p>
            <a:pPr>
              <a:lnSpc>
                <a:spcPct val="150000"/>
              </a:lnSpc>
            </a:pPr>
            <a:r>
              <a:rPr lang="en-IN" altLang="en-US" dirty="0" smtClean="0">
                <a:latin typeface="Times New Roman" panose="02020603050405020304" pitchFamily="18" charset="0"/>
                <a:cs typeface="Times New Roman" panose="02020603050405020304" pitchFamily="18" charset="0"/>
              </a:rPr>
              <a:t>REFERENCE </a:t>
            </a:r>
            <a:br>
              <a:rPr lang="en-IN" altLang="en-US" dirty="0" smtClean="0">
                <a:latin typeface="Times New Roman" panose="02020603050405020304" pitchFamily="18" charset="0"/>
                <a:cs typeface="Times New Roman" panose="02020603050405020304" pitchFamily="18" charset="0"/>
              </a:rPr>
            </a:br>
            <a:endParaRPr lang="en-US" dirty="0"/>
          </a:p>
        </p:txBody>
      </p:sp>
      <p:sp>
        <p:nvSpPr>
          <p:cNvPr id="4" name="Footer Placeholder 3"/>
          <p:cNvSpPr>
            <a:spLocks noGrp="1"/>
          </p:cNvSpPr>
          <p:nvPr>
            <p:ph type="ftr" sz="quarter" idx="11"/>
          </p:nvPr>
        </p:nvSpPr>
        <p:spPr/>
        <p:txBody>
          <a:bodyPr/>
          <a:lstStyle/>
          <a:p>
            <a:pPr>
              <a:defRPr/>
            </a:pPr>
            <a:r>
              <a:rPr lang="pt-BR" smtClean="0"/>
              <a:t>Page no.1</a:t>
            </a:r>
            <a:endParaRPr lang="en-US" dirty="0"/>
          </a:p>
        </p:txBody>
      </p:sp>
      <p:sp>
        <p:nvSpPr>
          <p:cNvPr id="5" name="Slide Number Placeholder 4"/>
          <p:cNvSpPr>
            <a:spLocks noGrp="1"/>
          </p:cNvSpPr>
          <p:nvPr>
            <p:ph type="sldNum" sz="quarter" idx="12"/>
          </p:nvPr>
        </p:nvSpPr>
        <p:spPr/>
        <p:txBody>
          <a:bodyPr/>
          <a:lstStyle/>
          <a:p>
            <a:fld id="{A3EF550B-E373-4B95-8F76-F63F6CAA64F0}" type="slidenum">
              <a:rPr lang="en-US" altLang="en-US" smtClean="0"/>
              <a:pPr/>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xmlns="" id="{57D86C7A-A18D-CEEB-6137-4159A498ED03}"/>
              </a:ext>
            </a:extLst>
          </p:cNvPr>
          <p:cNvSpPr>
            <a:spLocks noGrp="1"/>
          </p:cNvSpPr>
          <p:nvPr>
            <p:ph type="title"/>
          </p:nvPr>
        </p:nvSpPr>
        <p:spPr>
          <a:xfrm>
            <a:off x="1117600" y="487363"/>
            <a:ext cx="8596313" cy="768350"/>
          </a:xfrm>
        </p:spPr>
        <p:txBody>
          <a:bodyPr/>
          <a:lstStyle/>
          <a:p>
            <a:pPr algn="ctr" eaLnBrk="1" hangingPunct="1"/>
            <a:r>
              <a:rPr lang="en-US" altLang="en-US" sz="2500" b="1">
                <a:latin typeface="Times New Roman" panose="02020603050405020304" pitchFamily="18" charset="0"/>
                <a:cs typeface="Times New Roman" panose="02020603050405020304" pitchFamily="18" charset="0"/>
              </a:rPr>
              <a:t>INTRODUCTION</a:t>
            </a:r>
            <a:endParaRPr lang="en-IN" altLang="en-US" sz="2500"/>
          </a:p>
        </p:txBody>
      </p:sp>
      <p:sp>
        <p:nvSpPr>
          <p:cNvPr id="8195" name="Slide Number Placeholder 4">
            <a:extLst>
              <a:ext uri="{FF2B5EF4-FFF2-40B4-BE49-F238E27FC236}">
                <a16:creationId xmlns:a16="http://schemas.microsoft.com/office/drawing/2014/main" xmlns="" id="{6E542CDD-D8F5-828F-23A9-0C0E89D905F5}"/>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347615E5-5870-49CD-AA4E-5D4823243BBA}" type="slidenum">
              <a:rPr lang="en-US" altLang="en-US" sz="2800">
                <a:solidFill>
                  <a:srgbClr val="FFFFFF"/>
                </a:solidFill>
              </a:rPr>
              <a:pPr>
                <a:spcBef>
                  <a:spcPct val="0"/>
                </a:spcBef>
                <a:buClrTx/>
                <a:buSzTx/>
                <a:buFontTx/>
                <a:buNone/>
              </a:pPr>
              <a:t>4</a:t>
            </a:fld>
            <a:endParaRPr lang="en-US" altLang="en-US" sz="2800">
              <a:solidFill>
                <a:srgbClr val="FFFFFF"/>
              </a:solidFill>
            </a:endParaRPr>
          </a:p>
        </p:txBody>
      </p:sp>
      <p:sp>
        <p:nvSpPr>
          <p:cNvPr id="3" name="TextBox 2">
            <a:extLst>
              <a:ext uri="{FF2B5EF4-FFF2-40B4-BE49-F238E27FC236}">
                <a16:creationId xmlns:a16="http://schemas.microsoft.com/office/drawing/2014/main" xmlns="" id="{6299408A-2EE7-042E-E15F-725ED5C7CD7D}"/>
              </a:ext>
            </a:extLst>
          </p:cNvPr>
          <p:cNvSpPr txBox="1"/>
          <p:nvPr/>
        </p:nvSpPr>
        <p:spPr>
          <a:xfrm>
            <a:off x="314325" y="1447800"/>
            <a:ext cx="11198225" cy="5909310"/>
          </a:xfrm>
          <a:prstGeom prst="rect">
            <a:avLst/>
          </a:prstGeom>
          <a:noFill/>
          <a:ln>
            <a:solidFill>
              <a:schemeClr val="accent1"/>
            </a:solidFill>
          </a:ln>
        </p:spPr>
        <p:txBody>
          <a:bodyPr>
            <a:spAutoFit/>
          </a:bodyPr>
          <a:lstStyle/>
          <a:p>
            <a:pPr marL="342900" indent="-342900" algn="just" eaLnBrk="1" fontAlgn="auto" hangingPunct="1">
              <a:lnSpc>
                <a:spcPct val="150000"/>
              </a:lnSpc>
              <a:spcBef>
                <a:spcPts val="0"/>
              </a:spcBef>
              <a:spcAft>
                <a:spcPts val="0"/>
              </a:spcAft>
              <a:buFont typeface="Wingdings" panose="05000000000000000000" pitchFamily="2" charset="2"/>
              <a:buChar char="§"/>
              <a:defRPr/>
            </a:pPr>
            <a:r>
              <a:rPr lang="en-IN" sz="2000" dirty="0" smtClean="0">
                <a:latin typeface="Times New Roman" panose="02020603050405020304" pitchFamily="18" charset="0"/>
                <a:cs typeface="Times New Roman" panose="02020603050405020304" pitchFamily="18" charset="0"/>
              </a:rPr>
              <a:t>In real world, there are many people who are paralytic and cannot communicate easily. </a:t>
            </a:r>
            <a:endParaRPr lang="en-US" sz="2000" dirty="0" smtClean="0">
              <a:latin typeface="Times New Roman" panose="02020603050405020304" pitchFamily="18" charset="0"/>
              <a:cs typeface="Times New Roman" panose="02020603050405020304" pitchFamily="18" charset="0"/>
            </a:endParaRPr>
          </a:p>
          <a:p>
            <a:pPr marL="342900" indent="-342900" algn="just" eaLnBrk="1" fontAlgn="auto" hangingPunct="1">
              <a:lnSpc>
                <a:spcPct val="150000"/>
              </a:lnSpc>
              <a:spcBef>
                <a:spcPts val="0"/>
              </a:spcBef>
              <a:spcAft>
                <a:spcPts val="0"/>
              </a:spcAft>
              <a:buFont typeface="Wingdings" panose="05000000000000000000" pitchFamily="2" charset="2"/>
              <a:buChar char="§"/>
              <a:defRPr/>
            </a:pPr>
            <a:r>
              <a:rPr lang="en-IN" sz="2000" dirty="0" smtClean="0">
                <a:latin typeface="Times New Roman" panose="02020603050405020304" pitchFamily="18" charset="0"/>
                <a:cs typeface="Times New Roman" panose="02020603050405020304" pitchFamily="18" charset="0"/>
              </a:rPr>
              <a:t>Motions can be used to </a:t>
            </a:r>
            <a:r>
              <a:rPr lang="en-IN" sz="2000" dirty="0" smtClean="0">
                <a:latin typeface="Times New Roman" panose="02020603050405020304" pitchFamily="18" charset="0"/>
                <a:cs typeface="Times New Roman" panose="02020603050405020304" pitchFamily="18" charset="0"/>
              </a:rPr>
              <a:t>communicate words and sentence to audience. </a:t>
            </a:r>
            <a:endParaRPr lang="en-IN" sz="2000" dirty="0" smtClean="0">
              <a:latin typeface="Times New Roman" panose="02020603050405020304" pitchFamily="18" charset="0"/>
              <a:cs typeface="Times New Roman" panose="02020603050405020304" pitchFamily="18" charset="0"/>
            </a:endParaRPr>
          </a:p>
          <a:p>
            <a:pPr marL="342900" indent="-342900" algn="just" eaLnBrk="1" fontAlgn="auto" hangingPunct="1">
              <a:lnSpc>
                <a:spcPct val="150000"/>
              </a:lnSpc>
              <a:spcBef>
                <a:spcPts val="0"/>
              </a:spcBef>
              <a:spcAft>
                <a:spcPts val="0"/>
              </a:spcAft>
              <a:buFont typeface="Wingdings" panose="05000000000000000000" pitchFamily="2" charset="2"/>
              <a:buChar char="§"/>
              <a:defRPr/>
            </a:pPr>
            <a:r>
              <a:rPr lang="en-IN" sz="2000" dirty="0" smtClean="0">
                <a:latin typeface="Times New Roman" panose="02020603050405020304" pitchFamily="18" charset="0"/>
                <a:cs typeface="Times New Roman" panose="02020603050405020304" pitchFamily="18" charset="0"/>
              </a:rPr>
              <a:t>The </a:t>
            </a:r>
            <a:r>
              <a:rPr lang="en-IN" sz="2000" dirty="0" smtClean="0">
                <a:latin typeface="Times New Roman" panose="02020603050405020304" pitchFamily="18" charset="0"/>
                <a:cs typeface="Times New Roman" panose="02020603050405020304" pitchFamily="18" charset="0"/>
              </a:rPr>
              <a:t>work of this project is to provide aid to such people with the help of motions and </a:t>
            </a:r>
            <a:r>
              <a:rPr lang="en-IN" sz="2000" dirty="0" smtClean="0">
                <a:latin typeface="Times New Roman" panose="02020603050405020304" pitchFamily="18" charset="0"/>
                <a:cs typeface="Times New Roman" panose="02020603050405020304" pitchFamily="18" charset="0"/>
              </a:rPr>
              <a:t>sensors For communication of paralytic people </a:t>
            </a:r>
            <a:endParaRPr lang="en-US" sz="2000" dirty="0" smtClean="0">
              <a:latin typeface="Times New Roman" panose="02020603050405020304" pitchFamily="18" charset="0"/>
              <a:cs typeface="Times New Roman" panose="02020603050405020304" pitchFamily="18" charset="0"/>
            </a:endParaRPr>
          </a:p>
          <a:p>
            <a:pPr marL="342900" indent="-342900" algn="just" eaLnBrk="1" fontAlgn="auto" hangingPunct="1">
              <a:lnSpc>
                <a:spcPct val="150000"/>
              </a:lnSpc>
              <a:spcBef>
                <a:spcPts val="0"/>
              </a:spcBef>
              <a:spcAft>
                <a:spcPts val="0"/>
              </a:spcAft>
              <a:buFont typeface="Wingdings" panose="05000000000000000000" pitchFamily="2" charset="2"/>
              <a:buChar char="§"/>
              <a:defRPr/>
            </a:pPr>
            <a:r>
              <a:rPr lang="en-IN" sz="2000" dirty="0" smtClean="0">
                <a:latin typeface="Times New Roman" panose="02020603050405020304" pitchFamily="18" charset="0"/>
                <a:cs typeface="Times New Roman" panose="02020603050405020304" pitchFamily="18" charset="0"/>
              </a:rPr>
              <a:t>It </a:t>
            </a:r>
            <a:r>
              <a:rPr lang="en-IN" sz="2000" dirty="0" smtClean="0">
                <a:latin typeface="Times New Roman" panose="02020603050405020304" pitchFamily="18" charset="0"/>
                <a:cs typeface="Times New Roman" panose="02020603050405020304" pitchFamily="18" charset="0"/>
              </a:rPr>
              <a:t>is portable and very easy to handle. In this project angle sensor are used to convert physical parameter into electrical </a:t>
            </a:r>
            <a:r>
              <a:rPr lang="en-IN" sz="2000" dirty="0" smtClean="0">
                <a:latin typeface="Times New Roman" panose="02020603050405020304" pitchFamily="18" charset="0"/>
                <a:cs typeface="Times New Roman" panose="02020603050405020304" pitchFamily="18" charset="0"/>
              </a:rPr>
              <a:t>signal</a:t>
            </a:r>
            <a:endParaRPr lang="en-US" sz="2000" dirty="0" smtClean="0">
              <a:latin typeface="Times New Roman" panose="02020603050405020304" pitchFamily="18" charset="0"/>
              <a:cs typeface="Times New Roman" panose="02020603050405020304" pitchFamily="18" charset="0"/>
            </a:endParaRPr>
          </a:p>
          <a:p>
            <a:pPr marL="342900" indent="-342900" algn="just" eaLnBrk="1" fontAlgn="auto" hangingPunct="1">
              <a:lnSpc>
                <a:spcPct val="150000"/>
              </a:lnSpc>
              <a:spcBef>
                <a:spcPts val="0"/>
              </a:spcBef>
              <a:spcAft>
                <a:spcPts val="0"/>
              </a:spcAft>
              <a:buFont typeface="Wingdings" panose="05000000000000000000" pitchFamily="2" charset="2"/>
              <a:buChar char="§"/>
              <a:defRPr/>
            </a:pPr>
            <a:r>
              <a:rPr lang="en-US" sz="2000" dirty="0" smtClean="0">
                <a:latin typeface="Times New Roman" panose="02020603050405020304" pitchFamily="18" charset="0"/>
                <a:cs typeface="Times New Roman" panose="02020603050405020304" pitchFamily="18" charset="0"/>
              </a:rPr>
              <a:t>The main cause of death in many countries over 15 million deaths in word wide under there is no proper take care of the patient</a:t>
            </a:r>
          </a:p>
          <a:p>
            <a:pPr marL="342900" indent="-342900" algn="just" eaLnBrk="1" fontAlgn="auto" hangingPunct="1">
              <a:lnSpc>
                <a:spcPct val="150000"/>
              </a:lnSpc>
              <a:spcBef>
                <a:spcPts val="0"/>
              </a:spcBef>
              <a:spcAft>
                <a:spcPts val="0"/>
              </a:spcAft>
              <a:buFont typeface="Wingdings" panose="05000000000000000000" pitchFamily="2" charset="2"/>
              <a:buChar char="§"/>
              <a:defRPr/>
            </a:pPr>
            <a:r>
              <a:rPr lang="en-US" sz="2000" dirty="0" smtClean="0">
                <a:latin typeface="Times New Roman" panose="02020603050405020304" pitchFamily="18" charset="0"/>
                <a:cs typeface="Times New Roman" panose="02020603050405020304" pitchFamily="18" charset="0"/>
              </a:rPr>
              <a:t>So this system actual help to what’s want to the paralysis patient. </a:t>
            </a:r>
          </a:p>
          <a:p>
            <a:pPr marL="342900" indent="-342900" algn="just" eaLnBrk="1" fontAlgn="auto" hangingPunct="1">
              <a:lnSpc>
                <a:spcPct val="150000"/>
              </a:lnSpc>
              <a:spcBef>
                <a:spcPts val="0"/>
              </a:spcBef>
              <a:spcAft>
                <a:spcPts val="0"/>
              </a:spcAft>
              <a:buFont typeface="Wingdings" panose="05000000000000000000" pitchFamily="2" charset="2"/>
              <a:buChar char="§"/>
              <a:defRPr/>
            </a:pPr>
            <a:endParaRPr lang="en-US" sz="2400" dirty="0">
              <a:latin typeface="Times New Roman" panose="02020603050405020304" pitchFamily="18" charset="0"/>
              <a:cs typeface="Times New Roman" panose="02020603050405020304" pitchFamily="18" charset="0"/>
            </a:endParaRPr>
          </a:p>
          <a:p>
            <a:pPr eaLnBrk="1" fontAlgn="auto" hangingPunct="1">
              <a:lnSpc>
                <a:spcPct val="150000"/>
              </a:lnSpc>
              <a:spcBef>
                <a:spcPts val="0"/>
              </a:spcBef>
              <a:spcAft>
                <a:spcPts val="0"/>
              </a:spcAft>
              <a:defRPr/>
            </a:pPr>
            <a:endParaRPr lang="en-US" sz="2400" dirty="0">
              <a:latin typeface="Times New Roman" panose="02020603050405020304" pitchFamily="18" charset="0"/>
              <a:cs typeface="Times New Roman" panose="02020603050405020304" pitchFamily="18" charset="0"/>
            </a:endParaRPr>
          </a:p>
          <a:p>
            <a:pPr eaLnBrk="1" fontAlgn="auto" hangingPunct="1">
              <a:lnSpc>
                <a:spcPct val="150000"/>
              </a:lnSpc>
              <a:spcBef>
                <a:spcPts val="0"/>
              </a:spcBef>
              <a:spcAft>
                <a:spcPts val="0"/>
              </a:spcAft>
              <a:defRPr/>
            </a:pPr>
            <a:endParaRPr lang="en-US" sz="2400" dirty="0">
              <a:solidFill>
                <a:schemeClr val="accent3">
                  <a:lumMod val="60000"/>
                  <a:lumOff val="40000"/>
                </a:schemeClr>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xmlns="" id="{83986942-1181-56A9-79A1-964D95F70D96}"/>
              </a:ext>
            </a:extLst>
          </p:cNvPr>
          <p:cNvSpPr>
            <a:spLocks noGrp="1"/>
          </p:cNvSpPr>
          <p:nvPr>
            <p:ph type="title"/>
          </p:nvPr>
        </p:nvSpPr>
        <p:spPr>
          <a:xfrm>
            <a:off x="646113" y="679450"/>
            <a:ext cx="9404350" cy="922338"/>
          </a:xfrm>
        </p:spPr>
        <p:txBody>
          <a:bodyPr/>
          <a:lstStyle/>
          <a:p>
            <a:pPr algn="ctr"/>
            <a:r>
              <a:rPr lang="en-IN" altLang="en-US" sz="2400" b="1" u="sng">
                <a:latin typeface="Times New Roman" panose="02020603050405020304" pitchFamily="18" charset="0"/>
                <a:cs typeface="Times New Roman" panose="02020603050405020304" pitchFamily="18" charset="0"/>
              </a:rPr>
              <a:t>PROBLEM STATEMENT </a:t>
            </a:r>
          </a:p>
        </p:txBody>
      </p:sp>
      <p:sp>
        <p:nvSpPr>
          <p:cNvPr id="3" name="Footer Placeholder 2">
            <a:extLst>
              <a:ext uri="{FF2B5EF4-FFF2-40B4-BE49-F238E27FC236}">
                <a16:creationId xmlns:a16="http://schemas.microsoft.com/office/drawing/2014/main" xmlns="" id="{B3AF7BFF-D8BA-B946-8528-CB4CA430EB9E}"/>
              </a:ext>
            </a:extLst>
          </p:cNvPr>
          <p:cNvSpPr>
            <a:spLocks noGrp="1"/>
          </p:cNvSpPr>
          <p:nvPr>
            <p:ph type="ftr" sz="quarter" idx="11"/>
          </p:nvPr>
        </p:nvSpPr>
        <p:spPr/>
        <p:txBody>
          <a:bodyPr/>
          <a:lstStyle/>
          <a:p>
            <a:pPr>
              <a:defRPr/>
            </a:pPr>
            <a:r>
              <a:rPr lang="pt-BR"/>
              <a:t>Page no.1</a:t>
            </a:r>
            <a:endParaRPr lang="en-US" dirty="0"/>
          </a:p>
        </p:txBody>
      </p:sp>
      <p:sp>
        <p:nvSpPr>
          <p:cNvPr id="9220" name="Slide Number Placeholder 3">
            <a:extLst>
              <a:ext uri="{FF2B5EF4-FFF2-40B4-BE49-F238E27FC236}">
                <a16:creationId xmlns:a16="http://schemas.microsoft.com/office/drawing/2014/main" xmlns="" id="{0AC83AFD-64CA-0E68-4BB1-5FE0EAAC30C4}"/>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092E4804-61A0-4674-A42C-19DE2F849CED}" type="slidenum">
              <a:rPr lang="en-US" altLang="en-US" sz="2800">
                <a:solidFill>
                  <a:srgbClr val="FFFFFF"/>
                </a:solidFill>
              </a:rPr>
              <a:pPr>
                <a:spcBef>
                  <a:spcPct val="0"/>
                </a:spcBef>
                <a:buClrTx/>
                <a:buSzTx/>
                <a:buFontTx/>
                <a:buNone/>
              </a:pPr>
              <a:t>5</a:t>
            </a:fld>
            <a:endParaRPr lang="en-US" altLang="en-US" sz="2800">
              <a:solidFill>
                <a:srgbClr val="FFFFFF"/>
              </a:solidFill>
            </a:endParaRPr>
          </a:p>
        </p:txBody>
      </p:sp>
      <p:sp>
        <p:nvSpPr>
          <p:cNvPr id="9221" name="Rectangle 4">
            <a:extLst>
              <a:ext uri="{FF2B5EF4-FFF2-40B4-BE49-F238E27FC236}">
                <a16:creationId xmlns:a16="http://schemas.microsoft.com/office/drawing/2014/main" xmlns="" id="{C55D20B4-503C-1D30-10FB-4347CEB4C720}"/>
              </a:ext>
            </a:extLst>
          </p:cNvPr>
          <p:cNvSpPr>
            <a:spLocks noChangeArrowheads="1"/>
          </p:cNvSpPr>
          <p:nvPr/>
        </p:nvSpPr>
        <p:spPr bwMode="auto">
          <a:xfrm>
            <a:off x="1062038" y="1477963"/>
            <a:ext cx="8988425" cy="2862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lnSpc>
                <a:spcPct val="150000"/>
              </a:lnSpc>
              <a:spcBef>
                <a:spcPct val="0"/>
              </a:spcBef>
              <a:buClrTx/>
              <a:buSzTx/>
              <a:buFontTx/>
              <a:buNone/>
            </a:pPr>
            <a:endParaRPr lang="en-IN" altLang="en-US" dirty="0">
              <a:latin typeface="Times New Roman" panose="02020603050405020304" pitchFamily="18" charset="0"/>
            </a:endParaRPr>
          </a:p>
          <a:p>
            <a:pPr algn="just" eaLnBrk="1" hangingPunct="1">
              <a:lnSpc>
                <a:spcPct val="150000"/>
              </a:lnSpc>
              <a:spcBef>
                <a:spcPct val="0"/>
              </a:spcBef>
              <a:buClrTx/>
              <a:buSzTx/>
              <a:buFontTx/>
              <a:buNone/>
            </a:pPr>
            <a:r>
              <a:rPr lang="en-IN" altLang="en-US" dirty="0">
                <a:latin typeface="Times New Roman" panose="02020603050405020304" pitchFamily="18" charset="0"/>
              </a:rPr>
              <a:t> In today’s social Health Insurance structure where patients stay at home after Operations they are not possible monitored 24-hours by a medical caretaker or a family member so. Many people now a days who work full time are facing a problem of monitoring especially old age patient’s. So to overcome this problem we are using this patient health monitoring system using IOT. </a:t>
            </a:r>
            <a:endParaRPr lang="en-I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xmlns="" id="{FE1B0FCD-4EB1-88B0-AB08-191C2EE1FECD}"/>
              </a:ext>
            </a:extLst>
          </p:cNvPr>
          <p:cNvSpPr>
            <a:spLocks noGrp="1"/>
          </p:cNvSpPr>
          <p:nvPr>
            <p:ph type="title"/>
          </p:nvPr>
        </p:nvSpPr>
        <p:spPr>
          <a:xfrm>
            <a:off x="646113" y="452438"/>
            <a:ext cx="9404350" cy="696912"/>
          </a:xfrm>
        </p:spPr>
        <p:txBody>
          <a:bodyPr/>
          <a:lstStyle/>
          <a:p>
            <a:pPr algn="ctr"/>
            <a:r>
              <a:rPr lang="en-IN" altLang="en-US" sz="2400" b="1" u="sng" dirty="0">
                <a:latin typeface="Times New Roman" panose="02020603050405020304" pitchFamily="18" charset="0"/>
                <a:cs typeface="Times New Roman" panose="02020603050405020304" pitchFamily="18" charset="0"/>
              </a:rPr>
              <a:t>GOALS </a:t>
            </a:r>
            <a:r>
              <a:rPr lang="en-IN" altLang="en-US" sz="2400" b="1" u="sng" dirty="0" smtClean="0">
                <a:latin typeface="Times New Roman" panose="02020603050405020304" pitchFamily="18" charset="0"/>
                <a:cs typeface="Times New Roman" panose="02020603050405020304" pitchFamily="18" charset="0"/>
              </a:rPr>
              <a:t>AND </a:t>
            </a:r>
            <a:r>
              <a:rPr lang="en-IN" altLang="en-US" sz="2400" b="1" u="sng" dirty="0">
                <a:latin typeface="Times New Roman" panose="02020603050405020304" pitchFamily="18" charset="0"/>
                <a:cs typeface="Times New Roman" panose="02020603050405020304" pitchFamily="18" charset="0"/>
              </a:rPr>
              <a:t>OBJECTIVES</a:t>
            </a:r>
          </a:p>
        </p:txBody>
      </p:sp>
      <p:sp>
        <p:nvSpPr>
          <p:cNvPr id="3" name="Footer Placeholder 2">
            <a:extLst>
              <a:ext uri="{FF2B5EF4-FFF2-40B4-BE49-F238E27FC236}">
                <a16:creationId xmlns:a16="http://schemas.microsoft.com/office/drawing/2014/main" xmlns="" id="{3E86F8C1-8CCC-63E5-E500-D76C2919B382}"/>
              </a:ext>
            </a:extLst>
          </p:cNvPr>
          <p:cNvSpPr>
            <a:spLocks noGrp="1"/>
          </p:cNvSpPr>
          <p:nvPr>
            <p:ph type="ftr" sz="quarter" idx="11"/>
          </p:nvPr>
        </p:nvSpPr>
        <p:spPr/>
        <p:txBody>
          <a:bodyPr/>
          <a:lstStyle/>
          <a:p>
            <a:pPr>
              <a:defRPr/>
            </a:pPr>
            <a:r>
              <a:rPr lang="pt-BR"/>
              <a:t>Page no.1</a:t>
            </a:r>
            <a:endParaRPr lang="en-US" dirty="0"/>
          </a:p>
        </p:txBody>
      </p:sp>
      <p:sp>
        <p:nvSpPr>
          <p:cNvPr id="12292" name="Slide Number Placeholder 3">
            <a:extLst>
              <a:ext uri="{FF2B5EF4-FFF2-40B4-BE49-F238E27FC236}">
                <a16:creationId xmlns:a16="http://schemas.microsoft.com/office/drawing/2014/main" xmlns="" id="{EEB41D74-6947-884F-2F34-4E1392103E19}"/>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D2BBEB06-642A-4CE8-9D07-63A4F1EA0EFB}" type="slidenum">
              <a:rPr lang="en-US" altLang="en-US" sz="2800">
                <a:solidFill>
                  <a:srgbClr val="FFFFFF"/>
                </a:solidFill>
              </a:rPr>
              <a:pPr>
                <a:spcBef>
                  <a:spcPct val="0"/>
                </a:spcBef>
                <a:buClrTx/>
                <a:buSzTx/>
                <a:buFontTx/>
                <a:buNone/>
              </a:pPr>
              <a:t>6</a:t>
            </a:fld>
            <a:endParaRPr lang="en-US" altLang="en-US" sz="2800">
              <a:solidFill>
                <a:srgbClr val="FFFFFF"/>
              </a:solidFill>
            </a:endParaRPr>
          </a:p>
        </p:txBody>
      </p:sp>
      <p:sp>
        <p:nvSpPr>
          <p:cNvPr id="5" name="Rectangle 4">
            <a:extLst>
              <a:ext uri="{FF2B5EF4-FFF2-40B4-BE49-F238E27FC236}">
                <a16:creationId xmlns:a16="http://schemas.microsoft.com/office/drawing/2014/main" xmlns="" id="{ABB8E6A4-3C43-EC0C-D303-EF4190266E5C}"/>
              </a:ext>
            </a:extLst>
          </p:cNvPr>
          <p:cNvSpPr/>
          <p:nvPr/>
        </p:nvSpPr>
        <p:spPr>
          <a:xfrm>
            <a:off x="757238" y="1182688"/>
            <a:ext cx="8553450" cy="3938587"/>
          </a:xfrm>
          <a:prstGeom prst="rect">
            <a:avLst/>
          </a:prstGeom>
        </p:spPr>
        <p:txBody>
          <a:bodyPr>
            <a:spAutoFit/>
          </a:bodyPr>
          <a:lstStyle/>
          <a:p>
            <a:pPr eaLnBrk="1" hangingPunct="1">
              <a:defRPr/>
            </a:pPr>
            <a:r>
              <a:rPr lang="en-IN" sz="2000" b="1" u="sng" dirty="0">
                <a:latin typeface="Times New Roman" panose="02020603050405020304" pitchFamily="18" charset="0"/>
              </a:rPr>
              <a:t>Goals -</a:t>
            </a:r>
          </a:p>
          <a:p>
            <a:pPr eaLnBrk="1" hangingPunct="1">
              <a:defRPr/>
            </a:pPr>
            <a:endParaRPr lang="en-IN" sz="2000" dirty="0">
              <a:solidFill>
                <a:srgbClr val="000000"/>
              </a:solidFill>
              <a:latin typeface="Times New Roman" panose="02020603050405020304" pitchFamily="18" charset="0"/>
            </a:endParaRPr>
          </a:p>
          <a:p>
            <a:pPr marL="457200" indent="-457200" algn="just" eaLnBrk="1" hangingPunct="1">
              <a:lnSpc>
                <a:spcPct val="150000"/>
              </a:lnSpc>
              <a:buFontTx/>
              <a:buAutoNum type="arabicPeriod"/>
              <a:defRPr/>
            </a:pPr>
            <a:r>
              <a:rPr lang="en-IN" sz="2000" dirty="0">
                <a:latin typeface="Times New Roman" panose="02020603050405020304" pitchFamily="18" charset="0"/>
              </a:rPr>
              <a:t>Where we see a problem with these types of devices that are being developed is that they are very large and expensive machines, They seem to be only available in hospitals and not able to be used at the patient’s home or at their convenience. </a:t>
            </a:r>
          </a:p>
          <a:p>
            <a:pPr marL="457200" indent="-457200" algn="just" eaLnBrk="1" hangingPunct="1">
              <a:lnSpc>
                <a:spcPct val="150000"/>
              </a:lnSpc>
              <a:buFontTx/>
              <a:buAutoNum type="arabicPeriod"/>
              <a:defRPr/>
            </a:pPr>
            <a:r>
              <a:rPr lang="en-IN" sz="2000" dirty="0">
                <a:latin typeface="Times New Roman" panose="02020603050405020304" pitchFamily="18" charset="0"/>
              </a:rPr>
              <a:t>Our goal is to make a device that will be help the patient fully monitoring stay at home after operation and able to retrain a patient’s motion but have them be able.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xmlns="" id="{6C991938-97A3-C61D-F1C0-7DCC0A0A1B3D}"/>
              </a:ext>
            </a:extLst>
          </p:cNvPr>
          <p:cNvSpPr>
            <a:spLocks noGrp="1"/>
          </p:cNvSpPr>
          <p:nvPr>
            <p:ph type="title"/>
          </p:nvPr>
        </p:nvSpPr>
        <p:spPr>
          <a:xfrm>
            <a:off x="823913" y="842963"/>
            <a:ext cx="9404350" cy="495300"/>
          </a:xfrm>
        </p:spPr>
        <p:txBody>
          <a:bodyPr/>
          <a:lstStyle/>
          <a:p>
            <a:r>
              <a:rPr lang="en-IN" altLang="en-US" sz="2000" b="1" u="sng">
                <a:latin typeface="Times New Roman" panose="02020603050405020304" pitchFamily="18" charset="0"/>
                <a:cs typeface="Times New Roman" panose="02020603050405020304" pitchFamily="18" charset="0"/>
              </a:rPr>
              <a:t>Objectives -</a:t>
            </a:r>
          </a:p>
        </p:txBody>
      </p:sp>
      <p:sp>
        <p:nvSpPr>
          <p:cNvPr id="3" name="Footer Placeholder 2">
            <a:extLst>
              <a:ext uri="{FF2B5EF4-FFF2-40B4-BE49-F238E27FC236}">
                <a16:creationId xmlns:a16="http://schemas.microsoft.com/office/drawing/2014/main" xmlns="" id="{FA855270-F486-3A33-D7EB-58879DCC64FE}"/>
              </a:ext>
            </a:extLst>
          </p:cNvPr>
          <p:cNvSpPr>
            <a:spLocks noGrp="1"/>
          </p:cNvSpPr>
          <p:nvPr>
            <p:ph type="ftr" sz="quarter" idx="11"/>
          </p:nvPr>
        </p:nvSpPr>
        <p:spPr/>
        <p:txBody>
          <a:bodyPr/>
          <a:lstStyle/>
          <a:p>
            <a:pPr>
              <a:defRPr/>
            </a:pPr>
            <a:r>
              <a:rPr lang="pt-BR"/>
              <a:t>Page no.1</a:t>
            </a:r>
            <a:endParaRPr lang="en-US" dirty="0"/>
          </a:p>
        </p:txBody>
      </p:sp>
      <p:sp>
        <p:nvSpPr>
          <p:cNvPr id="13316" name="Slide Number Placeholder 3">
            <a:extLst>
              <a:ext uri="{FF2B5EF4-FFF2-40B4-BE49-F238E27FC236}">
                <a16:creationId xmlns:a16="http://schemas.microsoft.com/office/drawing/2014/main" xmlns="" id="{3EAD8679-6581-F312-5186-F0A6D411FF3C}"/>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472F8524-7980-4218-8F0F-1D1F06DAE990}" type="slidenum">
              <a:rPr lang="en-US" altLang="en-US" sz="2800">
                <a:solidFill>
                  <a:srgbClr val="FFFFFF"/>
                </a:solidFill>
              </a:rPr>
              <a:pPr>
                <a:spcBef>
                  <a:spcPct val="0"/>
                </a:spcBef>
                <a:buClrTx/>
                <a:buSzTx/>
                <a:buFontTx/>
                <a:buNone/>
              </a:pPr>
              <a:t>7</a:t>
            </a:fld>
            <a:endParaRPr lang="en-US" altLang="en-US" sz="2800">
              <a:solidFill>
                <a:srgbClr val="FFFFFF"/>
              </a:solidFill>
            </a:endParaRPr>
          </a:p>
        </p:txBody>
      </p:sp>
      <p:sp>
        <p:nvSpPr>
          <p:cNvPr id="5" name="Rectangle 4">
            <a:extLst>
              <a:ext uri="{FF2B5EF4-FFF2-40B4-BE49-F238E27FC236}">
                <a16:creationId xmlns:a16="http://schemas.microsoft.com/office/drawing/2014/main" xmlns="" id="{54DE039B-ED30-5E79-2C7B-0F9C4315BA77}"/>
              </a:ext>
            </a:extLst>
          </p:cNvPr>
          <p:cNvSpPr/>
          <p:nvPr/>
        </p:nvSpPr>
        <p:spPr>
          <a:xfrm>
            <a:off x="823913" y="1090613"/>
            <a:ext cx="8855075" cy="3784600"/>
          </a:xfrm>
          <a:prstGeom prst="rect">
            <a:avLst/>
          </a:prstGeom>
        </p:spPr>
        <p:txBody>
          <a:bodyPr>
            <a:spAutoFit/>
          </a:bodyPr>
          <a:lstStyle/>
          <a:p>
            <a:pPr algn="just" eaLnBrk="1" hangingPunct="1">
              <a:lnSpc>
                <a:spcPct val="150000"/>
              </a:lnSpc>
              <a:defRPr/>
            </a:pPr>
            <a:endParaRPr lang="en-IN" sz="2000" dirty="0">
              <a:latin typeface="Times New Roman" panose="02020603050405020304" pitchFamily="18" charset="0"/>
            </a:endParaRPr>
          </a:p>
          <a:p>
            <a:pPr marL="457200" indent="-457200" algn="just" eaLnBrk="1" hangingPunct="1">
              <a:lnSpc>
                <a:spcPct val="150000"/>
              </a:lnSpc>
              <a:buFontTx/>
              <a:buAutoNum type="arabicPeriod"/>
              <a:defRPr/>
            </a:pPr>
            <a:r>
              <a:rPr lang="en-IN" sz="2000" dirty="0">
                <a:latin typeface="Times New Roman" panose="02020603050405020304" pitchFamily="18" charset="0"/>
              </a:rPr>
              <a:t>Because of expanding work cost, medical institutions would constrain to decrease nursing staff for patients. Our project aims to develop new innovation for the use of basic nursing care. It helps us to take care of patient health care without nurse. </a:t>
            </a:r>
          </a:p>
          <a:p>
            <a:pPr marL="457200" indent="-457200" algn="just" eaLnBrk="1" hangingPunct="1">
              <a:lnSpc>
                <a:spcPct val="150000"/>
              </a:lnSpc>
              <a:buFontTx/>
              <a:buAutoNum type="arabicPeriod"/>
              <a:defRPr/>
            </a:pPr>
            <a:r>
              <a:rPr lang="en-IN" sz="2000" dirty="0">
                <a:latin typeface="Times New Roman" panose="02020603050405020304" pitchFamily="18" charset="0"/>
              </a:rPr>
              <a:t>This system also takes care of the situation wherein no one is present to attend the patient and thus sending a message through GSM of what he wants to convey in SMS and also sound a speaker along with message.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xmlns="" id="{61F1C2FF-8D3C-4E84-A5A7-51771CB8C42D}"/>
              </a:ext>
            </a:extLst>
          </p:cNvPr>
          <p:cNvSpPr>
            <a:spLocks noGrp="1"/>
          </p:cNvSpPr>
          <p:nvPr>
            <p:ph type="title"/>
          </p:nvPr>
        </p:nvSpPr>
        <p:spPr>
          <a:xfrm>
            <a:off x="377825" y="571500"/>
            <a:ext cx="10082213" cy="984250"/>
          </a:xfrm>
        </p:spPr>
        <p:txBody>
          <a:bodyPr/>
          <a:lstStyle/>
          <a:p>
            <a:r>
              <a:rPr lang="en-IN" altLang="en-US" sz="2400" b="1" u="sng">
                <a:latin typeface="Times New Roman" panose="02020603050405020304" pitchFamily="18" charset="0"/>
                <a:cs typeface="Times New Roman" panose="02020603050405020304" pitchFamily="18" charset="0"/>
              </a:rPr>
              <a:t>PROBLEM STATEMENT / TITLE BASED ON LITERATURE SURVEY</a:t>
            </a:r>
            <a:r>
              <a:rPr lang="en-IN" altLang="en-US">
                <a:latin typeface="Times New Roman" panose="02020603050405020304" pitchFamily="18" charset="0"/>
                <a:cs typeface="Times New Roman" panose="02020603050405020304" pitchFamily="18" charset="0"/>
              </a:rPr>
              <a:t/>
            </a:r>
            <a:br>
              <a:rPr lang="en-IN" altLang="en-US">
                <a:latin typeface="Times New Roman" panose="02020603050405020304" pitchFamily="18" charset="0"/>
                <a:cs typeface="Times New Roman" panose="02020603050405020304" pitchFamily="18" charset="0"/>
              </a:rPr>
            </a:br>
            <a:endParaRPr lang="en-IN" altLang="en-US"/>
          </a:p>
        </p:txBody>
      </p:sp>
      <p:sp>
        <p:nvSpPr>
          <p:cNvPr id="3" name="Footer Placeholder 2">
            <a:extLst>
              <a:ext uri="{FF2B5EF4-FFF2-40B4-BE49-F238E27FC236}">
                <a16:creationId xmlns:a16="http://schemas.microsoft.com/office/drawing/2014/main" xmlns="" id="{1C396245-91BD-DAFD-60BC-26591DAE1CB7}"/>
              </a:ext>
            </a:extLst>
          </p:cNvPr>
          <p:cNvSpPr>
            <a:spLocks noGrp="1"/>
          </p:cNvSpPr>
          <p:nvPr>
            <p:ph type="ftr" sz="quarter" idx="11"/>
          </p:nvPr>
        </p:nvSpPr>
        <p:spPr>
          <a:xfrm rot="5400000">
            <a:off x="10414794" y="8522494"/>
            <a:ext cx="3859212" cy="304800"/>
          </a:xfrm>
        </p:spPr>
        <p:txBody>
          <a:bodyPr/>
          <a:lstStyle/>
          <a:p>
            <a:pPr>
              <a:defRPr/>
            </a:pPr>
            <a:endParaRPr lang="en-US" dirty="0"/>
          </a:p>
        </p:txBody>
      </p:sp>
      <p:sp>
        <p:nvSpPr>
          <p:cNvPr id="10244" name="Slide Number Placeholder 3">
            <a:extLst>
              <a:ext uri="{FF2B5EF4-FFF2-40B4-BE49-F238E27FC236}">
                <a16:creationId xmlns:a16="http://schemas.microsoft.com/office/drawing/2014/main" xmlns="" id="{E6B365A6-B5DD-8760-5F3F-4BF7907C00A8}"/>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4BC6CA8C-2AED-4363-88E1-718858BA5A34}" type="slidenum">
              <a:rPr lang="en-US" altLang="en-US" sz="2800">
                <a:solidFill>
                  <a:srgbClr val="FFFFFF"/>
                </a:solidFill>
              </a:rPr>
              <a:pPr>
                <a:spcBef>
                  <a:spcPct val="0"/>
                </a:spcBef>
                <a:buClrTx/>
                <a:buSzTx/>
                <a:buFontTx/>
                <a:buNone/>
              </a:pPr>
              <a:t>8</a:t>
            </a:fld>
            <a:endParaRPr lang="en-US" altLang="en-US" sz="2800">
              <a:solidFill>
                <a:srgbClr val="FFFFFF"/>
              </a:solidFill>
            </a:endParaRPr>
          </a:p>
        </p:txBody>
      </p:sp>
      <p:sp>
        <p:nvSpPr>
          <p:cNvPr id="10245" name="Rectangle 4">
            <a:extLst>
              <a:ext uri="{FF2B5EF4-FFF2-40B4-BE49-F238E27FC236}">
                <a16:creationId xmlns:a16="http://schemas.microsoft.com/office/drawing/2014/main" xmlns="" id="{12853D79-9E44-1067-54EC-CC74A6F517BA}"/>
              </a:ext>
            </a:extLst>
          </p:cNvPr>
          <p:cNvSpPr>
            <a:spLocks noChangeArrowheads="1"/>
          </p:cNvSpPr>
          <p:nvPr/>
        </p:nvSpPr>
        <p:spPr bwMode="auto">
          <a:xfrm>
            <a:off x="377825" y="1339850"/>
            <a:ext cx="10812463" cy="4662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just" eaLnBrk="1" hangingPunct="1">
              <a:lnSpc>
                <a:spcPct val="150000"/>
              </a:lnSpc>
              <a:spcBef>
                <a:spcPct val="0"/>
              </a:spcBef>
              <a:buClrTx/>
              <a:buSzTx/>
              <a:buFont typeface="Arial" panose="020B0604020202020204" pitchFamily="34" charset="0"/>
              <a:buChar char="•"/>
            </a:pPr>
            <a:r>
              <a:rPr lang="en-IN" altLang="en-US" sz="1800" dirty="0">
                <a:latin typeface="Times New Roman" panose="02020603050405020304" pitchFamily="18" charset="0"/>
                <a:cs typeface="Times New Roman" panose="02020603050405020304" pitchFamily="18" charset="0"/>
              </a:rPr>
              <a:t>Methodology, only there exists the technology of monitoring the patient heart rate in the nearby terminal display unit and the remote monitoring is enabled only when there exists the WIFI connectivity.</a:t>
            </a:r>
          </a:p>
          <a:p>
            <a:pPr algn="just" eaLnBrk="1" hangingPunct="1">
              <a:lnSpc>
                <a:spcPct val="150000"/>
              </a:lnSpc>
              <a:spcBef>
                <a:spcPct val="0"/>
              </a:spcBef>
              <a:buClrTx/>
              <a:buSzTx/>
              <a:buFont typeface="Arial" panose="020B0604020202020204" pitchFamily="34" charset="0"/>
              <a:buChar char="•"/>
            </a:pPr>
            <a:r>
              <a:rPr lang="en-IN" altLang="en-US" sz="1800" dirty="0">
                <a:latin typeface="Times New Roman" panose="02020603050405020304" pitchFamily="18" charset="0"/>
                <a:cs typeface="Times New Roman" panose="02020603050405020304" pitchFamily="18" charset="0"/>
              </a:rPr>
              <a:t>Proposed a </a:t>
            </a:r>
            <a:r>
              <a:rPr lang="en-IN" altLang="en-US" sz="1800" dirty="0" smtClean="0">
                <a:latin typeface="Times New Roman" panose="02020603050405020304" pitchFamily="18" charset="0"/>
                <a:cs typeface="Times New Roman" panose="02020603050405020304" pitchFamily="18" charset="0"/>
              </a:rPr>
              <a:t>smart phone </a:t>
            </a:r>
            <a:r>
              <a:rPr lang="en-IN" altLang="en-US" sz="1800" dirty="0">
                <a:latin typeface="Times New Roman" panose="02020603050405020304" pitchFamily="18" charset="0"/>
                <a:cs typeface="Times New Roman" panose="02020603050405020304" pitchFamily="18" charset="0"/>
              </a:rPr>
              <a:t>based remote patient monitoring system. In this system, a </a:t>
            </a:r>
            <a:r>
              <a:rPr lang="en-IN" altLang="en-US" sz="1800" dirty="0" err="1">
                <a:latin typeface="Times New Roman" panose="02020603050405020304" pitchFamily="18" charset="0"/>
                <a:cs typeface="Times New Roman" panose="02020603050405020304" pitchFamily="18" charset="0"/>
              </a:rPr>
              <a:t>smartphone</a:t>
            </a:r>
            <a:r>
              <a:rPr lang="en-IN" altLang="en-US" sz="1800" dirty="0">
                <a:latin typeface="Times New Roman" panose="02020603050405020304" pitchFamily="18" charset="0"/>
                <a:cs typeface="Times New Roman" panose="02020603050405020304" pitchFamily="18" charset="0"/>
              </a:rPr>
              <a:t> application (app) is implemented. Patient can have a video conference with the doctor by using a </a:t>
            </a:r>
            <a:r>
              <a:rPr lang="en-IN" altLang="en-US" sz="1800" dirty="0" err="1">
                <a:latin typeface="Times New Roman" panose="02020603050405020304" pitchFamily="18" charset="0"/>
                <a:cs typeface="Times New Roman" panose="02020603050405020304" pitchFamily="18" charset="0"/>
              </a:rPr>
              <a:t>smartphone</a:t>
            </a:r>
            <a:r>
              <a:rPr lang="en-IN" altLang="en-US" sz="1800" dirty="0">
                <a:latin typeface="Times New Roman" panose="02020603050405020304" pitchFamily="18" charset="0"/>
                <a:cs typeface="Times New Roman" panose="02020603050405020304" pitchFamily="18" charset="0"/>
              </a:rPr>
              <a:t> to discuss the treatment process.</a:t>
            </a:r>
          </a:p>
          <a:p>
            <a:pPr algn="just" eaLnBrk="1" hangingPunct="1">
              <a:lnSpc>
                <a:spcPct val="150000"/>
              </a:lnSpc>
              <a:spcBef>
                <a:spcPct val="0"/>
              </a:spcBef>
              <a:buClrTx/>
              <a:buSzTx/>
              <a:buFont typeface="Arial" panose="020B0604020202020204" pitchFamily="34" charset="0"/>
              <a:buChar char="•"/>
            </a:pPr>
            <a:r>
              <a:rPr lang="en-IN" altLang="en-US" sz="1800" dirty="0">
                <a:latin typeface="Times New Roman" panose="02020603050405020304" pitchFamily="18" charset="0"/>
                <a:cs typeface="Times New Roman" panose="02020603050405020304" pitchFamily="18" charset="0"/>
              </a:rPr>
              <a:t>This paper presents the implementation of automated IoT based healthcare system for remotely located patients which helps doctors and guide them accordingly. The system provides alerts by the means of E-mails in case of abnormal conditions observed in the monitoring parameters of the patient.</a:t>
            </a:r>
          </a:p>
          <a:p>
            <a:pPr algn="just" eaLnBrk="1" hangingPunct="1">
              <a:lnSpc>
                <a:spcPct val="150000"/>
              </a:lnSpc>
              <a:spcBef>
                <a:spcPct val="0"/>
              </a:spcBef>
              <a:buClrTx/>
              <a:buSzTx/>
              <a:buFont typeface="Arial" panose="020B0604020202020204" pitchFamily="34" charset="0"/>
              <a:buChar char="•"/>
            </a:pPr>
            <a:r>
              <a:rPr lang="en-IN" altLang="en-US" sz="1800" dirty="0">
                <a:latin typeface="Times New Roman" panose="02020603050405020304" pitchFamily="18" charset="0"/>
                <a:cs typeface="Times New Roman" panose="02020603050405020304" pitchFamily="18" charset="0"/>
              </a:rPr>
              <a:t>The author in paper proposed the system that makes use of mobile phone’s inbuilt Bluetooth facility for automation without using Air Time. The author in paper have described different hardware and software units that make complete application software design for paralyzed patients.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xmlns="" id="{5D098150-D2E3-F512-8D1D-234A6B216C3A}"/>
              </a:ext>
            </a:extLst>
          </p:cNvPr>
          <p:cNvSpPr>
            <a:spLocks noGrp="1"/>
          </p:cNvSpPr>
          <p:nvPr>
            <p:ph type="title"/>
          </p:nvPr>
        </p:nvSpPr>
        <p:spPr>
          <a:xfrm>
            <a:off x="1725613" y="163513"/>
            <a:ext cx="7750175" cy="679450"/>
          </a:xfrm>
        </p:spPr>
        <p:txBody>
          <a:bodyPr/>
          <a:lstStyle/>
          <a:p>
            <a:pPr algn="ctr"/>
            <a:r>
              <a:rPr lang="en-US" altLang="en-US" sz="2400" b="1">
                <a:latin typeface="Times New Roman" panose="02020603050405020304" pitchFamily="18" charset="0"/>
                <a:cs typeface="Times New Roman" panose="02020603050405020304" pitchFamily="18" charset="0"/>
              </a:rPr>
              <a:t>LITERATURE SURVEY</a:t>
            </a:r>
            <a:endParaRPr lang="en-IN" altLang="en-US" sz="2400" b="1">
              <a:latin typeface="Times New Roman" panose="02020603050405020304" pitchFamily="18" charset="0"/>
              <a:cs typeface="Times New Roman" panose="02020603050405020304" pitchFamily="18" charset="0"/>
            </a:endParaRPr>
          </a:p>
        </p:txBody>
      </p:sp>
      <p:sp>
        <p:nvSpPr>
          <p:cNvPr id="11267" name="Slide Number Placeholder 4">
            <a:extLst>
              <a:ext uri="{FF2B5EF4-FFF2-40B4-BE49-F238E27FC236}">
                <a16:creationId xmlns:a16="http://schemas.microsoft.com/office/drawing/2014/main" xmlns="" id="{FF4B8B8A-8C10-257E-9A4B-1A6426E163D5}"/>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1A426EE6-69F2-46FF-9285-0AE1617E7A3C}" type="slidenum">
              <a:rPr lang="en-US" altLang="en-US" sz="2800">
                <a:solidFill>
                  <a:srgbClr val="FFFFFF"/>
                </a:solidFill>
              </a:rPr>
              <a:pPr>
                <a:spcBef>
                  <a:spcPct val="0"/>
                </a:spcBef>
                <a:buClrTx/>
                <a:buSzTx/>
                <a:buFontTx/>
                <a:buNone/>
              </a:pPr>
              <a:t>9</a:t>
            </a:fld>
            <a:endParaRPr lang="en-US" altLang="en-US" sz="2800">
              <a:solidFill>
                <a:srgbClr val="FFFFFF"/>
              </a:solidFill>
            </a:endParaRPr>
          </a:p>
        </p:txBody>
      </p:sp>
      <p:graphicFrame>
        <p:nvGraphicFramePr>
          <p:cNvPr id="6" name="Table 5">
            <a:extLst>
              <a:ext uri="{FF2B5EF4-FFF2-40B4-BE49-F238E27FC236}">
                <a16:creationId xmlns:a16="http://schemas.microsoft.com/office/drawing/2014/main" xmlns="" id="{294A5F6B-D075-D4C4-3E34-451FD044038D}"/>
              </a:ext>
            </a:extLst>
          </p:cNvPr>
          <p:cNvGraphicFramePr>
            <a:graphicFrameLocks noGrp="1"/>
          </p:cNvGraphicFramePr>
          <p:nvPr/>
        </p:nvGraphicFramePr>
        <p:xfrm>
          <a:off x="127000" y="1063625"/>
          <a:ext cx="8829675" cy="5516607"/>
        </p:xfrm>
        <a:graphic>
          <a:graphicData uri="http://schemas.openxmlformats.org/drawingml/2006/table">
            <a:tbl>
              <a:tblPr firstRow="1" bandRow="1">
                <a:tableStyleId>{5C22544A-7EE6-4342-B048-85BDC9FD1C3A}</a:tableStyleId>
              </a:tblPr>
              <a:tblGrid>
                <a:gridCol w="2642533">
                  <a:extLst>
                    <a:ext uri="{9D8B030D-6E8A-4147-A177-3AD203B41FA5}">
                      <a16:colId xmlns:a16="http://schemas.microsoft.com/office/drawing/2014/main" xmlns="" val="20000"/>
                    </a:ext>
                  </a:extLst>
                </a:gridCol>
                <a:gridCol w="2871111">
                  <a:extLst>
                    <a:ext uri="{9D8B030D-6E8A-4147-A177-3AD203B41FA5}">
                      <a16:colId xmlns:a16="http://schemas.microsoft.com/office/drawing/2014/main" xmlns="" val="20001"/>
                    </a:ext>
                  </a:extLst>
                </a:gridCol>
                <a:gridCol w="3316031">
                  <a:extLst>
                    <a:ext uri="{9D8B030D-6E8A-4147-A177-3AD203B41FA5}">
                      <a16:colId xmlns:a16="http://schemas.microsoft.com/office/drawing/2014/main" xmlns="" val="20002"/>
                    </a:ext>
                  </a:extLst>
                </a:gridCol>
              </a:tblGrid>
              <a:tr h="457173">
                <a:tc>
                  <a:txBody>
                    <a:bodyPr/>
                    <a:lstStyle/>
                    <a:p>
                      <a:pPr algn="ctr"/>
                      <a:r>
                        <a:rPr lang="en-US" sz="2400" dirty="0">
                          <a:latin typeface="Times New Roman" panose="02020603050405020304" pitchFamily="18" charset="0"/>
                          <a:cs typeface="Times New Roman" panose="02020603050405020304" pitchFamily="18" charset="0"/>
                        </a:rPr>
                        <a:t>AUTORE</a:t>
                      </a:r>
                      <a:endParaRPr lang="en-IN" sz="2400" dirty="0">
                        <a:latin typeface="Times New Roman" panose="02020603050405020304" pitchFamily="18" charset="0"/>
                        <a:cs typeface="Times New Roman" panose="02020603050405020304" pitchFamily="18" charset="0"/>
                      </a:endParaRPr>
                    </a:p>
                  </a:txBody>
                  <a:tcPr marL="91452" marR="91452" marT="45713" marB="45713" anchor="ctr"/>
                </a:tc>
                <a:tc>
                  <a:txBody>
                    <a:bodyPr/>
                    <a:lstStyle/>
                    <a:p>
                      <a:pPr algn="ctr"/>
                      <a:r>
                        <a:rPr lang="en-US" sz="2400" dirty="0">
                          <a:latin typeface="Times New Roman" panose="02020603050405020304" pitchFamily="18" charset="0"/>
                          <a:cs typeface="Times New Roman" panose="02020603050405020304" pitchFamily="18" charset="0"/>
                        </a:rPr>
                        <a:t>PROJECT  NAME</a:t>
                      </a:r>
                      <a:endParaRPr lang="en-IN" sz="2400" dirty="0">
                        <a:latin typeface="Times New Roman" panose="02020603050405020304" pitchFamily="18" charset="0"/>
                        <a:cs typeface="Times New Roman" panose="02020603050405020304" pitchFamily="18" charset="0"/>
                      </a:endParaRPr>
                    </a:p>
                  </a:txBody>
                  <a:tcPr marL="91452" marR="91452" marT="45713" marB="45713" anchor="ctr"/>
                </a:tc>
                <a:tc>
                  <a:txBody>
                    <a:bodyPr/>
                    <a:lstStyle/>
                    <a:p>
                      <a:pPr algn="ctr"/>
                      <a:r>
                        <a:rPr lang="en-US" sz="2400" dirty="0">
                          <a:latin typeface="Times New Roman" panose="02020603050405020304" pitchFamily="18" charset="0"/>
                          <a:cs typeface="Times New Roman" panose="02020603050405020304" pitchFamily="18" charset="0"/>
                        </a:rPr>
                        <a:t>PUBLISHED</a:t>
                      </a:r>
                      <a:endParaRPr lang="en-IN" sz="2400" dirty="0">
                        <a:latin typeface="Times New Roman" panose="02020603050405020304" pitchFamily="18" charset="0"/>
                        <a:cs typeface="Times New Roman" panose="02020603050405020304" pitchFamily="18" charset="0"/>
                      </a:endParaRPr>
                    </a:p>
                  </a:txBody>
                  <a:tcPr marL="91452" marR="91452" marT="45713" marB="45713" anchor="ctr"/>
                </a:tc>
                <a:extLst>
                  <a:ext uri="{0D108BD9-81ED-4DB2-BD59-A6C34878D82A}">
                    <a16:rowId xmlns:a16="http://schemas.microsoft.com/office/drawing/2014/main" xmlns="" val="10000"/>
                  </a:ext>
                </a:extLst>
              </a:tr>
              <a:tr h="1454265">
                <a:tc>
                  <a:txBody>
                    <a:bodyPr/>
                    <a:lstStyle/>
                    <a:p>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J S </a:t>
                      </a:r>
                      <a:r>
                        <a:rPr lang="en-IN" sz="16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Sujin;S</a:t>
                      </a:r>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IN" sz="16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Mukesh;M</a:t>
                      </a:r>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J Praveen </a:t>
                      </a:r>
                      <a:r>
                        <a:rPr lang="en-IN" sz="16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Raj;M</a:t>
                      </a:r>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IN" sz="16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Sashwanth;R</a:t>
                      </a:r>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Ramesh Kumar. (2021,march).</a:t>
                      </a:r>
                      <a:r>
                        <a:rPr lang="en-IN" sz="1600" b="0" i="0" u="none" strike="noStrike" kern="1200" baseline="0" dirty="0">
                          <a:solidFill>
                            <a:schemeClr val="dk1"/>
                          </a:solidFill>
                          <a:latin typeface="+mn-lt"/>
                          <a:ea typeface="+mn-ea"/>
                          <a:cs typeface="+mn-cs"/>
                        </a:rPr>
                        <a:t>	</a:t>
                      </a:r>
                    </a:p>
                  </a:txBody>
                  <a:tcPr marL="91452" marR="91452" marT="45713" marB="4571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a:t>
                      </a:r>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IoT based Patient Monitoring System using TCP/IP Protocol</a:t>
                      </a:r>
                      <a:r>
                        <a:rPr lang="en-US" sz="1600" dirty="0">
                          <a:solidFill>
                            <a:schemeClr val="bg1"/>
                          </a:solidFill>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 </a:t>
                      </a:r>
                    </a:p>
                  </a:txBody>
                  <a:tcPr marL="91452" marR="91452" marT="45713" marB="45713"/>
                </a:tc>
                <a:tc>
                  <a:txBody>
                    <a:bodyPr/>
                    <a:lstStyle/>
                    <a:p>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7th International Conference on Advanced Computing and Communication Systems (ICACCS). </a:t>
                      </a:r>
                      <a:endParaRPr lang="en-IN" sz="1600" dirty="0">
                        <a:latin typeface="Times New Roman" panose="02020603050405020304" pitchFamily="18" charset="0"/>
                        <a:cs typeface="Times New Roman" panose="02020603050405020304" pitchFamily="18" charset="0"/>
                      </a:endParaRPr>
                    </a:p>
                  </a:txBody>
                  <a:tcPr marL="91452" marR="91452" marT="45713" marB="45713"/>
                </a:tc>
                <a:extLst>
                  <a:ext uri="{0D108BD9-81ED-4DB2-BD59-A6C34878D82A}">
                    <a16:rowId xmlns:a16="http://schemas.microsoft.com/office/drawing/2014/main" xmlns="" val="10001"/>
                  </a:ext>
                </a:extLst>
              </a:tr>
              <a:tr h="1203404">
                <a:tc>
                  <a:txBody>
                    <a:bodyPr/>
                    <a:lstStyle/>
                    <a:p>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Zainab </a:t>
                      </a:r>
                      <a:r>
                        <a:rPr lang="en-IN" sz="16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Pirani;Afiya</a:t>
                      </a:r>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IN" sz="16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Momin;Anood</a:t>
                      </a:r>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IN" sz="16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Kadri;Arafat</a:t>
                      </a:r>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Shaikh (2018,april).</a:t>
                      </a:r>
                    </a:p>
                    <a:p>
                      <a:r>
                        <a:rPr lang="en-IN" sz="1600" b="0" i="0" u="none" strike="noStrike" kern="1200" baseline="0" dirty="0">
                          <a:solidFill>
                            <a:schemeClr val="dk1"/>
                          </a:solidFill>
                          <a:latin typeface="+mn-lt"/>
                          <a:ea typeface="+mn-ea"/>
                          <a:cs typeface="+mn-cs"/>
                        </a:rPr>
                        <a:t>	</a:t>
                      </a:r>
                    </a:p>
                  </a:txBody>
                  <a:tcPr marL="91452" marR="91452" marT="45713" marB="45713"/>
                </a:tc>
                <a:tc>
                  <a:txBody>
                    <a:bodyPr/>
                    <a:lstStyle/>
                    <a:p>
                      <a:r>
                        <a:rPr lang="en-US" sz="1600" dirty="0">
                          <a:latin typeface="Times New Roman" panose="02020603050405020304" pitchFamily="18" charset="0"/>
                          <a:cs typeface="Times New Roman" panose="02020603050405020304" pitchFamily="18" charset="0"/>
                        </a:rPr>
                        <a:t>“</a:t>
                      </a:r>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Survey of Numerous Accessible Applications for Paralysis Patients</a:t>
                      </a:r>
                      <a:r>
                        <a:rPr lang="en-US" sz="1600" dirty="0">
                          <a:solidFill>
                            <a:schemeClr val="bg1"/>
                          </a:solidFill>
                          <a:latin typeface="Times New Roman" panose="02020603050405020304" pitchFamily="18" charset="0"/>
                          <a:cs typeface="Times New Roman" panose="02020603050405020304" pitchFamily="18" charset="0"/>
                        </a:rPr>
                        <a:t>.” </a:t>
                      </a:r>
                      <a:endParaRPr lang="en-IN" sz="1600" dirty="0">
                        <a:solidFill>
                          <a:schemeClr val="bg1"/>
                        </a:solidFill>
                        <a:latin typeface="Times New Roman" panose="02020603050405020304" pitchFamily="18" charset="0"/>
                        <a:cs typeface="Times New Roman" panose="02020603050405020304" pitchFamily="18" charset="0"/>
                      </a:endParaRPr>
                    </a:p>
                  </a:txBody>
                  <a:tcPr marL="91452" marR="91452" marT="45713" marB="45713"/>
                </a:tc>
                <a:tc>
                  <a:txBody>
                    <a:bodyPr/>
                    <a:lstStyle/>
                    <a:p>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Second International Conference on Intelligent Computing and Control Systems (ICICCS). </a:t>
                      </a:r>
                      <a:endParaRPr lang="en-IN" sz="1600" dirty="0">
                        <a:latin typeface="Times New Roman" panose="02020603050405020304" pitchFamily="18" charset="0"/>
                        <a:cs typeface="Times New Roman" panose="02020603050405020304" pitchFamily="18" charset="0"/>
                      </a:endParaRPr>
                    </a:p>
                  </a:txBody>
                  <a:tcPr marL="91452" marR="91452" marT="45713" marB="45713"/>
                </a:tc>
                <a:extLst>
                  <a:ext uri="{0D108BD9-81ED-4DB2-BD59-A6C34878D82A}">
                    <a16:rowId xmlns:a16="http://schemas.microsoft.com/office/drawing/2014/main" xmlns="" val="10002"/>
                  </a:ext>
                </a:extLst>
              </a:tr>
              <a:tr h="1334966">
                <a:tc>
                  <a:txBody>
                    <a:bodyPr/>
                    <a:lstStyle/>
                    <a:p>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Hoe Tung </a:t>
                      </a:r>
                      <a:r>
                        <a:rPr lang="en-IN" sz="16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Yew;Ming</a:t>
                      </a:r>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Fung </a:t>
                      </a:r>
                      <a:r>
                        <a:rPr lang="en-IN" sz="16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Ng;Soh</a:t>
                      </a:r>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IN" sz="16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Zhi</a:t>
                      </a:r>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IN" sz="16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Ping;Seng</a:t>
                      </a:r>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IN" sz="16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Kheau</a:t>
                      </a:r>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IN" sz="16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Chung;Ali</a:t>
                      </a:r>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IN" sz="16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Chekima;Jamal</a:t>
                      </a:r>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 </a:t>
                      </a:r>
                      <a:r>
                        <a:rPr lang="en-IN" sz="16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Dargham</a:t>
                      </a:r>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(2020, </a:t>
                      </a:r>
                      <a:r>
                        <a:rPr lang="en-IN" sz="16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july</a:t>
                      </a:r>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t>
                      </a:r>
                    </a:p>
                  </a:txBody>
                  <a:tcPr marL="91452" marR="91452" marT="45713" marB="45713"/>
                </a:tc>
                <a:tc>
                  <a:txBody>
                    <a:bodyPr/>
                    <a:lstStyle/>
                    <a:p>
                      <a:r>
                        <a:rPr lang="en-IN" sz="1600" dirty="0">
                          <a:latin typeface="Times New Roman" panose="02020603050405020304" pitchFamily="18" charset="0"/>
                          <a:cs typeface="Times New Roman" panose="02020603050405020304" pitchFamily="18" charset="0"/>
                        </a:rPr>
                        <a:t> “</a:t>
                      </a:r>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IoT Based Real-Time Remote Patient Monitoring System.</a:t>
                      </a:r>
                      <a:r>
                        <a:rPr lang="en-IN" sz="1600" dirty="0">
                          <a:latin typeface="Times New Roman" panose="02020603050405020304" pitchFamily="18" charset="0"/>
                          <a:cs typeface="Times New Roman" panose="02020603050405020304" pitchFamily="18" charset="0"/>
                        </a:rPr>
                        <a:t>”</a:t>
                      </a:r>
                    </a:p>
                  </a:txBody>
                  <a:tcPr marL="91452" marR="91452" marT="45713" marB="45713"/>
                </a:tc>
                <a:tc>
                  <a:txBody>
                    <a:bodyPr/>
                    <a:lstStyle/>
                    <a:p>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16th IEEE International Colloquium on Signal Processing &amp; Its Applications (CSPA). </a:t>
                      </a:r>
                    </a:p>
                  </a:txBody>
                  <a:tcPr marL="91452" marR="91452" marT="45713" marB="45713"/>
                </a:tc>
                <a:extLst>
                  <a:ext uri="{0D108BD9-81ED-4DB2-BD59-A6C34878D82A}">
                    <a16:rowId xmlns:a16="http://schemas.microsoft.com/office/drawing/2014/main" xmlns="" val="10003"/>
                  </a:ext>
                </a:extLst>
              </a:tr>
              <a:tr h="1066754">
                <a:tc>
                  <a:txBody>
                    <a:bodyPr/>
                    <a:lstStyle/>
                    <a:p>
                      <a:endPar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Rani G. </a:t>
                      </a:r>
                      <a:r>
                        <a:rPr lang="en-IN" sz="16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Utekar;Jayant</a:t>
                      </a:r>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S. </a:t>
                      </a:r>
                      <a:r>
                        <a:rPr lang="en-IN" sz="16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Umale</a:t>
                      </a:r>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(2019, </a:t>
                      </a:r>
                      <a:r>
                        <a:rPr lang="en-IN" sz="16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june</a:t>
                      </a:r>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t>
                      </a:r>
                    </a:p>
                    <a:p>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p>
                  </a:txBody>
                  <a:tcPr marL="91452" marR="91452" marT="45713" marB="4571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Times New Roman" panose="02020603050405020304" pitchFamily="18" charset="0"/>
                          <a:cs typeface="Times New Roman" panose="02020603050405020304" pitchFamily="18" charset="0"/>
                        </a:rPr>
                        <a:t>“</a:t>
                      </a:r>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Automated IoT Based Healthcare System for Monitoring of Remotely Located Patients</a:t>
                      </a:r>
                      <a:r>
                        <a:rPr lang="en-US" sz="1600" dirty="0">
                          <a:solidFill>
                            <a:schemeClr val="bg1"/>
                          </a:solidFill>
                          <a:latin typeface="Times New Roman" panose="02020603050405020304" pitchFamily="18" charset="0"/>
                          <a:cs typeface="Times New Roman" panose="02020603050405020304" pitchFamily="18" charset="0"/>
                        </a:rPr>
                        <a:t>.”</a:t>
                      </a:r>
                      <a:endParaRPr lang="en-IN" sz="1600" dirty="0">
                        <a:solidFill>
                          <a:schemeClr val="bg1"/>
                        </a:solidFill>
                        <a:latin typeface="Times New Roman" panose="02020603050405020304" pitchFamily="18" charset="0"/>
                        <a:cs typeface="Times New Roman" panose="02020603050405020304" pitchFamily="18" charset="0"/>
                      </a:endParaRPr>
                    </a:p>
                  </a:txBody>
                  <a:tcPr marL="91452" marR="91452" marT="45713" marB="45713"/>
                </a:tc>
                <a:tc>
                  <a:txBody>
                    <a:bodyPr/>
                    <a:lstStyle/>
                    <a:p>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Fourth International Conference on Computing Communication Control and Automation (ICCUBEA).</a:t>
                      </a:r>
                      <a:endParaRPr lang="en-IN" sz="1600" dirty="0">
                        <a:latin typeface="Times New Roman" panose="02020603050405020304" pitchFamily="18" charset="0"/>
                        <a:cs typeface="Times New Roman" panose="02020603050405020304" pitchFamily="18" charset="0"/>
                      </a:endParaRPr>
                    </a:p>
                  </a:txBody>
                  <a:tcPr marL="91452" marR="91452" marT="45713" marB="45713"/>
                </a:tc>
                <a:extLst>
                  <a:ext uri="{0D108BD9-81ED-4DB2-BD59-A6C34878D82A}">
                    <a16:rowId xmlns:a16="http://schemas.microsoft.com/office/drawing/2014/main" xmlns="" val="10004"/>
                  </a:ext>
                </a:extLst>
              </a:tr>
            </a:tbl>
          </a:graphicData>
        </a:graphic>
      </p:graphicFrame>
      <p:graphicFrame>
        <p:nvGraphicFramePr>
          <p:cNvPr id="3" name="Table 3">
            <a:extLst>
              <a:ext uri="{FF2B5EF4-FFF2-40B4-BE49-F238E27FC236}">
                <a16:creationId xmlns:a16="http://schemas.microsoft.com/office/drawing/2014/main" xmlns="" id="{E67C89EC-23FA-64A7-0B81-45B4F0C3668F}"/>
              </a:ext>
            </a:extLst>
          </p:cNvPr>
          <p:cNvGraphicFramePr>
            <a:graphicFrameLocks noGrp="1"/>
          </p:cNvGraphicFramePr>
          <p:nvPr/>
        </p:nvGraphicFramePr>
        <p:xfrm>
          <a:off x="8956675" y="1058863"/>
          <a:ext cx="3079750" cy="5519736"/>
        </p:xfrm>
        <a:graphic>
          <a:graphicData uri="http://schemas.openxmlformats.org/drawingml/2006/table">
            <a:tbl>
              <a:tblPr firstRow="1" bandRow="1">
                <a:tableStyleId>{5C22544A-7EE6-4342-B048-85BDC9FD1C3A}</a:tableStyleId>
              </a:tblPr>
              <a:tblGrid>
                <a:gridCol w="3079750">
                  <a:extLst>
                    <a:ext uri="{9D8B030D-6E8A-4147-A177-3AD203B41FA5}">
                      <a16:colId xmlns:a16="http://schemas.microsoft.com/office/drawing/2014/main" xmlns="" val="20000"/>
                    </a:ext>
                  </a:extLst>
                </a:gridCol>
              </a:tblGrid>
              <a:tr h="4679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OBSERVATION</a:t>
                      </a:r>
                    </a:p>
                  </a:txBody>
                  <a:tcPr marL="91448" marR="91448" marT="45717" marB="45717"/>
                </a:tc>
                <a:extLst>
                  <a:ext uri="{0D108BD9-81ED-4DB2-BD59-A6C34878D82A}">
                    <a16:rowId xmlns:a16="http://schemas.microsoft.com/office/drawing/2014/main" xmlns="" val="10000"/>
                  </a:ext>
                </a:extLst>
              </a:tr>
              <a:tr h="1485814">
                <a:tc>
                  <a:txBody>
                    <a:bodyPr/>
                    <a:lstStyle/>
                    <a:p>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process of continuously tracking the patient’s vital parameters suggested by the doctor. is designed to help the</a:t>
                      </a:r>
                    </a:p>
                    <a:p>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patient to convey their health issues/status.</a:t>
                      </a:r>
                      <a:endParaRPr lang="en-IN"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6" marR="68586" marT="0" marB="0"/>
                </a:tc>
                <a:extLst>
                  <a:ext uri="{0D108BD9-81ED-4DB2-BD59-A6C34878D82A}">
                    <a16:rowId xmlns:a16="http://schemas.microsoft.com/office/drawing/2014/main" xmlns="" val="10001"/>
                  </a:ext>
                </a:extLst>
              </a:tr>
              <a:tr h="1154363">
                <a:tc>
                  <a:txBody>
                    <a:bodyPr/>
                    <a:lstStyle/>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 this system</a:t>
                      </a:r>
                      <a:r>
                        <a:rPr lang="en-US" sz="1600" baseline="0" dirty="0">
                          <a:effectLst/>
                          <a:latin typeface="Times New Roman" panose="02020603050405020304" pitchFamily="18" charset="0"/>
                          <a:ea typeface="Calibri" panose="020F0502020204030204" pitchFamily="34" charset="0"/>
                          <a:cs typeface="Times New Roman" panose="02020603050405020304" pitchFamily="18" charset="0"/>
                        </a:rPr>
                        <a:t> is </a:t>
                      </a:r>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availability, flexibility, high speed,</a:t>
                      </a:r>
                    </a:p>
                    <a:p>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reduce cost of wiring and simple use of technologies.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6" marR="68586" marT="0" marB="0"/>
                </a:tc>
                <a:extLst>
                  <a:ext uri="{0D108BD9-81ED-4DB2-BD59-A6C34878D82A}">
                    <a16:rowId xmlns:a16="http://schemas.microsoft.com/office/drawing/2014/main" xmlns="" val="10002"/>
                  </a:ext>
                </a:extLst>
              </a:tr>
              <a:tr h="1337233">
                <a:tc>
                  <a:txBody>
                    <a:bodyPr/>
                    <a:lstStyle/>
                    <a:p>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paper proposes an IoT based real-time electrocardiogram (ECG) monitoring system that is able to</a:t>
                      </a:r>
                    </a:p>
                    <a:p>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support both real-time and store-and-forward modes.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6" marR="68586" marT="0" marB="0"/>
                </a:tc>
                <a:extLst>
                  <a:ext uri="{0D108BD9-81ED-4DB2-BD59-A6C34878D82A}">
                    <a16:rowId xmlns:a16="http://schemas.microsoft.com/office/drawing/2014/main" xmlns="" val="10003"/>
                  </a:ext>
                </a:extLst>
              </a:tr>
              <a:tr h="1074358">
                <a:tc>
                  <a:txBody>
                    <a:bodyPr/>
                    <a:lstStyle/>
                    <a:p>
                      <a:pPr>
                        <a:lnSpc>
                          <a:spcPct val="115000"/>
                        </a:lnSpc>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 this paper</a:t>
                      </a:r>
                      <a:r>
                        <a:rPr lang="en-US" sz="1600" baseline="0" dirty="0">
                          <a:effectLst/>
                          <a:latin typeface="Times New Roman" panose="02020603050405020304" pitchFamily="18" charset="0"/>
                          <a:ea typeface="Calibri" panose="020F0502020204030204" pitchFamily="34" charset="0"/>
                          <a:cs typeface="Times New Roman" panose="02020603050405020304" pitchFamily="18" charset="0"/>
                        </a:rPr>
                        <a:t> the patient can using mobile phone automatically handle home hardware and software.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1448" marR="91448" marT="45717" marB="45717"/>
                </a:tc>
                <a:extLst>
                  <a:ext uri="{0D108BD9-81ED-4DB2-BD59-A6C34878D82A}">
                    <a16:rowId xmlns:a16="http://schemas.microsoft.com/office/drawing/2014/main" xmlns="" val="10004"/>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3484</TotalTime>
  <Words>1557</Words>
  <Application>Microsoft Office PowerPoint</Application>
  <PresentationFormat>Custom</PresentationFormat>
  <Paragraphs>197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Ion</vt:lpstr>
      <vt:lpstr>ABMSP’S ANANTRAO PAWAR COLLEGE OF ENGINEERING</vt:lpstr>
      <vt:lpstr>CONTENTS</vt:lpstr>
      <vt:lpstr> </vt:lpstr>
      <vt:lpstr>INTRODUCTION</vt:lpstr>
      <vt:lpstr>PROBLEM STATEMENT </vt:lpstr>
      <vt:lpstr>GOALS AND OBJECTIVES</vt:lpstr>
      <vt:lpstr>Objectives -</vt:lpstr>
      <vt:lpstr>PROBLEM STATEMENT / TITLE BASED ON LITERATURE SURVEY </vt:lpstr>
      <vt:lpstr>LITERATURE SURVEY</vt:lpstr>
      <vt:lpstr>LIST OF REQUIRED HARDWARE , SOFTWARE</vt:lpstr>
      <vt:lpstr>SYSTEM OVERVIEW</vt:lpstr>
      <vt:lpstr>Proposed Outcomes</vt:lpstr>
      <vt:lpstr>Architecture of Module</vt:lpstr>
      <vt:lpstr>DFD Level 0</vt:lpstr>
      <vt:lpstr>UML Diagram:-  Use Case  Diagram</vt:lpstr>
      <vt:lpstr>UML Diagram:- Sequence Diagram</vt:lpstr>
      <vt:lpstr>UML Diagram:- Class Diagram</vt:lpstr>
      <vt:lpstr>UML Diagram:- State Diagram</vt:lpstr>
      <vt:lpstr>Implementation:</vt:lpstr>
      <vt:lpstr>Arduino :- Arduino Uno is the ideal board for getting started with electronics, through fun and engaging hands-on projects. This board is your entry to the unique Arduino experience: great for learning the basics of how  sensors and actuators work, and an essential tool for your rapid prototyping needs. Arduino is an open-source platform used for building electronics projects. Arduino consists of both a physical programmable circuit board (often referred to as a microcontroller) and a piece of software, or IDE (Integrated Development Environment) that runs on your computer, used to write and upload computer code to the physical board.</vt:lpstr>
      <vt:lpstr>CONCLUSION</vt:lpstr>
      <vt:lpstr> 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PARALYSIS PATIENT HELTHCARE SYSTEM</dc:title>
  <dc:creator>saurabh kamble</dc:creator>
  <cp:lastModifiedBy>admin</cp:lastModifiedBy>
  <cp:revision>283</cp:revision>
  <dcterms:created xsi:type="dcterms:W3CDTF">2019-09-15T05:14:09Z</dcterms:created>
  <dcterms:modified xsi:type="dcterms:W3CDTF">2022-11-23T05:36:15Z</dcterms:modified>
</cp:coreProperties>
</file>