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93" r:id="rId2"/>
    <p:sldId id="259" r:id="rId3"/>
    <p:sldId id="294" r:id="rId4"/>
    <p:sldId id="321" r:id="rId5"/>
    <p:sldId id="296" r:id="rId6"/>
    <p:sldId id="322" r:id="rId7"/>
    <p:sldId id="323" r:id="rId8"/>
    <p:sldId id="324" r:id="rId9"/>
    <p:sldId id="325" r:id="rId10"/>
    <p:sldId id="297" r:id="rId11"/>
  </p:sldIdLst>
  <p:sldSz cx="9144000" cy="6858000" type="screen4x3"/>
  <p:notesSz cx="6858000" cy="9144000"/>
  <p:embeddedFontLst>
    <p:embeddedFont>
      <p:font typeface="굴림체" panose="020B0609000101010101" pitchFamily="49" charset="-127"/>
      <p:regular r:id="rId14"/>
    </p:embeddedFont>
    <p:embeddedFont>
      <p:font typeface="맑은 고딕" panose="020B0503020000020004" pitchFamily="34" charset="-127"/>
      <p:regular r:id="rId15"/>
      <p:bold r:id="rId16"/>
    </p:embeddedFont>
    <p:embeddedFont>
      <p:font typeface="Aldhabi" panose="01000000000000000000" pitchFamily="2" charset="-78"/>
      <p:regular r:id="rId17"/>
    </p:embeddedFont>
    <p:embeddedFont>
      <p:font typeface="Amasis MT Pro" panose="02040504050005020304" pitchFamily="18" charset="0"/>
      <p:regular r:id="rId18"/>
      <p:bold r:id="rId19"/>
      <p:italic r:id="rId20"/>
      <p:boldItalic r:id="rId2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BD4"/>
    <a:srgbClr val="66AF23"/>
    <a:srgbClr val="EAF05F"/>
    <a:srgbClr val="4F891B"/>
    <a:srgbClr val="FFFA21"/>
    <a:srgbClr val="FBB505"/>
    <a:srgbClr val="FEC741"/>
    <a:srgbClr val="FFEF36"/>
    <a:srgbClr val="8BD943"/>
    <a:srgbClr val="3282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0" autoAdjust="0"/>
    <p:restoredTop sz="96395" autoAdjust="0"/>
  </p:normalViewPr>
  <p:slideViewPr>
    <p:cSldViewPr>
      <p:cViewPr>
        <p:scale>
          <a:sx n="82" d="100"/>
          <a:sy n="82" d="100"/>
        </p:scale>
        <p:origin x="173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25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2024-03-19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2024-03-19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421995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4</a:t>
            </a:fld>
            <a:endParaRPr lang="ko-KR" altLang="en-US"/>
          </a:p>
        </p:txBody>
      </p:sp>
    </p:spTree>
    <p:extLst>
      <p:ext uri="{BB962C8B-B14F-4D97-AF65-F5344CB8AC3E}">
        <p14:creationId xmlns:p14="http://schemas.microsoft.com/office/powerpoint/2010/main" val="2789229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4" name="날짜 개체 틀 3"/>
          <p:cNvSpPr>
            <a:spLocks noGrp="1"/>
          </p:cNvSpPr>
          <p:nvPr>
            <p:ph type="dt" sz="half" idx="10"/>
          </p:nvPr>
        </p:nvSpPr>
        <p:spPr/>
        <p:txBody>
          <a:bodyPr/>
          <a:lstStyle>
            <a:lvl1pPr algn="l">
              <a:defRPr/>
            </a:lvl1pPr>
          </a:lstStyle>
          <a:p>
            <a:fld id="{ED3D6733-6F27-4404-AB51-585418F146E5}" type="datetimeFigureOut">
              <a:rPr lang="ko-KR" altLang="en-US" smtClean="0"/>
              <a:pPr/>
              <a:t>2024-03-19</a:t>
            </a:fld>
            <a:endParaRPr lang="ko-KR" altLang="en-US"/>
          </a:p>
        </p:txBody>
      </p:sp>
      <p:sp>
        <p:nvSpPr>
          <p:cNvPr id="5" name="바닥글 개체 틀 4"/>
          <p:cNvSpPr>
            <a:spLocks noGrp="1"/>
          </p:cNvSpPr>
          <p:nvPr>
            <p:ph type="ftr" sz="quarter" idx="11"/>
          </p:nvPr>
        </p:nvSpPr>
        <p:spPr/>
        <p:txBody>
          <a:bodyPr/>
          <a:lstStyle>
            <a:lvl1pPr algn="l">
              <a:defRPr/>
            </a:lvl1pPr>
          </a:lstStyle>
          <a:p>
            <a:endParaRPr lang="ko-KR" altLang="en-US"/>
          </a:p>
        </p:txBody>
      </p:sp>
      <p:sp>
        <p:nvSpPr>
          <p:cNvPr id="6" name="슬라이드 번호 개체 틀 5"/>
          <p:cNvSpPr>
            <a:spLocks noGrp="1"/>
          </p:cNvSpPr>
          <p:nvPr>
            <p:ph type="sldNum" sz="quarter" idx="12"/>
          </p:nvPr>
        </p:nvSpPr>
        <p:spPr/>
        <p:txBody>
          <a:bodyPr/>
          <a:lstStyle>
            <a:lvl1pPr algn="l">
              <a:defRPr/>
            </a:lvl1p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179512" y="2204864"/>
            <a:ext cx="3966457" cy="1427347"/>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en-US" altLang="ko-KR" sz="5400" kern="1200" baseline="0" dirty="0">
                <a:solidFill>
                  <a:schemeClr val="bg1"/>
                </a:solidFill>
                <a:effectLst/>
                <a:latin typeface="+mj-lt"/>
                <a:ea typeface="맑은 고딕" panose="020B0503020000020004" pitchFamily="50" charset="-127"/>
                <a:cs typeface="+mj-cs"/>
              </a:defRPr>
            </a:lvl1pPr>
          </a:lstStyle>
          <a:p>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2024-03-19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직사각형 6">
            <a:extLst>
              <a:ext uri="{FF2B5EF4-FFF2-40B4-BE49-F238E27FC236}">
                <a16:creationId xmlns:a16="http://schemas.microsoft.com/office/drawing/2014/main" id="{F3C51F3E-EBF4-4779-9854-27B1E8EB2B92}"/>
              </a:ext>
            </a:extLst>
          </p:cNvPr>
          <p:cNvSpPr/>
          <p:nvPr userDrawn="1"/>
        </p:nvSpPr>
        <p:spPr>
          <a:xfrm>
            <a:off x="0" y="2780928"/>
            <a:ext cx="9144000" cy="678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8" name="날짜 개체 틀 1"/>
          <p:cNvSpPr>
            <a:spLocks noGrp="1"/>
          </p:cNvSpPr>
          <p:nvPr>
            <p:ph type="dt" sz="half" idx="10"/>
          </p:nvPr>
        </p:nvSpPr>
        <p:spPr>
          <a:xfrm>
            <a:off x="457200" y="6429396"/>
            <a:ext cx="2133600" cy="292079"/>
          </a:xfrm>
        </p:spPr>
        <p:txBody>
          <a:bodyPr/>
          <a:lstStyle/>
          <a:p>
            <a:fld id="{ED3D6733-6F27-4404-AB51-585418F146E5}" type="datetimeFigureOut">
              <a:rPr lang="ko-KR" altLang="en-US" smtClean="0"/>
              <a:pPr/>
              <a:t>2024-03-19</a:t>
            </a:fld>
            <a:endParaRPr lang="ko-KR" altLang="en-US"/>
          </a:p>
        </p:txBody>
      </p:sp>
      <p:sp>
        <p:nvSpPr>
          <p:cNvPr id="9" name="바닥글 개체 틀 2"/>
          <p:cNvSpPr>
            <a:spLocks noGrp="1"/>
          </p:cNvSpPr>
          <p:nvPr>
            <p:ph type="ftr" sz="quarter" idx="11"/>
          </p:nvPr>
        </p:nvSpPr>
        <p:spPr>
          <a:xfrm>
            <a:off x="3124200" y="6429396"/>
            <a:ext cx="2895600" cy="292079"/>
          </a:xfrm>
        </p:spPr>
        <p:txBody>
          <a:bodyPr/>
          <a:lstStyle/>
          <a:p>
            <a:endParaRPr lang="ko-KR" altLang="en-US"/>
          </a:p>
        </p:txBody>
      </p:sp>
      <p:sp>
        <p:nvSpPr>
          <p:cNvPr id="10" name="슬라이드 번호 개체 틀 3"/>
          <p:cNvSpPr>
            <a:spLocks noGrp="1"/>
          </p:cNvSpPr>
          <p:nvPr>
            <p:ph type="sldNum" sz="quarter" idx="12"/>
          </p:nvPr>
        </p:nvSpPr>
        <p:spPr>
          <a:xfrm>
            <a:off x="6553200" y="6429396"/>
            <a:ext cx="2133600" cy="292079"/>
          </a:xfrm>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2" name="제목 1"/>
          <p:cNvSpPr>
            <a:spLocks noGrp="1"/>
          </p:cNvSpPr>
          <p:nvPr>
            <p:ph type="title"/>
          </p:nvPr>
        </p:nvSpPr>
        <p:spPr>
          <a:xfrm>
            <a:off x="179512" y="-5350"/>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outerShdw blurRad="63500" algn="ctr" rotWithShape="0">
                    <a:prstClr val="black">
                      <a:alpha val="13000"/>
                    </a:prstClr>
                  </a:outerShdw>
                </a:effectLst>
                <a:latin typeface="+mj-lt"/>
                <a:ea typeface="맑은 고딕" panose="020B0503020000020004"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p>
            <a:fld id="{ED3D6733-6F27-4404-AB51-585418F146E5}" type="datetimeFigureOut">
              <a:rPr lang="ko-KR" altLang="en-US" smtClean="0"/>
              <a:pPr/>
              <a:t>2024-03-19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5097710"/>
          </a:xfrm>
        </p:spPr>
        <p:txBody>
          <a:bodyPr>
            <a:normAutofit/>
          </a:bodyPr>
          <a:lstStyle>
            <a:lvl1pPr algn="l">
              <a:buNone/>
              <a:defRPr sz="1600" i="1" baseline="0">
                <a:solidFill>
                  <a:schemeClr val="tx1">
                    <a:lumMod val="65000"/>
                    <a:lumOff val="35000"/>
                  </a:schemeClr>
                </a:solidFill>
                <a:latin typeface="+mj-lt"/>
                <a:ea typeface="맑은 고딕" panose="020B0503020000020004" pitchFamily="50" charset="-127"/>
              </a:defRPr>
            </a:lvl1pPr>
            <a:lvl2pPr algn="l">
              <a:buNone/>
              <a:defRPr sz="1600" i="1" baseline="0">
                <a:solidFill>
                  <a:schemeClr val="tx1">
                    <a:lumMod val="65000"/>
                    <a:lumOff val="35000"/>
                  </a:schemeClr>
                </a:solidFill>
                <a:latin typeface="+mj-lt"/>
                <a:ea typeface="맑은 고딕" panose="020B0503020000020004" pitchFamily="50" charset="-127"/>
              </a:defRPr>
            </a:lvl2pPr>
            <a:lvl3pPr algn="l">
              <a:buNone/>
              <a:defRPr sz="1600" i="1" baseline="0">
                <a:solidFill>
                  <a:schemeClr val="tx1">
                    <a:lumMod val="65000"/>
                    <a:lumOff val="35000"/>
                  </a:schemeClr>
                </a:solidFill>
                <a:latin typeface="+mj-lt"/>
                <a:ea typeface="맑은 고딕" panose="020B0503020000020004" pitchFamily="50" charset="-127"/>
              </a:defRPr>
            </a:lvl3pPr>
            <a:lvl4pPr algn="l">
              <a:buNone/>
              <a:defRPr sz="1600" i="1" baseline="0">
                <a:solidFill>
                  <a:schemeClr val="tx1">
                    <a:lumMod val="65000"/>
                    <a:lumOff val="35000"/>
                  </a:schemeClr>
                </a:solidFill>
                <a:latin typeface="+mj-lt"/>
                <a:ea typeface="맑은 고딕" panose="020B0503020000020004" pitchFamily="50" charset="-127"/>
              </a:defRPr>
            </a:lvl4pPr>
            <a:lvl5pPr algn="l">
              <a:buNone/>
              <a:defRPr sz="1600" i="1" baseline="0">
                <a:solidFill>
                  <a:schemeClr val="tx1">
                    <a:lumMod val="65000"/>
                    <a:lumOff val="35000"/>
                  </a:schemeClr>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4" name="날짜 개체 틀 3"/>
          <p:cNvSpPr>
            <a:spLocks noGrp="1"/>
          </p:cNvSpPr>
          <p:nvPr>
            <p:ph type="dt" sz="half" idx="10"/>
          </p:nvPr>
        </p:nvSpPr>
        <p:spPr>
          <a:xfrm>
            <a:off x="457200" y="6500834"/>
            <a:ext cx="2133600" cy="220641"/>
          </a:xfrm>
        </p:spPr>
        <p:txBody>
          <a:bodyPr/>
          <a:lstStyle/>
          <a:p>
            <a:fld id="{ED3D6733-6F27-4404-AB51-585418F146E5}" type="datetimeFigureOut">
              <a:rPr lang="ko-KR" altLang="en-US" smtClean="0"/>
              <a:pPr/>
              <a:t>2024-03-19</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5097710"/>
          </a:xfrm>
        </p:spPr>
        <p:txBody>
          <a:bodyPr>
            <a:normAutofit/>
          </a:bodyPr>
          <a:lstStyle>
            <a:lvl1pPr algn="l">
              <a:buNone/>
              <a:defRPr sz="1600" i="1" baseline="0">
                <a:solidFill>
                  <a:schemeClr val="tx1">
                    <a:lumMod val="65000"/>
                    <a:lumOff val="35000"/>
                  </a:schemeClr>
                </a:solidFill>
                <a:latin typeface="+mj-lt"/>
                <a:ea typeface="맑은 고딕" panose="020B0503020000020004" pitchFamily="50" charset="-127"/>
              </a:defRPr>
            </a:lvl1pPr>
            <a:lvl2pPr algn="l">
              <a:buNone/>
              <a:defRPr sz="1600" i="1" baseline="0">
                <a:solidFill>
                  <a:schemeClr val="tx1">
                    <a:lumMod val="65000"/>
                    <a:lumOff val="35000"/>
                  </a:schemeClr>
                </a:solidFill>
                <a:latin typeface="+mj-lt"/>
                <a:ea typeface="맑은 고딕" panose="020B0503020000020004" pitchFamily="50" charset="-127"/>
              </a:defRPr>
            </a:lvl2pPr>
            <a:lvl3pPr algn="l">
              <a:buNone/>
              <a:defRPr sz="1600" i="1" baseline="0">
                <a:solidFill>
                  <a:schemeClr val="tx1">
                    <a:lumMod val="65000"/>
                    <a:lumOff val="35000"/>
                  </a:schemeClr>
                </a:solidFill>
                <a:latin typeface="+mj-lt"/>
                <a:ea typeface="맑은 고딕" panose="020B0503020000020004" pitchFamily="50" charset="-127"/>
              </a:defRPr>
            </a:lvl3pPr>
            <a:lvl4pPr algn="l">
              <a:buNone/>
              <a:defRPr sz="1600" i="1" baseline="0">
                <a:solidFill>
                  <a:schemeClr val="tx1">
                    <a:lumMod val="65000"/>
                    <a:lumOff val="35000"/>
                  </a:schemeClr>
                </a:solidFill>
                <a:latin typeface="+mj-lt"/>
                <a:ea typeface="맑은 고딕" panose="020B0503020000020004" pitchFamily="50" charset="-127"/>
              </a:defRPr>
            </a:lvl4pPr>
            <a:lvl5pPr algn="l">
              <a:buNone/>
              <a:defRPr sz="1600" i="1" baseline="0">
                <a:solidFill>
                  <a:schemeClr val="tx1">
                    <a:lumMod val="65000"/>
                    <a:lumOff val="35000"/>
                  </a:schemeClr>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179512" y="-5350"/>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outerShdw blurRad="63500" algn="ctr" rotWithShape="0">
                    <a:prstClr val="black">
                      <a:alpha val="13000"/>
                    </a:prstClr>
                  </a:outerShdw>
                </a:effectLst>
                <a:latin typeface="+mj-lt"/>
                <a:ea typeface="맑은 고딕" panose="020B0503020000020004"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3" name="날짜 개체 틀 2"/>
          <p:cNvSpPr>
            <a:spLocks noGrp="1"/>
          </p:cNvSpPr>
          <p:nvPr>
            <p:ph type="dt" sz="half" idx="10"/>
          </p:nvPr>
        </p:nvSpPr>
        <p:spPr/>
        <p:txBody>
          <a:bodyPr/>
          <a:lstStyle>
            <a:lvl1pPr>
              <a:defRPr>
                <a:solidFill>
                  <a:schemeClr val="bg1">
                    <a:lumMod val="50000"/>
                  </a:schemeClr>
                </a:solidFill>
              </a:defRPr>
            </a:lvl1pPr>
          </a:lstStyle>
          <a:p>
            <a:fld id="{ED3D6733-6F27-4404-AB51-585418F146E5}" type="datetimeFigureOut">
              <a:rPr lang="ko-KR" altLang="en-US" smtClean="0"/>
              <a:pPr/>
              <a:t>2024-03-19</a:t>
            </a:fld>
            <a:endParaRPr lang="ko-KR" altLang="en-US"/>
          </a:p>
        </p:txBody>
      </p:sp>
      <p:sp>
        <p:nvSpPr>
          <p:cNvPr id="4" name="바닥글 개체 틀 3"/>
          <p:cNvSpPr>
            <a:spLocks noGrp="1"/>
          </p:cNvSpPr>
          <p:nvPr>
            <p:ph type="ftr" sz="quarter" idx="11"/>
          </p:nvPr>
        </p:nvSpPr>
        <p:spPr/>
        <p:txBody>
          <a:bodyPr/>
          <a:lstStyle>
            <a:lvl1pPr>
              <a:defRPr>
                <a:solidFill>
                  <a:schemeClr val="bg1">
                    <a:lumMod val="50000"/>
                  </a:schemeClr>
                </a:solidFill>
              </a:defRPr>
            </a:lvl1pPr>
          </a:lstStyle>
          <a:p>
            <a:endParaRPr lang="ko-KR" altLang="en-US"/>
          </a:p>
        </p:txBody>
      </p:sp>
      <p:sp>
        <p:nvSpPr>
          <p:cNvPr id="5" name="슬라이드 번호 개체 틀 4"/>
          <p:cNvSpPr>
            <a:spLocks noGrp="1"/>
          </p:cNvSpPr>
          <p:nvPr>
            <p:ph type="sldNum" sz="quarter" idx="12"/>
          </p:nvPr>
        </p:nvSpPr>
        <p:spPr/>
        <p:txBody>
          <a:bodyPr/>
          <a:lstStyle>
            <a:lvl1pPr>
              <a:defRPr>
                <a:solidFill>
                  <a:schemeClr val="bg1">
                    <a:lumMod val="50000"/>
                  </a:schemeClr>
                </a:solidFill>
              </a:defRPr>
            </a:lvl1p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4864621" y="2312875"/>
            <a:ext cx="3816424" cy="2232248"/>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solidFill>
                  <a:schemeClr val="bg1">
                    <a:lumMod val="65000"/>
                  </a:schemeClr>
                </a:solidFill>
                <a:effectLst/>
                <a:latin typeface="+mj-lt"/>
                <a:ea typeface="맑은 고딕" panose="020B0503020000020004" pitchFamily="50" charset="-127"/>
                <a:cs typeface="+mj-cs"/>
              </a:defRPr>
            </a:lvl1pPr>
          </a:lstStyle>
          <a:p>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2024-03-19</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anose="020B0503020000020004" pitchFamily="50" charset="-127"/>
          <a:ea typeface="맑은 고딕" panose="020B0503020000020004"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79512" y="2132856"/>
            <a:ext cx="4110809" cy="1800200"/>
          </a:xfrm>
        </p:spPr>
        <p:txBody>
          <a:bodyPr/>
          <a:lstStyle/>
          <a:p>
            <a:r>
              <a:rPr lang="en-US" altLang="ko-KR" dirty="0">
                <a:latin typeface="Aldhabi" panose="01000000000000000000" pitchFamily="2" charset="-78"/>
                <a:cs typeface="Aldhabi" panose="01000000000000000000" pitchFamily="2" charset="-78"/>
              </a:rPr>
              <a:t>Manthan’s Grocery Center</a:t>
            </a:r>
            <a:endParaRPr lang="ko-KR" altLang="en-US" b="1" dirty="0">
              <a:latin typeface="Aldhabi" panose="01000000000000000000" pitchFamily="2" charset="-78"/>
              <a:cs typeface="Aldhabi" panose="01000000000000000000" pitchFamily="2" charset="-78"/>
            </a:endParaRPr>
          </a:p>
        </p:txBody>
      </p:sp>
      <p:sp>
        <p:nvSpPr>
          <p:cNvPr id="18" name="직사각형 17"/>
          <p:cNvSpPr/>
          <p:nvPr/>
        </p:nvSpPr>
        <p:spPr>
          <a:xfrm>
            <a:off x="189037" y="3964994"/>
            <a:ext cx="3374851" cy="13849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1400" b="1" dirty="0">
                <a:solidFill>
                  <a:schemeClr val="bg1"/>
                </a:solidFill>
                <a:latin typeface="+mj-lt"/>
                <a:ea typeface="맑은 고딕" pitchFamily="50" charset="-127"/>
                <a:cs typeface="굴림" pitchFamily="50" charset="-127"/>
              </a:rPr>
              <a:t>Course name  ---  Object Oriented Programming</a:t>
            </a:r>
          </a:p>
          <a:p>
            <a:pPr fontAlgn="base">
              <a:spcBef>
                <a:spcPct val="0"/>
              </a:spcBef>
              <a:spcAft>
                <a:spcPct val="0"/>
              </a:spcAft>
            </a:pPr>
            <a:endParaRPr kumimoji="1" lang="en-US" altLang="ko-KR" sz="1400" b="1" dirty="0">
              <a:solidFill>
                <a:schemeClr val="bg1"/>
              </a:solidFill>
              <a:latin typeface="+mj-lt"/>
              <a:ea typeface="맑은 고딕" pitchFamily="50" charset="-127"/>
              <a:cs typeface="굴림" pitchFamily="50" charset="-127"/>
            </a:endParaRPr>
          </a:p>
          <a:p>
            <a:pPr fontAlgn="base">
              <a:spcBef>
                <a:spcPct val="0"/>
              </a:spcBef>
              <a:spcAft>
                <a:spcPct val="0"/>
              </a:spcAft>
            </a:pPr>
            <a:r>
              <a:rPr kumimoji="1" lang="en-US" altLang="ko-KR" sz="1400" b="1" dirty="0">
                <a:solidFill>
                  <a:schemeClr val="bg1"/>
                </a:solidFill>
                <a:latin typeface="+mj-lt"/>
                <a:ea typeface="맑은 고딕" pitchFamily="50" charset="-127"/>
                <a:cs typeface="굴림" pitchFamily="50" charset="-127"/>
              </a:rPr>
              <a:t>Course Code – CSC 450</a:t>
            </a:r>
          </a:p>
          <a:p>
            <a:pPr fontAlgn="base">
              <a:spcBef>
                <a:spcPct val="0"/>
              </a:spcBef>
              <a:spcAft>
                <a:spcPct val="0"/>
              </a:spcAft>
            </a:pPr>
            <a:endParaRPr kumimoji="1" lang="en-US" altLang="ko-KR" sz="1400" b="1" dirty="0">
              <a:solidFill>
                <a:schemeClr val="bg1"/>
              </a:solidFill>
              <a:latin typeface="+mj-lt"/>
              <a:ea typeface="맑은 고딕" pitchFamily="50" charset="-127"/>
              <a:cs typeface="굴림" pitchFamily="50" charset="-127"/>
            </a:endParaRPr>
          </a:p>
          <a:p>
            <a:pPr fontAlgn="base">
              <a:spcBef>
                <a:spcPct val="0"/>
              </a:spcBef>
              <a:spcAft>
                <a:spcPct val="0"/>
              </a:spcAft>
            </a:pPr>
            <a:r>
              <a:rPr kumimoji="1" lang="en-US" altLang="ko-KR" sz="1400" b="1" dirty="0">
                <a:solidFill>
                  <a:schemeClr val="bg1"/>
                </a:solidFill>
                <a:latin typeface="+mj-lt"/>
                <a:ea typeface="맑은 고딕" pitchFamily="50" charset="-127"/>
                <a:cs typeface="굴림" pitchFamily="50" charset="-127"/>
              </a:rPr>
              <a:t>Prof name – Prof Shukri </a:t>
            </a:r>
            <a:r>
              <a:rPr kumimoji="1" lang="en-US" altLang="ko-KR" sz="1400" b="1" dirty="0" err="1">
                <a:solidFill>
                  <a:schemeClr val="bg1"/>
                </a:solidFill>
                <a:latin typeface="+mj-lt"/>
                <a:ea typeface="맑은 고딕" pitchFamily="50" charset="-127"/>
                <a:cs typeface="굴림" pitchFamily="50" charset="-127"/>
              </a:rPr>
              <a:t>Abotteen</a:t>
            </a:r>
            <a:endParaRPr kumimoji="1" lang="en-US" altLang="ko-KR" sz="1400" b="1" dirty="0">
              <a:solidFill>
                <a:schemeClr val="bg1"/>
              </a:solidFill>
              <a:latin typeface="+mj-lt"/>
              <a:ea typeface="맑은 고딕" pitchFamily="50" charset="-127"/>
              <a:cs typeface="굴림" pitchFamily="50" charset="-127"/>
            </a:endParaRPr>
          </a:p>
        </p:txBody>
      </p:sp>
      <p:grpSp>
        <p:nvGrpSpPr>
          <p:cNvPr id="10" name="그룹 9"/>
          <p:cNvGrpSpPr/>
          <p:nvPr/>
        </p:nvGrpSpPr>
        <p:grpSpPr>
          <a:xfrm>
            <a:off x="3904200" y="6166383"/>
            <a:ext cx="1335600" cy="338400"/>
            <a:chOff x="5427663" y="5711825"/>
            <a:chExt cx="1335600" cy="338400"/>
          </a:xfrm>
        </p:grpSpPr>
        <p:sp>
          <p:nvSpPr>
            <p:cNvPr id="11" name="AutoShape 3"/>
            <p:cNvSpPr>
              <a:spLocks noChangeAspect="1" noChangeArrowheads="1" noTextEdit="1"/>
            </p:cNvSpPr>
            <p:nvPr/>
          </p:nvSpPr>
          <p:spPr bwMode="auto">
            <a:xfrm>
              <a:off x="5429245" y="5711825"/>
              <a:ext cx="1332435" cy="3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Freeform 5"/>
            <p:cNvSpPr>
              <a:spLocks/>
            </p:cNvSpPr>
            <p:nvPr/>
          </p:nvSpPr>
          <p:spPr bwMode="auto">
            <a:xfrm>
              <a:off x="5628635" y="5887235"/>
              <a:ext cx="85453" cy="130393"/>
            </a:xfrm>
            <a:custGeom>
              <a:avLst/>
              <a:gdLst>
                <a:gd name="T0" fmla="*/ 83 w 83"/>
                <a:gd name="T1" fmla="*/ 90 h 130"/>
                <a:gd name="T2" fmla="*/ 79 w 83"/>
                <a:gd name="T3" fmla="*/ 108 h 130"/>
                <a:gd name="T4" fmla="*/ 69 w 83"/>
                <a:gd name="T5" fmla="*/ 120 h 130"/>
                <a:gd name="T6" fmla="*/ 54 w 83"/>
                <a:gd name="T7" fmla="*/ 128 h 130"/>
                <a:gd name="T8" fmla="*/ 36 w 83"/>
                <a:gd name="T9" fmla="*/ 130 h 130"/>
                <a:gd name="T10" fmla="*/ 24 w 83"/>
                <a:gd name="T11" fmla="*/ 129 h 130"/>
                <a:gd name="T12" fmla="*/ 14 w 83"/>
                <a:gd name="T13" fmla="*/ 127 h 130"/>
                <a:gd name="T14" fmla="*/ 7 w 83"/>
                <a:gd name="T15" fmla="*/ 124 h 130"/>
                <a:gd name="T16" fmla="*/ 3 w 83"/>
                <a:gd name="T17" fmla="*/ 121 h 130"/>
                <a:gd name="T18" fmla="*/ 1 w 83"/>
                <a:gd name="T19" fmla="*/ 117 h 130"/>
                <a:gd name="T20" fmla="*/ 0 w 83"/>
                <a:gd name="T21" fmla="*/ 110 h 130"/>
                <a:gd name="T22" fmla="*/ 0 w 83"/>
                <a:gd name="T23" fmla="*/ 105 h 130"/>
                <a:gd name="T24" fmla="*/ 1 w 83"/>
                <a:gd name="T25" fmla="*/ 102 h 130"/>
                <a:gd name="T26" fmla="*/ 2 w 83"/>
                <a:gd name="T27" fmla="*/ 100 h 130"/>
                <a:gd name="T28" fmla="*/ 4 w 83"/>
                <a:gd name="T29" fmla="*/ 99 h 130"/>
                <a:gd name="T30" fmla="*/ 8 w 83"/>
                <a:gd name="T31" fmla="*/ 101 h 130"/>
                <a:gd name="T32" fmla="*/ 14 w 83"/>
                <a:gd name="T33" fmla="*/ 105 h 130"/>
                <a:gd name="T34" fmla="*/ 24 w 83"/>
                <a:gd name="T35" fmla="*/ 108 h 130"/>
                <a:gd name="T36" fmla="*/ 36 w 83"/>
                <a:gd name="T37" fmla="*/ 110 h 130"/>
                <a:gd name="T38" fmla="*/ 45 w 83"/>
                <a:gd name="T39" fmla="*/ 109 h 130"/>
                <a:gd name="T40" fmla="*/ 51 w 83"/>
                <a:gd name="T41" fmla="*/ 105 h 130"/>
                <a:gd name="T42" fmla="*/ 55 w 83"/>
                <a:gd name="T43" fmla="*/ 100 h 130"/>
                <a:gd name="T44" fmla="*/ 56 w 83"/>
                <a:gd name="T45" fmla="*/ 94 h 130"/>
                <a:gd name="T46" fmla="*/ 54 w 83"/>
                <a:gd name="T47" fmla="*/ 86 h 130"/>
                <a:gd name="T48" fmla="*/ 48 w 83"/>
                <a:gd name="T49" fmla="*/ 81 h 130"/>
                <a:gd name="T50" fmla="*/ 39 w 83"/>
                <a:gd name="T51" fmla="*/ 76 h 130"/>
                <a:gd name="T52" fmla="*/ 29 w 83"/>
                <a:gd name="T53" fmla="*/ 72 h 130"/>
                <a:gd name="T54" fmla="*/ 19 w 83"/>
                <a:gd name="T55" fmla="*/ 66 h 130"/>
                <a:gd name="T56" fmla="*/ 11 w 83"/>
                <a:gd name="T57" fmla="*/ 59 h 130"/>
                <a:gd name="T58" fmla="*/ 5 w 83"/>
                <a:gd name="T59" fmla="*/ 50 h 130"/>
                <a:gd name="T60" fmla="*/ 2 w 83"/>
                <a:gd name="T61" fmla="*/ 36 h 130"/>
                <a:gd name="T62" fmla="*/ 6 w 83"/>
                <a:gd name="T63" fmla="*/ 20 h 130"/>
                <a:gd name="T64" fmla="*/ 15 w 83"/>
                <a:gd name="T65" fmla="*/ 9 h 130"/>
                <a:gd name="T66" fmla="*/ 28 w 83"/>
                <a:gd name="T67" fmla="*/ 2 h 130"/>
                <a:gd name="T68" fmla="*/ 45 w 83"/>
                <a:gd name="T69" fmla="*/ 0 h 130"/>
                <a:gd name="T70" fmla="*/ 54 w 83"/>
                <a:gd name="T71" fmla="*/ 0 h 130"/>
                <a:gd name="T72" fmla="*/ 62 w 83"/>
                <a:gd name="T73" fmla="*/ 2 h 130"/>
                <a:gd name="T74" fmla="*/ 69 w 83"/>
                <a:gd name="T75" fmla="*/ 5 h 130"/>
                <a:gd name="T76" fmla="*/ 73 w 83"/>
                <a:gd name="T77" fmla="*/ 7 h 130"/>
                <a:gd name="T78" fmla="*/ 75 w 83"/>
                <a:gd name="T79" fmla="*/ 9 h 130"/>
                <a:gd name="T80" fmla="*/ 75 w 83"/>
                <a:gd name="T81" fmla="*/ 11 h 130"/>
                <a:gd name="T82" fmla="*/ 75 w 83"/>
                <a:gd name="T83" fmla="*/ 13 h 130"/>
                <a:gd name="T84" fmla="*/ 76 w 83"/>
                <a:gd name="T85" fmla="*/ 18 h 130"/>
                <a:gd name="T86" fmla="*/ 75 w 83"/>
                <a:gd name="T87" fmla="*/ 22 h 130"/>
                <a:gd name="T88" fmla="*/ 75 w 83"/>
                <a:gd name="T89" fmla="*/ 26 h 130"/>
                <a:gd name="T90" fmla="*/ 74 w 83"/>
                <a:gd name="T91" fmla="*/ 28 h 130"/>
                <a:gd name="T92" fmla="*/ 72 w 83"/>
                <a:gd name="T93" fmla="*/ 28 h 130"/>
                <a:gd name="T94" fmla="*/ 69 w 83"/>
                <a:gd name="T95" fmla="*/ 27 h 130"/>
                <a:gd name="T96" fmla="*/ 63 w 83"/>
                <a:gd name="T97" fmla="*/ 24 h 130"/>
                <a:gd name="T98" fmla="*/ 55 w 83"/>
                <a:gd name="T99" fmla="*/ 21 h 130"/>
                <a:gd name="T100" fmla="*/ 45 w 83"/>
                <a:gd name="T101" fmla="*/ 20 h 130"/>
                <a:gd name="T102" fmla="*/ 38 w 83"/>
                <a:gd name="T103" fmla="*/ 21 h 130"/>
                <a:gd name="T104" fmla="*/ 33 w 83"/>
                <a:gd name="T105" fmla="*/ 23 h 130"/>
                <a:gd name="T106" fmla="*/ 30 w 83"/>
                <a:gd name="T107" fmla="*/ 28 h 130"/>
                <a:gd name="T108" fmla="*/ 28 w 83"/>
                <a:gd name="T109" fmla="*/ 33 h 130"/>
                <a:gd name="T110" fmla="*/ 31 w 83"/>
                <a:gd name="T111" fmla="*/ 40 h 130"/>
                <a:gd name="T112" fmla="*/ 37 w 83"/>
                <a:gd name="T113" fmla="*/ 46 h 130"/>
                <a:gd name="T114" fmla="*/ 46 w 83"/>
                <a:gd name="T115" fmla="*/ 50 h 130"/>
                <a:gd name="T116" fmla="*/ 56 w 83"/>
                <a:gd name="T117" fmla="*/ 55 h 130"/>
                <a:gd name="T118" fmla="*/ 66 w 83"/>
                <a:gd name="T119" fmla="*/ 60 h 130"/>
                <a:gd name="T120" fmla="*/ 74 w 83"/>
                <a:gd name="T121" fmla="*/ 67 h 130"/>
                <a:gd name="T122" fmla="*/ 81 w 83"/>
                <a:gd name="T123" fmla="*/ 77 h 130"/>
                <a:gd name="T124" fmla="*/ 83 w 83"/>
                <a:gd name="T125" fmla="*/ 9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3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Freeform 6"/>
            <p:cNvSpPr>
              <a:spLocks/>
            </p:cNvSpPr>
            <p:nvPr/>
          </p:nvSpPr>
          <p:spPr bwMode="auto">
            <a:xfrm>
              <a:off x="5726748" y="5879473"/>
              <a:ext cx="26902" cy="138155"/>
            </a:xfrm>
            <a:custGeom>
              <a:avLst/>
              <a:gdLst>
                <a:gd name="T0" fmla="*/ 25 w 25"/>
                <a:gd name="T1" fmla="*/ 133 h 137"/>
                <a:gd name="T2" fmla="*/ 24 w 25"/>
                <a:gd name="T3" fmla="*/ 135 h 137"/>
                <a:gd name="T4" fmla="*/ 22 w 25"/>
                <a:gd name="T5" fmla="*/ 136 h 137"/>
                <a:gd name="T6" fmla="*/ 18 w 25"/>
                <a:gd name="T7" fmla="*/ 137 h 137"/>
                <a:gd name="T8" fmla="*/ 12 w 25"/>
                <a:gd name="T9" fmla="*/ 137 h 137"/>
                <a:gd name="T10" fmla="*/ 7 w 25"/>
                <a:gd name="T11" fmla="*/ 137 h 137"/>
                <a:gd name="T12" fmla="*/ 3 w 25"/>
                <a:gd name="T13" fmla="*/ 136 h 137"/>
                <a:gd name="T14" fmla="*/ 1 w 25"/>
                <a:gd name="T15" fmla="*/ 135 h 137"/>
                <a:gd name="T16" fmla="*/ 0 w 25"/>
                <a:gd name="T17" fmla="*/ 133 h 137"/>
                <a:gd name="T18" fmla="*/ 0 w 25"/>
                <a:gd name="T19" fmla="*/ 4 h 137"/>
                <a:gd name="T20" fmla="*/ 1 w 25"/>
                <a:gd name="T21" fmla="*/ 3 h 137"/>
                <a:gd name="T22" fmla="*/ 3 w 25"/>
                <a:gd name="T23" fmla="*/ 1 h 137"/>
                <a:gd name="T24" fmla="*/ 7 w 25"/>
                <a:gd name="T25" fmla="*/ 1 h 137"/>
                <a:gd name="T26" fmla="*/ 12 w 25"/>
                <a:gd name="T27" fmla="*/ 0 h 137"/>
                <a:gd name="T28" fmla="*/ 18 w 25"/>
                <a:gd name="T29" fmla="*/ 1 h 137"/>
                <a:gd name="T30" fmla="*/ 22 w 25"/>
                <a:gd name="T31" fmla="*/ 1 h 137"/>
                <a:gd name="T32" fmla="*/ 24 w 25"/>
                <a:gd name="T33" fmla="*/ 3 h 137"/>
                <a:gd name="T34" fmla="*/ 25 w 25"/>
                <a:gd name="T35" fmla="*/ 4 h 137"/>
                <a:gd name="T36" fmla="*/ 25 w 25"/>
                <a:gd name="T37"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37">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4" name="Freeform 7"/>
            <p:cNvSpPr>
              <a:spLocks noEditPoints="1"/>
            </p:cNvSpPr>
            <p:nvPr/>
          </p:nvSpPr>
          <p:spPr bwMode="auto">
            <a:xfrm>
              <a:off x="5771057" y="5882577"/>
              <a:ext cx="28484" cy="135050"/>
            </a:xfrm>
            <a:custGeom>
              <a:avLst/>
              <a:gdLst>
                <a:gd name="T0" fmla="*/ 28 w 28"/>
                <a:gd name="T1" fmla="*/ 12 h 133"/>
                <a:gd name="T2" fmla="*/ 25 w 28"/>
                <a:gd name="T3" fmla="*/ 22 h 133"/>
                <a:gd name="T4" fmla="*/ 14 w 28"/>
                <a:gd name="T5" fmla="*/ 25 h 133"/>
                <a:gd name="T6" fmla="*/ 2 w 28"/>
                <a:gd name="T7" fmla="*/ 23 h 133"/>
                <a:gd name="T8" fmla="*/ 0 w 28"/>
                <a:gd name="T9" fmla="*/ 13 h 133"/>
                <a:gd name="T10" fmla="*/ 3 w 28"/>
                <a:gd name="T11" fmla="*/ 2 h 133"/>
                <a:gd name="T12" fmla="*/ 14 w 28"/>
                <a:gd name="T13" fmla="*/ 0 h 133"/>
                <a:gd name="T14" fmla="*/ 25 w 28"/>
                <a:gd name="T15" fmla="*/ 2 h 133"/>
                <a:gd name="T16" fmla="*/ 28 w 28"/>
                <a:gd name="T17" fmla="*/ 12 h 133"/>
                <a:gd name="T18" fmla="*/ 26 w 28"/>
                <a:gd name="T19" fmla="*/ 129 h 133"/>
                <a:gd name="T20" fmla="*/ 25 w 28"/>
                <a:gd name="T21" fmla="*/ 131 h 133"/>
                <a:gd name="T22" fmla="*/ 23 w 28"/>
                <a:gd name="T23" fmla="*/ 132 h 133"/>
                <a:gd name="T24" fmla="*/ 20 w 28"/>
                <a:gd name="T25" fmla="*/ 133 h 133"/>
                <a:gd name="T26" fmla="*/ 14 w 28"/>
                <a:gd name="T27" fmla="*/ 133 h 133"/>
                <a:gd name="T28" fmla="*/ 8 w 28"/>
                <a:gd name="T29" fmla="*/ 133 h 133"/>
                <a:gd name="T30" fmla="*/ 4 w 28"/>
                <a:gd name="T31" fmla="*/ 132 h 133"/>
                <a:gd name="T32" fmla="*/ 2 w 28"/>
                <a:gd name="T33" fmla="*/ 131 h 133"/>
                <a:gd name="T34" fmla="*/ 1 w 28"/>
                <a:gd name="T35" fmla="*/ 129 h 133"/>
                <a:gd name="T36" fmla="*/ 1 w 28"/>
                <a:gd name="T37" fmla="*/ 42 h 133"/>
                <a:gd name="T38" fmla="*/ 2 w 28"/>
                <a:gd name="T39" fmla="*/ 40 h 133"/>
                <a:gd name="T40" fmla="*/ 4 w 28"/>
                <a:gd name="T41" fmla="*/ 39 h 133"/>
                <a:gd name="T42" fmla="*/ 8 w 28"/>
                <a:gd name="T43" fmla="*/ 38 h 133"/>
                <a:gd name="T44" fmla="*/ 14 w 28"/>
                <a:gd name="T45" fmla="*/ 38 h 133"/>
                <a:gd name="T46" fmla="*/ 20 w 28"/>
                <a:gd name="T47" fmla="*/ 38 h 133"/>
                <a:gd name="T48" fmla="*/ 23 w 28"/>
                <a:gd name="T49" fmla="*/ 39 h 133"/>
                <a:gd name="T50" fmla="*/ 25 w 28"/>
                <a:gd name="T51" fmla="*/ 40 h 133"/>
                <a:gd name="T52" fmla="*/ 26 w 28"/>
                <a:gd name="T53" fmla="*/ 42 h 133"/>
                <a:gd name="T54" fmla="*/ 26 w 28"/>
                <a:gd name="T55" fmla="*/ 12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33">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5" name="Freeform 8"/>
            <p:cNvSpPr>
              <a:spLocks noEditPoints="1"/>
            </p:cNvSpPr>
            <p:nvPr/>
          </p:nvSpPr>
          <p:spPr bwMode="auto">
            <a:xfrm>
              <a:off x="5813784" y="5879473"/>
              <a:ext cx="88618" cy="138155"/>
            </a:xfrm>
            <a:custGeom>
              <a:avLst/>
              <a:gdLst>
                <a:gd name="T0" fmla="*/ 88 w 88"/>
                <a:gd name="T1" fmla="*/ 132 h 137"/>
                <a:gd name="T2" fmla="*/ 87 w 88"/>
                <a:gd name="T3" fmla="*/ 134 h 137"/>
                <a:gd name="T4" fmla="*/ 85 w 88"/>
                <a:gd name="T5" fmla="*/ 135 h 137"/>
                <a:gd name="T6" fmla="*/ 82 w 88"/>
                <a:gd name="T7" fmla="*/ 136 h 137"/>
                <a:gd name="T8" fmla="*/ 77 w 88"/>
                <a:gd name="T9" fmla="*/ 136 h 137"/>
                <a:gd name="T10" fmla="*/ 72 w 88"/>
                <a:gd name="T11" fmla="*/ 136 h 137"/>
                <a:gd name="T12" fmla="*/ 69 w 88"/>
                <a:gd name="T13" fmla="*/ 135 h 137"/>
                <a:gd name="T14" fmla="*/ 67 w 88"/>
                <a:gd name="T15" fmla="*/ 134 h 137"/>
                <a:gd name="T16" fmla="*/ 67 w 88"/>
                <a:gd name="T17" fmla="*/ 132 h 137"/>
                <a:gd name="T18" fmla="*/ 67 w 88"/>
                <a:gd name="T19" fmla="*/ 122 h 137"/>
                <a:gd name="T20" fmla="*/ 52 w 88"/>
                <a:gd name="T21" fmla="*/ 133 h 137"/>
                <a:gd name="T22" fmla="*/ 36 w 88"/>
                <a:gd name="T23" fmla="*/ 137 h 137"/>
                <a:gd name="T24" fmla="*/ 19 w 88"/>
                <a:gd name="T25" fmla="*/ 134 h 137"/>
                <a:gd name="T26" fmla="*/ 8 w 88"/>
                <a:gd name="T27" fmla="*/ 123 h 137"/>
                <a:gd name="T28" fmla="*/ 2 w 88"/>
                <a:gd name="T29" fmla="*/ 108 h 137"/>
                <a:gd name="T30" fmla="*/ 0 w 88"/>
                <a:gd name="T31" fmla="*/ 89 h 137"/>
                <a:gd name="T32" fmla="*/ 2 w 88"/>
                <a:gd name="T33" fmla="*/ 69 h 137"/>
                <a:gd name="T34" fmla="*/ 9 w 88"/>
                <a:gd name="T35" fmla="*/ 53 h 137"/>
                <a:gd name="T36" fmla="*/ 21 w 88"/>
                <a:gd name="T37" fmla="*/ 43 h 137"/>
                <a:gd name="T38" fmla="*/ 38 w 88"/>
                <a:gd name="T39" fmla="*/ 39 h 137"/>
                <a:gd name="T40" fmla="*/ 51 w 88"/>
                <a:gd name="T41" fmla="*/ 42 h 137"/>
                <a:gd name="T42" fmla="*/ 63 w 88"/>
                <a:gd name="T43" fmla="*/ 51 h 137"/>
                <a:gd name="T44" fmla="*/ 63 w 88"/>
                <a:gd name="T45" fmla="*/ 4 h 137"/>
                <a:gd name="T46" fmla="*/ 64 w 88"/>
                <a:gd name="T47" fmla="*/ 2 h 137"/>
                <a:gd name="T48" fmla="*/ 66 w 88"/>
                <a:gd name="T49" fmla="*/ 1 h 137"/>
                <a:gd name="T50" fmla="*/ 69 w 88"/>
                <a:gd name="T51" fmla="*/ 0 h 137"/>
                <a:gd name="T52" fmla="*/ 75 w 88"/>
                <a:gd name="T53" fmla="*/ 0 h 137"/>
                <a:gd name="T54" fmla="*/ 81 w 88"/>
                <a:gd name="T55" fmla="*/ 0 h 137"/>
                <a:gd name="T56" fmla="*/ 85 w 88"/>
                <a:gd name="T57" fmla="*/ 1 h 137"/>
                <a:gd name="T58" fmla="*/ 87 w 88"/>
                <a:gd name="T59" fmla="*/ 2 h 137"/>
                <a:gd name="T60" fmla="*/ 88 w 88"/>
                <a:gd name="T61" fmla="*/ 4 h 137"/>
                <a:gd name="T62" fmla="*/ 88 w 88"/>
                <a:gd name="T63" fmla="*/ 132 h 137"/>
                <a:gd name="T64" fmla="*/ 63 w 88"/>
                <a:gd name="T65" fmla="*/ 74 h 137"/>
                <a:gd name="T66" fmla="*/ 53 w 88"/>
                <a:gd name="T67" fmla="*/ 63 h 137"/>
                <a:gd name="T68" fmla="*/ 43 w 88"/>
                <a:gd name="T69" fmla="*/ 60 h 137"/>
                <a:gd name="T70" fmla="*/ 34 w 88"/>
                <a:gd name="T71" fmla="*/ 62 h 137"/>
                <a:gd name="T72" fmla="*/ 29 w 88"/>
                <a:gd name="T73" fmla="*/ 69 h 137"/>
                <a:gd name="T74" fmla="*/ 26 w 88"/>
                <a:gd name="T75" fmla="*/ 78 h 137"/>
                <a:gd name="T76" fmla="*/ 25 w 88"/>
                <a:gd name="T77" fmla="*/ 88 h 137"/>
                <a:gd name="T78" fmla="*/ 26 w 88"/>
                <a:gd name="T79" fmla="*/ 98 h 137"/>
                <a:gd name="T80" fmla="*/ 28 w 88"/>
                <a:gd name="T81" fmla="*/ 108 h 137"/>
                <a:gd name="T82" fmla="*/ 34 w 88"/>
                <a:gd name="T83" fmla="*/ 114 h 137"/>
                <a:gd name="T84" fmla="*/ 42 w 88"/>
                <a:gd name="T85" fmla="*/ 117 h 137"/>
                <a:gd name="T86" fmla="*/ 47 w 88"/>
                <a:gd name="T87" fmla="*/ 116 h 137"/>
                <a:gd name="T88" fmla="*/ 52 w 88"/>
                <a:gd name="T89" fmla="*/ 113 h 137"/>
                <a:gd name="T90" fmla="*/ 57 w 88"/>
                <a:gd name="T91" fmla="*/ 109 h 137"/>
                <a:gd name="T92" fmla="*/ 63 w 88"/>
                <a:gd name="T93" fmla="*/ 103 h 137"/>
                <a:gd name="T94" fmla="*/ 63 w 88"/>
                <a:gd name="T95"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37">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Freeform 9"/>
            <p:cNvSpPr>
              <a:spLocks noEditPoints="1"/>
            </p:cNvSpPr>
            <p:nvPr/>
          </p:nvSpPr>
          <p:spPr bwMode="auto">
            <a:xfrm>
              <a:off x="5916644" y="5919832"/>
              <a:ext cx="88618" cy="97795"/>
            </a:xfrm>
            <a:custGeom>
              <a:avLst/>
              <a:gdLst>
                <a:gd name="T0" fmla="*/ 86 w 86"/>
                <a:gd name="T1" fmla="*/ 47 h 98"/>
                <a:gd name="T2" fmla="*/ 84 w 86"/>
                <a:gd name="T3" fmla="*/ 53 h 98"/>
                <a:gd name="T4" fmla="*/ 78 w 86"/>
                <a:gd name="T5" fmla="*/ 56 h 98"/>
                <a:gd name="T6" fmla="*/ 25 w 86"/>
                <a:gd name="T7" fmla="*/ 56 h 98"/>
                <a:gd name="T8" fmla="*/ 27 w 86"/>
                <a:gd name="T9" fmla="*/ 66 h 98"/>
                <a:gd name="T10" fmla="*/ 31 w 86"/>
                <a:gd name="T11" fmla="*/ 73 h 98"/>
                <a:gd name="T12" fmla="*/ 38 w 86"/>
                <a:gd name="T13" fmla="*/ 78 h 98"/>
                <a:gd name="T14" fmla="*/ 49 w 86"/>
                <a:gd name="T15" fmla="*/ 80 h 98"/>
                <a:gd name="T16" fmla="*/ 61 w 86"/>
                <a:gd name="T17" fmla="*/ 79 h 98"/>
                <a:gd name="T18" fmla="*/ 69 w 86"/>
                <a:gd name="T19" fmla="*/ 77 h 98"/>
                <a:gd name="T20" fmla="*/ 75 w 86"/>
                <a:gd name="T21" fmla="*/ 75 h 98"/>
                <a:gd name="T22" fmla="*/ 79 w 86"/>
                <a:gd name="T23" fmla="*/ 74 h 98"/>
                <a:gd name="T24" fmla="*/ 80 w 86"/>
                <a:gd name="T25" fmla="*/ 74 h 98"/>
                <a:gd name="T26" fmla="*/ 81 w 86"/>
                <a:gd name="T27" fmla="*/ 75 h 98"/>
                <a:gd name="T28" fmla="*/ 82 w 86"/>
                <a:gd name="T29" fmla="*/ 78 h 98"/>
                <a:gd name="T30" fmla="*/ 82 w 86"/>
                <a:gd name="T31" fmla="*/ 82 h 98"/>
                <a:gd name="T32" fmla="*/ 82 w 86"/>
                <a:gd name="T33" fmla="*/ 86 h 98"/>
                <a:gd name="T34" fmla="*/ 81 w 86"/>
                <a:gd name="T35" fmla="*/ 88 h 98"/>
                <a:gd name="T36" fmla="*/ 81 w 86"/>
                <a:gd name="T37" fmla="*/ 90 h 98"/>
                <a:gd name="T38" fmla="*/ 80 w 86"/>
                <a:gd name="T39" fmla="*/ 91 h 98"/>
                <a:gd name="T40" fmla="*/ 76 w 86"/>
                <a:gd name="T41" fmla="*/ 93 h 98"/>
                <a:gd name="T42" fmla="*/ 69 w 86"/>
                <a:gd name="T43" fmla="*/ 96 h 98"/>
                <a:gd name="T44" fmla="*/ 59 w 86"/>
                <a:gd name="T45" fmla="*/ 98 h 98"/>
                <a:gd name="T46" fmla="*/ 47 w 86"/>
                <a:gd name="T47" fmla="*/ 98 h 98"/>
                <a:gd name="T48" fmla="*/ 26 w 86"/>
                <a:gd name="T49" fmla="*/ 95 h 98"/>
                <a:gd name="T50" fmla="*/ 12 w 86"/>
                <a:gd name="T51" fmla="*/ 87 h 98"/>
                <a:gd name="T52" fmla="*/ 3 w 86"/>
                <a:gd name="T53" fmla="*/ 72 h 98"/>
                <a:gd name="T54" fmla="*/ 0 w 86"/>
                <a:gd name="T55" fmla="*/ 50 h 98"/>
                <a:gd name="T56" fmla="*/ 3 w 86"/>
                <a:gd name="T57" fmla="*/ 29 h 98"/>
                <a:gd name="T58" fmla="*/ 12 w 86"/>
                <a:gd name="T59" fmla="*/ 13 h 98"/>
                <a:gd name="T60" fmla="*/ 26 w 86"/>
                <a:gd name="T61" fmla="*/ 4 h 98"/>
                <a:gd name="T62" fmla="*/ 45 w 86"/>
                <a:gd name="T63" fmla="*/ 0 h 98"/>
                <a:gd name="T64" fmla="*/ 63 w 86"/>
                <a:gd name="T65" fmla="*/ 3 h 98"/>
                <a:gd name="T66" fmla="*/ 76 w 86"/>
                <a:gd name="T67" fmla="*/ 12 h 98"/>
                <a:gd name="T68" fmla="*/ 84 w 86"/>
                <a:gd name="T69" fmla="*/ 26 h 98"/>
                <a:gd name="T70" fmla="*/ 86 w 86"/>
                <a:gd name="T71" fmla="*/ 43 h 98"/>
                <a:gd name="T72" fmla="*/ 86 w 86"/>
                <a:gd name="T73" fmla="*/ 47 h 98"/>
                <a:gd name="T74" fmla="*/ 62 w 86"/>
                <a:gd name="T75" fmla="*/ 40 h 98"/>
                <a:gd name="T76" fmla="*/ 58 w 86"/>
                <a:gd name="T77" fmla="*/ 23 h 98"/>
                <a:gd name="T78" fmla="*/ 44 w 86"/>
                <a:gd name="T79" fmla="*/ 18 h 98"/>
                <a:gd name="T80" fmla="*/ 36 w 86"/>
                <a:gd name="T81" fmla="*/ 19 h 98"/>
                <a:gd name="T82" fmla="*/ 30 w 86"/>
                <a:gd name="T83" fmla="*/ 24 h 98"/>
                <a:gd name="T84" fmla="*/ 27 w 86"/>
                <a:gd name="T85" fmla="*/ 31 h 98"/>
                <a:gd name="T86" fmla="*/ 25 w 86"/>
                <a:gd name="T87" fmla="*/ 40 h 98"/>
                <a:gd name="T88" fmla="*/ 62 w 86"/>
                <a:gd name="T8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98">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7" name="Freeform 10"/>
            <p:cNvSpPr>
              <a:spLocks/>
            </p:cNvSpPr>
            <p:nvPr/>
          </p:nvSpPr>
          <p:spPr bwMode="auto">
            <a:xfrm>
              <a:off x="6063814" y="5888786"/>
              <a:ext cx="134510" cy="128841"/>
            </a:xfrm>
            <a:custGeom>
              <a:avLst/>
              <a:gdLst>
                <a:gd name="T0" fmla="*/ 132 w 132"/>
                <a:gd name="T1" fmla="*/ 124 h 127"/>
                <a:gd name="T2" fmla="*/ 132 w 132"/>
                <a:gd name="T3" fmla="*/ 125 h 127"/>
                <a:gd name="T4" fmla="*/ 131 w 132"/>
                <a:gd name="T5" fmla="*/ 126 h 127"/>
                <a:gd name="T6" fmla="*/ 129 w 132"/>
                <a:gd name="T7" fmla="*/ 127 h 127"/>
                <a:gd name="T8" fmla="*/ 126 w 132"/>
                <a:gd name="T9" fmla="*/ 127 h 127"/>
                <a:gd name="T10" fmla="*/ 123 w 132"/>
                <a:gd name="T11" fmla="*/ 127 h 127"/>
                <a:gd name="T12" fmla="*/ 121 w 132"/>
                <a:gd name="T13" fmla="*/ 126 h 127"/>
                <a:gd name="T14" fmla="*/ 120 w 132"/>
                <a:gd name="T15" fmla="*/ 125 h 127"/>
                <a:gd name="T16" fmla="*/ 120 w 132"/>
                <a:gd name="T17" fmla="*/ 124 h 127"/>
                <a:gd name="T18" fmla="*/ 120 w 132"/>
                <a:gd name="T19" fmla="*/ 10 h 127"/>
                <a:gd name="T20" fmla="*/ 120 w 132"/>
                <a:gd name="T21" fmla="*/ 10 h 127"/>
                <a:gd name="T22" fmla="*/ 70 w 132"/>
                <a:gd name="T23" fmla="*/ 125 h 127"/>
                <a:gd name="T24" fmla="*/ 70 w 132"/>
                <a:gd name="T25" fmla="*/ 126 h 127"/>
                <a:gd name="T26" fmla="*/ 68 w 132"/>
                <a:gd name="T27" fmla="*/ 126 h 127"/>
                <a:gd name="T28" fmla="*/ 67 w 132"/>
                <a:gd name="T29" fmla="*/ 127 h 127"/>
                <a:gd name="T30" fmla="*/ 65 w 132"/>
                <a:gd name="T31" fmla="*/ 127 h 127"/>
                <a:gd name="T32" fmla="*/ 62 w 132"/>
                <a:gd name="T33" fmla="*/ 127 h 127"/>
                <a:gd name="T34" fmla="*/ 61 w 132"/>
                <a:gd name="T35" fmla="*/ 126 h 127"/>
                <a:gd name="T36" fmla="*/ 60 w 132"/>
                <a:gd name="T37" fmla="*/ 126 h 127"/>
                <a:gd name="T38" fmla="*/ 59 w 132"/>
                <a:gd name="T39" fmla="*/ 125 h 127"/>
                <a:gd name="T40" fmla="*/ 12 w 132"/>
                <a:gd name="T41" fmla="*/ 10 h 127"/>
                <a:gd name="T42" fmla="*/ 12 w 132"/>
                <a:gd name="T43" fmla="*/ 10 h 127"/>
                <a:gd name="T44" fmla="*/ 12 w 132"/>
                <a:gd name="T45" fmla="*/ 124 h 127"/>
                <a:gd name="T46" fmla="*/ 11 w 132"/>
                <a:gd name="T47" fmla="*/ 125 h 127"/>
                <a:gd name="T48" fmla="*/ 10 w 132"/>
                <a:gd name="T49" fmla="*/ 126 h 127"/>
                <a:gd name="T50" fmla="*/ 8 w 132"/>
                <a:gd name="T51" fmla="*/ 127 h 127"/>
                <a:gd name="T52" fmla="*/ 5 w 132"/>
                <a:gd name="T53" fmla="*/ 127 h 127"/>
                <a:gd name="T54" fmla="*/ 3 w 132"/>
                <a:gd name="T55" fmla="*/ 127 h 127"/>
                <a:gd name="T56" fmla="*/ 1 w 132"/>
                <a:gd name="T57" fmla="*/ 126 h 127"/>
                <a:gd name="T58" fmla="*/ 0 w 132"/>
                <a:gd name="T59" fmla="*/ 125 h 127"/>
                <a:gd name="T60" fmla="*/ 0 w 132"/>
                <a:gd name="T61" fmla="*/ 124 h 127"/>
                <a:gd name="T62" fmla="*/ 0 w 132"/>
                <a:gd name="T63" fmla="*/ 6 h 127"/>
                <a:gd name="T64" fmla="*/ 2 w 132"/>
                <a:gd name="T65" fmla="*/ 1 h 127"/>
                <a:gd name="T66" fmla="*/ 5 w 132"/>
                <a:gd name="T67" fmla="*/ 0 h 127"/>
                <a:gd name="T68" fmla="*/ 12 w 132"/>
                <a:gd name="T69" fmla="*/ 0 h 127"/>
                <a:gd name="T70" fmla="*/ 16 w 132"/>
                <a:gd name="T71" fmla="*/ 0 h 127"/>
                <a:gd name="T72" fmla="*/ 19 w 132"/>
                <a:gd name="T73" fmla="*/ 2 h 127"/>
                <a:gd name="T74" fmla="*/ 22 w 132"/>
                <a:gd name="T75" fmla="*/ 4 h 127"/>
                <a:gd name="T76" fmla="*/ 23 w 132"/>
                <a:gd name="T77" fmla="*/ 8 h 127"/>
                <a:gd name="T78" fmla="*/ 65 w 132"/>
                <a:gd name="T79" fmla="*/ 108 h 127"/>
                <a:gd name="T80" fmla="*/ 66 w 132"/>
                <a:gd name="T81" fmla="*/ 108 h 127"/>
                <a:gd name="T82" fmla="*/ 109 w 132"/>
                <a:gd name="T83" fmla="*/ 8 h 127"/>
                <a:gd name="T84" fmla="*/ 111 w 132"/>
                <a:gd name="T85" fmla="*/ 4 h 127"/>
                <a:gd name="T86" fmla="*/ 114 w 132"/>
                <a:gd name="T87" fmla="*/ 2 h 127"/>
                <a:gd name="T88" fmla="*/ 116 w 132"/>
                <a:gd name="T89" fmla="*/ 0 h 127"/>
                <a:gd name="T90" fmla="*/ 120 w 132"/>
                <a:gd name="T91" fmla="*/ 0 h 127"/>
                <a:gd name="T92" fmla="*/ 127 w 132"/>
                <a:gd name="T93" fmla="*/ 0 h 127"/>
                <a:gd name="T94" fmla="*/ 129 w 132"/>
                <a:gd name="T95" fmla="*/ 0 h 127"/>
                <a:gd name="T96" fmla="*/ 130 w 132"/>
                <a:gd name="T97" fmla="*/ 1 h 127"/>
                <a:gd name="T98" fmla="*/ 132 w 132"/>
                <a:gd name="T99" fmla="*/ 3 h 127"/>
                <a:gd name="T100" fmla="*/ 132 w 132"/>
                <a:gd name="T101" fmla="*/ 6 h 127"/>
                <a:gd name="T102" fmla="*/ 132 w 132"/>
                <a:gd name="T103" fmla="*/ 1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127">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9" name="Freeform 11"/>
            <p:cNvSpPr>
              <a:spLocks noEditPoints="1"/>
            </p:cNvSpPr>
            <p:nvPr/>
          </p:nvSpPr>
          <p:spPr bwMode="auto">
            <a:xfrm>
              <a:off x="6217312" y="5921385"/>
              <a:ext cx="79123"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4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0" name="Freeform 12"/>
            <p:cNvSpPr>
              <a:spLocks/>
            </p:cNvSpPr>
            <p:nvPr/>
          </p:nvSpPr>
          <p:spPr bwMode="auto">
            <a:xfrm>
              <a:off x="6313843" y="5921385"/>
              <a:ext cx="129762" cy="96242"/>
            </a:xfrm>
            <a:custGeom>
              <a:avLst/>
              <a:gdLst>
                <a:gd name="T0" fmla="*/ 126 w 126"/>
                <a:gd name="T1" fmla="*/ 93 h 95"/>
                <a:gd name="T2" fmla="*/ 123 w 126"/>
                <a:gd name="T3" fmla="*/ 95 h 95"/>
                <a:gd name="T4" fmla="*/ 118 w 126"/>
                <a:gd name="T5" fmla="*/ 95 h 95"/>
                <a:gd name="T6" fmla="*/ 115 w 126"/>
                <a:gd name="T7" fmla="*/ 93 h 95"/>
                <a:gd name="T8" fmla="*/ 115 w 126"/>
                <a:gd name="T9" fmla="*/ 38 h 95"/>
                <a:gd name="T10" fmla="*/ 110 w 126"/>
                <a:gd name="T11" fmla="*/ 18 h 95"/>
                <a:gd name="T12" fmla="*/ 95 w 126"/>
                <a:gd name="T13" fmla="*/ 10 h 95"/>
                <a:gd name="T14" fmla="*/ 69 w 126"/>
                <a:gd name="T15" fmla="*/ 29 h 95"/>
                <a:gd name="T16" fmla="*/ 69 w 126"/>
                <a:gd name="T17" fmla="*/ 93 h 95"/>
                <a:gd name="T18" fmla="*/ 66 w 126"/>
                <a:gd name="T19" fmla="*/ 95 h 95"/>
                <a:gd name="T20" fmla="*/ 60 w 126"/>
                <a:gd name="T21" fmla="*/ 95 h 95"/>
                <a:gd name="T22" fmla="*/ 58 w 126"/>
                <a:gd name="T23" fmla="*/ 93 h 95"/>
                <a:gd name="T24" fmla="*/ 57 w 126"/>
                <a:gd name="T25" fmla="*/ 38 h 95"/>
                <a:gd name="T26" fmla="*/ 53 w 126"/>
                <a:gd name="T27" fmla="*/ 18 h 95"/>
                <a:gd name="T28" fmla="*/ 38 w 126"/>
                <a:gd name="T29" fmla="*/ 10 h 95"/>
                <a:gd name="T30" fmla="*/ 12 w 126"/>
                <a:gd name="T31" fmla="*/ 29 h 95"/>
                <a:gd name="T32" fmla="*/ 11 w 126"/>
                <a:gd name="T33" fmla="*/ 93 h 95"/>
                <a:gd name="T34" fmla="*/ 9 w 126"/>
                <a:gd name="T35" fmla="*/ 95 h 95"/>
                <a:gd name="T36" fmla="*/ 3 w 126"/>
                <a:gd name="T37" fmla="*/ 95 h 95"/>
                <a:gd name="T38" fmla="*/ 0 w 126"/>
                <a:gd name="T39" fmla="*/ 93 h 95"/>
                <a:gd name="T40" fmla="*/ 0 w 126"/>
                <a:gd name="T41" fmla="*/ 4 h 95"/>
                <a:gd name="T42" fmla="*/ 1 w 126"/>
                <a:gd name="T43" fmla="*/ 2 h 95"/>
                <a:gd name="T44" fmla="*/ 6 w 126"/>
                <a:gd name="T45" fmla="*/ 1 h 95"/>
                <a:gd name="T46" fmla="*/ 10 w 126"/>
                <a:gd name="T47" fmla="*/ 2 h 95"/>
                <a:gd name="T48" fmla="*/ 11 w 126"/>
                <a:gd name="T49" fmla="*/ 4 h 95"/>
                <a:gd name="T50" fmla="*/ 26 w 126"/>
                <a:gd name="T51" fmla="*/ 4 h 95"/>
                <a:gd name="T52" fmla="*/ 49 w 126"/>
                <a:gd name="T53" fmla="*/ 2 h 95"/>
                <a:gd name="T54" fmla="*/ 63 w 126"/>
                <a:gd name="T55" fmla="*/ 11 h 95"/>
                <a:gd name="T56" fmla="*/ 75 w 126"/>
                <a:gd name="T57" fmla="*/ 10 h 95"/>
                <a:gd name="T58" fmla="*/ 90 w 126"/>
                <a:gd name="T59" fmla="*/ 1 h 95"/>
                <a:gd name="T60" fmla="*/ 111 w 126"/>
                <a:gd name="T61" fmla="*/ 3 h 95"/>
                <a:gd name="T62" fmla="*/ 125 w 126"/>
                <a:gd name="T63" fmla="*/ 23 h 95"/>
                <a:gd name="T64" fmla="*/ 126 w 126"/>
                <a:gd name="T65" fmla="*/ 9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95">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1" name="Freeform 13"/>
            <p:cNvSpPr>
              <a:spLocks noEditPoints="1"/>
            </p:cNvSpPr>
            <p:nvPr/>
          </p:nvSpPr>
          <p:spPr bwMode="auto">
            <a:xfrm>
              <a:off x="6467342" y="5879473"/>
              <a:ext cx="77541" cy="138155"/>
            </a:xfrm>
            <a:custGeom>
              <a:avLst/>
              <a:gdLst>
                <a:gd name="T0" fmla="*/ 77 w 77"/>
                <a:gd name="T1" fmla="*/ 89 h 138"/>
                <a:gd name="T2" fmla="*/ 75 w 77"/>
                <a:gd name="T3" fmla="*/ 109 h 138"/>
                <a:gd name="T4" fmla="*/ 67 w 77"/>
                <a:gd name="T5" fmla="*/ 125 h 138"/>
                <a:gd name="T6" fmla="*/ 55 w 77"/>
                <a:gd name="T7" fmla="*/ 134 h 138"/>
                <a:gd name="T8" fmla="*/ 39 w 77"/>
                <a:gd name="T9" fmla="*/ 138 h 138"/>
                <a:gd name="T10" fmla="*/ 31 w 77"/>
                <a:gd name="T11" fmla="*/ 137 h 138"/>
                <a:gd name="T12" fmla="*/ 25 w 77"/>
                <a:gd name="T13" fmla="*/ 134 h 138"/>
                <a:gd name="T14" fmla="*/ 18 w 77"/>
                <a:gd name="T15" fmla="*/ 130 h 138"/>
                <a:gd name="T16" fmla="*/ 10 w 77"/>
                <a:gd name="T17" fmla="*/ 123 h 138"/>
                <a:gd name="T18" fmla="*/ 10 w 77"/>
                <a:gd name="T19" fmla="*/ 134 h 138"/>
                <a:gd name="T20" fmla="*/ 10 w 77"/>
                <a:gd name="T21" fmla="*/ 135 h 138"/>
                <a:gd name="T22" fmla="*/ 9 w 77"/>
                <a:gd name="T23" fmla="*/ 136 h 138"/>
                <a:gd name="T24" fmla="*/ 7 w 77"/>
                <a:gd name="T25" fmla="*/ 137 h 138"/>
                <a:gd name="T26" fmla="*/ 5 w 77"/>
                <a:gd name="T27" fmla="*/ 137 h 138"/>
                <a:gd name="T28" fmla="*/ 2 w 77"/>
                <a:gd name="T29" fmla="*/ 137 h 138"/>
                <a:gd name="T30" fmla="*/ 1 w 77"/>
                <a:gd name="T31" fmla="*/ 136 h 138"/>
                <a:gd name="T32" fmla="*/ 0 w 77"/>
                <a:gd name="T33" fmla="*/ 135 h 138"/>
                <a:gd name="T34" fmla="*/ 0 w 77"/>
                <a:gd name="T35" fmla="*/ 134 h 138"/>
                <a:gd name="T36" fmla="*/ 0 w 77"/>
                <a:gd name="T37" fmla="*/ 3 h 138"/>
                <a:gd name="T38" fmla="*/ 0 w 77"/>
                <a:gd name="T39" fmla="*/ 1 h 138"/>
                <a:gd name="T40" fmla="*/ 1 w 77"/>
                <a:gd name="T41" fmla="*/ 1 h 138"/>
                <a:gd name="T42" fmla="*/ 3 w 77"/>
                <a:gd name="T43" fmla="*/ 0 h 138"/>
                <a:gd name="T44" fmla="*/ 5 w 77"/>
                <a:gd name="T45" fmla="*/ 0 h 138"/>
                <a:gd name="T46" fmla="*/ 8 w 77"/>
                <a:gd name="T47" fmla="*/ 0 h 138"/>
                <a:gd name="T48" fmla="*/ 10 w 77"/>
                <a:gd name="T49" fmla="*/ 1 h 138"/>
                <a:gd name="T50" fmla="*/ 11 w 77"/>
                <a:gd name="T51" fmla="*/ 1 h 138"/>
                <a:gd name="T52" fmla="*/ 11 w 77"/>
                <a:gd name="T53" fmla="*/ 3 h 138"/>
                <a:gd name="T54" fmla="*/ 11 w 77"/>
                <a:gd name="T55" fmla="*/ 58 h 138"/>
                <a:gd name="T56" fmla="*/ 19 w 77"/>
                <a:gd name="T57" fmla="*/ 50 h 138"/>
                <a:gd name="T58" fmla="*/ 27 w 77"/>
                <a:gd name="T59" fmla="*/ 46 h 138"/>
                <a:gd name="T60" fmla="*/ 34 w 77"/>
                <a:gd name="T61" fmla="*/ 43 h 138"/>
                <a:gd name="T62" fmla="*/ 41 w 77"/>
                <a:gd name="T63" fmla="*/ 42 h 138"/>
                <a:gd name="T64" fmla="*/ 58 w 77"/>
                <a:gd name="T65" fmla="*/ 46 h 138"/>
                <a:gd name="T66" fmla="*/ 69 w 77"/>
                <a:gd name="T67" fmla="*/ 56 h 138"/>
                <a:gd name="T68" fmla="*/ 75 w 77"/>
                <a:gd name="T69" fmla="*/ 71 h 138"/>
                <a:gd name="T70" fmla="*/ 77 w 77"/>
                <a:gd name="T71" fmla="*/ 89 h 138"/>
                <a:gd name="T72" fmla="*/ 65 w 77"/>
                <a:gd name="T73" fmla="*/ 91 h 138"/>
                <a:gd name="T74" fmla="*/ 64 w 77"/>
                <a:gd name="T75" fmla="*/ 76 h 138"/>
                <a:gd name="T76" fmla="*/ 60 w 77"/>
                <a:gd name="T77" fmla="*/ 64 h 138"/>
                <a:gd name="T78" fmla="*/ 52 w 77"/>
                <a:gd name="T79" fmla="*/ 55 h 138"/>
                <a:gd name="T80" fmla="*/ 40 w 77"/>
                <a:gd name="T81" fmla="*/ 52 h 138"/>
                <a:gd name="T82" fmla="*/ 34 w 77"/>
                <a:gd name="T83" fmla="*/ 53 h 138"/>
                <a:gd name="T84" fmla="*/ 27 w 77"/>
                <a:gd name="T85" fmla="*/ 56 h 138"/>
                <a:gd name="T86" fmla="*/ 19 w 77"/>
                <a:gd name="T87" fmla="*/ 62 h 138"/>
                <a:gd name="T88" fmla="*/ 11 w 77"/>
                <a:gd name="T89" fmla="*/ 71 h 138"/>
                <a:gd name="T90" fmla="*/ 11 w 77"/>
                <a:gd name="T91" fmla="*/ 110 h 138"/>
                <a:gd name="T92" fmla="*/ 26 w 77"/>
                <a:gd name="T93" fmla="*/ 123 h 138"/>
                <a:gd name="T94" fmla="*/ 40 w 77"/>
                <a:gd name="T95" fmla="*/ 128 h 138"/>
                <a:gd name="T96" fmla="*/ 51 w 77"/>
                <a:gd name="T97" fmla="*/ 125 h 138"/>
                <a:gd name="T98" fmla="*/ 59 w 77"/>
                <a:gd name="T99" fmla="*/ 116 h 138"/>
                <a:gd name="T100" fmla="*/ 63 w 77"/>
                <a:gd name="T101" fmla="*/ 104 h 138"/>
                <a:gd name="T102" fmla="*/ 65 w 77"/>
                <a:gd name="T103" fmla="*/ 9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138">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2" name="Freeform 14"/>
            <p:cNvSpPr>
              <a:spLocks noEditPoints="1"/>
            </p:cNvSpPr>
            <p:nvPr/>
          </p:nvSpPr>
          <p:spPr bwMode="auto">
            <a:xfrm>
              <a:off x="6555960" y="5921385"/>
              <a:ext cx="80706"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3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3" name="Freeform 15"/>
            <p:cNvSpPr>
              <a:spLocks/>
            </p:cNvSpPr>
            <p:nvPr/>
          </p:nvSpPr>
          <p:spPr bwMode="auto">
            <a:xfrm>
              <a:off x="6654072" y="5921385"/>
              <a:ext cx="49057" cy="96242"/>
            </a:xfrm>
            <a:custGeom>
              <a:avLst/>
              <a:gdLst>
                <a:gd name="T0" fmla="*/ 49 w 49"/>
                <a:gd name="T1" fmla="*/ 8 h 95"/>
                <a:gd name="T2" fmla="*/ 49 w 49"/>
                <a:gd name="T3" fmla="*/ 11 h 95"/>
                <a:gd name="T4" fmla="*/ 49 w 49"/>
                <a:gd name="T5" fmla="*/ 12 h 95"/>
                <a:gd name="T6" fmla="*/ 48 w 49"/>
                <a:gd name="T7" fmla="*/ 13 h 95"/>
                <a:gd name="T8" fmla="*/ 47 w 49"/>
                <a:gd name="T9" fmla="*/ 14 h 95"/>
                <a:gd name="T10" fmla="*/ 45 w 49"/>
                <a:gd name="T11" fmla="*/ 13 h 95"/>
                <a:gd name="T12" fmla="*/ 42 w 49"/>
                <a:gd name="T13" fmla="*/ 12 h 95"/>
                <a:gd name="T14" fmla="*/ 39 w 49"/>
                <a:gd name="T15" fmla="*/ 11 h 95"/>
                <a:gd name="T16" fmla="*/ 35 w 49"/>
                <a:gd name="T17" fmla="*/ 11 h 95"/>
                <a:gd name="T18" fmla="*/ 30 w 49"/>
                <a:gd name="T19" fmla="*/ 12 h 95"/>
                <a:gd name="T20" fmla="*/ 24 w 49"/>
                <a:gd name="T21" fmla="*/ 16 h 95"/>
                <a:gd name="T22" fmla="*/ 18 w 49"/>
                <a:gd name="T23" fmla="*/ 22 h 95"/>
                <a:gd name="T24" fmla="*/ 12 w 49"/>
                <a:gd name="T25" fmla="*/ 32 h 95"/>
                <a:gd name="T26" fmla="*/ 12 w 49"/>
                <a:gd name="T27" fmla="*/ 92 h 95"/>
                <a:gd name="T28" fmla="*/ 11 w 49"/>
                <a:gd name="T29" fmla="*/ 93 h 95"/>
                <a:gd name="T30" fmla="*/ 10 w 49"/>
                <a:gd name="T31" fmla="*/ 94 h 95"/>
                <a:gd name="T32" fmla="*/ 9 w 49"/>
                <a:gd name="T33" fmla="*/ 95 h 95"/>
                <a:gd name="T34" fmla="*/ 6 w 49"/>
                <a:gd name="T35" fmla="*/ 95 h 95"/>
                <a:gd name="T36" fmla="*/ 3 w 49"/>
                <a:gd name="T37" fmla="*/ 95 h 95"/>
                <a:gd name="T38" fmla="*/ 1 w 49"/>
                <a:gd name="T39" fmla="*/ 94 h 95"/>
                <a:gd name="T40" fmla="*/ 0 w 49"/>
                <a:gd name="T41" fmla="*/ 93 h 95"/>
                <a:gd name="T42" fmla="*/ 0 w 49"/>
                <a:gd name="T43" fmla="*/ 92 h 95"/>
                <a:gd name="T44" fmla="*/ 0 w 49"/>
                <a:gd name="T45" fmla="*/ 4 h 95"/>
                <a:gd name="T46" fmla="*/ 0 w 49"/>
                <a:gd name="T47" fmla="*/ 3 h 95"/>
                <a:gd name="T48" fmla="*/ 1 w 49"/>
                <a:gd name="T49" fmla="*/ 2 h 95"/>
                <a:gd name="T50" fmla="*/ 3 w 49"/>
                <a:gd name="T51" fmla="*/ 1 h 95"/>
                <a:gd name="T52" fmla="*/ 6 w 49"/>
                <a:gd name="T53" fmla="*/ 1 h 95"/>
                <a:gd name="T54" fmla="*/ 8 w 49"/>
                <a:gd name="T55" fmla="*/ 1 h 95"/>
                <a:gd name="T56" fmla="*/ 10 w 49"/>
                <a:gd name="T57" fmla="*/ 2 h 95"/>
                <a:gd name="T58" fmla="*/ 11 w 49"/>
                <a:gd name="T59" fmla="*/ 3 h 95"/>
                <a:gd name="T60" fmla="*/ 11 w 49"/>
                <a:gd name="T61" fmla="*/ 4 h 95"/>
                <a:gd name="T62" fmla="*/ 11 w 49"/>
                <a:gd name="T63" fmla="*/ 18 h 95"/>
                <a:gd name="T64" fmla="*/ 18 w 49"/>
                <a:gd name="T65" fmla="*/ 9 h 95"/>
                <a:gd name="T66" fmla="*/ 24 w 49"/>
                <a:gd name="T67" fmla="*/ 3 h 95"/>
                <a:gd name="T68" fmla="*/ 30 w 49"/>
                <a:gd name="T69" fmla="*/ 1 h 95"/>
                <a:gd name="T70" fmla="*/ 36 w 49"/>
                <a:gd name="T71" fmla="*/ 0 h 95"/>
                <a:gd name="T72" fmla="*/ 39 w 49"/>
                <a:gd name="T73" fmla="*/ 0 h 95"/>
                <a:gd name="T74" fmla="*/ 42 w 49"/>
                <a:gd name="T75" fmla="*/ 1 h 95"/>
                <a:gd name="T76" fmla="*/ 46 w 49"/>
                <a:gd name="T77" fmla="*/ 2 h 95"/>
                <a:gd name="T78" fmla="*/ 48 w 49"/>
                <a:gd name="T79" fmla="*/ 3 h 95"/>
                <a:gd name="T80" fmla="*/ 49 w 49"/>
                <a:gd name="T81" fmla="*/ 4 h 95"/>
                <a:gd name="T82" fmla="*/ 49 w 49"/>
                <a:gd name="T83" fmla="*/ 4 h 95"/>
                <a:gd name="T84" fmla="*/ 49 w 49"/>
                <a:gd name="T85" fmla="*/ 6 h 95"/>
                <a:gd name="T86" fmla="*/ 49 w 49"/>
                <a:gd name="T8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95">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4" name="Freeform 16"/>
            <p:cNvSpPr>
              <a:spLocks/>
            </p:cNvSpPr>
            <p:nvPr/>
          </p:nvSpPr>
          <p:spPr bwMode="auto">
            <a:xfrm>
              <a:off x="6701546" y="5921385"/>
              <a:ext cx="61717" cy="96242"/>
            </a:xfrm>
            <a:custGeom>
              <a:avLst/>
              <a:gdLst>
                <a:gd name="T0" fmla="*/ 60 w 60"/>
                <a:gd name="T1" fmla="*/ 69 h 96"/>
                <a:gd name="T2" fmla="*/ 58 w 60"/>
                <a:gd name="T3" fmla="*/ 80 h 96"/>
                <a:gd name="T4" fmla="*/ 51 w 60"/>
                <a:gd name="T5" fmla="*/ 89 h 96"/>
                <a:gd name="T6" fmla="*/ 41 w 60"/>
                <a:gd name="T7" fmla="*/ 94 h 96"/>
                <a:gd name="T8" fmla="*/ 27 w 60"/>
                <a:gd name="T9" fmla="*/ 96 h 96"/>
                <a:gd name="T10" fmla="*/ 19 w 60"/>
                <a:gd name="T11" fmla="*/ 95 h 96"/>
                <a:gd name="T12" fmla="*/ 11 w 60"/>
                <a:gd name="T13" fmla="*/ 93 h 96"/>
                <a:gd name="T14" fmla="*/ 6 w 60"/>
                <a:gd name="T15" fmla="*/ 91 h 96"/>
                <a:gd name="T16" fmla="*/ 2 w 60"/>
                <a:gd name="T17" fmla="*/ 89 h 96"/>
                <a:gd name="T18" fmla="*/ 1 w 60"/>
                <a:gd name="T19" fmla="*/ 86 h 96"/>
                <a:gd name="T20" fmla="*/ 0 w 60"/>
                <a:gd name="T21" fmla="*/ 82 h 96"/>
                <a:gd name="T22" fmla="*/ 0 w 60"/>
                <a:gd name="T23" fmla="*/ 80 h 96"/>
                <a:gd name="T24" fmla="*/ 1 w 60"/>
                <a:gd name="T25" fmla="*/ 78 h 96"/>
                <a:gd name="T26" fmla="*/ 2 w 60"/>
                <a:gd name="T27" fmla="*/ 77 h 96"/>
                <a:gd name="T28" fmla="*/ 3 w 60"/>
                <a:gd name="T29" fmla="*/ 77 h 96"/>
                <a:gd name="T30" fmla="*/ 6 w 60"/>
                <a:gd name="T31" fmla="*/ 78 h 96"/>
                <a:gd name="T32" fmla="*/ 11 w 60"/>
                <a:gd name="T33" fmla="*/ 81 h 96"/>
                <a:gd name="T34" fmla="*/ 18 w 60"/>
                <a:gd name="T35" fmla="*/ 84 h 96"/>
                <a:gd name="T36" fmla="*/ 28 w 60"/>
                <a:gd name="T37" fmla="*/ 86 h 96"/>
                <a:gd name="T38" fmla="*/ 36 w 60"/>
                <a:gd name="T39" fmla="*/ 85 h 96"/>
                <a:gd name="T40" fmla="*/ 43 w 60"/>
                <a:gd name="T41" fmla="*/ 82 h 96"/>
                <a:gd name="T42" fmla="*/ 47 w 60"/>
                <a:gd name="T43" fmla="*/ 77 h 96"/>
                <a:gd name="T44" fmla="*/ 49 w 60"/>
                <a:gd name="T45" fmla="*/ 70 h 96"/>
                <a:gd name="T46" fmla="*/ 47 w 60"/>
                <a:gd name="T47" fmla="*/ 63 h 96"/>
                <a:gd name="T48" fmla="*/ 42 w 60"/>
                <a:gd name="T49" fmla="*/ 58 h 96"/>
                <a:gd name="T50" fmla="*/ 34 w 60"/>
                <a:gd name="T51" fmla="*/ 54 h 96"/>
                <a:gd name="T52" fmla="*/ 26 w 60"/>
                <a:gd name="T53" fmla="*/ 51 h 96"/>
                <a:gd name="T54" fmla="*/ 18 w 60"/>
                <a:gd name="T55" fmla="*/ 47 h 96"/>
                <a:gd name="T56" fmla="*/ 10 w 60"/>
                <a:gd name="T57" fmla="*/ 42 h 96"/>
                <a:gd name="T58" fmla="*/ 5 w 60"/>
                <a:gd name="T59" fmla="*/ 35 h 96"/>
                <a:gd name="T60" fmla="*/ 3 w 60"/>
                <a:gd name="T61" fmla="*/ 25 h 96"/>
                <a:gd name="T62" fmla="*/ 5 w 60"/>
                <a:gd name="T63" fmla="*/ 16 h 96"/>
                <a:gd name="T64" fmla="*/ 10 w 60"/>
                <a:gd name="T65" fmla="*/ 8 h 96"/>
                <a:gd name="T66" fmla="*/ 20 w 60"/>
                <a:gd name="T67" fmla="*/ 2 h 96"/>
                <a:gd name="T68" fmla="*/ 33 w 60"/>
                <a:gd name="T69" fmla="*/ 0 h 96"/>
                <a:gd name="T70" fmla="*/ 40 w 60"/>
                <a:gd name="T71" fmla="*/ 1 h 96"/>
                <a:gd name="T72" fmla="*/ 46 w 60"/>
                <a:gd name="T73" fmla="*/ 2 h 96"/>
                <a:gd name="T74" fmla="*/ 51 w 60"/>
                <a:gd name="T75" fmla="*/ 4 h 96"/>
                <a:gd name="T76" fmla="*/ 54 w 60"/>
                <a:gd name="T77" fmla="*/ 6 h 96"/>
                <a:gd name="T78" fmla="*/ 55 w 60"/>
                <a:gd name="T79" fmla="*/ 7 h 96"/>
                <a:gd name="T80" fmla="*/ 56 w 60"/>
                <a:gd name="T81" fmla="*/ 8 h 96"/>
                <a:gd name="T82" fmla="*/ 56 w 60"/>
                <a:gd name="T83" fmla="*/ 10 h 96"/>
                <a:gd name="T84" fmla="*/ 56 w 60"/>
                <a:gd name="T85" fmla="*/ 12 h 96"/>
                <a:gd name="T86" fmla="*/ 56 w 60"/>
                <a:gd name="T87" fmla="*/ 14 h 96"/>
                <a:gd name="T88" fmla="*/ 55 w 60"/>
                <a:gd name="T89" fmla="*/ 15 h 96"/>
                <a:gd name="T90" fmla="*/ 55 w 60"/>
                <a:gd name="T91" fmla="*/ 16 h 96"/>
                <a:gd name="T92" fmla="*/ 54 w 60"/>
                <a:gd name="T93" fmla="*/ 17 h 96"/>
                <a:gd name="T94" fmla="*/ 51 w 60"/>
                <a:gd name="T95" fmla="*/ 16 h 96"/>
                <a:gd name="T96" fmla="*/ 47 w 60"/>
                <a:gd name="T97" fmla="*/ 13 h 96"/>
                <a:gd name="T98" fmla="*/ 41 w 60"/>
                <a:gd name="T99" fmla="*/ 11 h 96"/>
                <a:gd name="T100" fmla="*/ 33 w 60"/>
                <a:gd name="T101" fmla="*/ 10 h 96"/>
                <a:gd name="T102" fmla="*/ 25 w 60"/>
                <a:gd name="T103" fmla="*/ 11 h 96"/>
                <a:gd name="T104" fmla="*/ 19 w 60"/>
                <a:gd name="T105" fmla="*/ 14 h 96"/>
                <a:gd name="T106" fmla="*/ 16 w 60"/>
                <a:gd name="T107" fmla="*/ 19 h 96"/>
                <a:gd name="T108" fmla="*/ 15 w 60"/>
                <a:gd name="T109" fmla="*/ 24 h 96"/>
                <a:gd name="T110" fmla="*/ 16 w 60"/>
                <a:gd name="T111" fmla="*/ 32 h 96"/>
                <a:gd name="T112" fmla="*/ 22 w 60"/>
                <a:gd name="T113" fmla="*/ 37 h 96"/>
                <a:gd name="T114" fmla="*/ 29 w 60"/>
                <a:gd name="T115" fmla="*/ 41 h 96"/>
                <a:gd name="T116" fmla="*/ 37 w 60"/>
                <a:gd name="T117" fmla="*/ 44 h 96"/>
                <a:gd name="T118" fmla="*/ 46 w 60"/>
                <a:gd name="T119" fmla="*/ 48 h 96"/>
                <a:gd name="T120" fmla="*/ 53 w 60"/>
                <a:gd name="T121" fmla="*/ 52 h 96"/>
                <a:gd name="T122" fmla="*/ 58 w 60"/>
                <a:gd name="T123" fmla="*/ 59 h 96"/>
                <a:gd name="T124" fmla="*/ 60 w 60"/>
                <a:gd name="T125" fmla="*/ 6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 h="96">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tx1">
                <a:alpha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5" name="Freeform 17"/>
            <p:cNvSpPr>
              <a:spLocks/>
            </p:cNvSpPr>
            <p:nvPr/>
          </p:nvSpPr>
          <p:spPr bwMode="auto">
            <a:xfrm>
              <a:off x="5432410" y="5711825"/>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55B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18"/>
            <p:cNvSpPr>
              <a:spLocks/>
            </p:cNvSpPr>
            <p:nvPr/>
          </p:nvSpPr>
          <p:spPr bwMode="auto">
            <a:xfrm>
              <a:off x="5432410" y="5711825"/>
              <a:ext cx="136092" cy="153678"/>
            </a:xfrm>
            <a:custGeom>
              <a:avLst/>
              <a:gdLst>
                <a:gd name="T0" fmla="*/ 86 w 86"/>
                <a:gd name="T1" fmla="*/ 99 h 99"/>
                <a:gd name="T2" fmla="*/ 86 w 86"/>
                <a:gd name="T3" fmla="*/ 0 h 99"/>
                <a:gd name="T4" fmla="*/ 0 w 86"/>
                <a:gd name="T5" fmla="*/ 50 h 99"/>
              </a:gdLst>
              <a:ahLst/>
              <a:cxnLst>
                <a:cxn ang="0">
                  <a:pos x="T0" y="T1"/>
                </a:cxn>
                <a:cxn ang="0">
                  <a:pos x="T2" y="T3"/>
                </a:cxn>
                <a:cxn ang="0">
                  <a:pos x="T4" y="T5"/>
                </a:cxn>
              </a:cxnLst>
              <a:rect l="0" t="0" r="r" b="b"/>
              <a:pathLst>
                <a:path w="86" h="99">
                  <a:moveTo>
                    <a:pt x="86" y="99"/>
                  </a:moveTo>
                  <a:lnTo>
                    <a:pt x="86"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Freeform 19"/>
            <p:cNvSpPr>
              <a:spLocks/>
            </p:cNvSpPr>
            <p:nvPr/>
          </p:nvSpPr>
          <p:spPr bwMode="auto">
            <a:xfrm>
              <a:off x="5427663" y="5804963"/>
              <a:ext cx="136092" cy="152125"/>
            </a:xfrm>
            <a:custGeom>
              <a:avLst/>
              <a:gdLst>
                <a:gd name="T0" fmla="*/ 0 w 86"/>
                <a:gd name="T1" fmla="*/ 0 h 98"/>
                <a:gd name="T2" fmla="*/ 0 w 86"/>
                <a:gd name="T3" fmla="*/ 98 h 98"/>
                <a:gd name="T4" fmla="*/ 86 w 86"/>
                <a:gd name="T5" fmla="*/ 48 h 98"/>
                <a:gd name="T6" fmla="*/ 86 w 86"/>
                <a:gd name="T7" fmla="*/ 48 h 98"/>
                <a:gd name="T8" fmla="*/ 0 w 86"/>
                <a:gd name="T9" fmla="*/ 0 h 98"/>
              </a:gdLst>
              <a:ahLst/>
              <a:cxnLst>
                <a:cxn ang="0">
                  <a:pos x="T0" y="T1"/>
                </a:cxn>
                <a:cxn ang="0">
                  <a:pos x="T2" y="T3"/>
                </a:cxn>
                <a:cxn ang="0">
                  <a:pos x="T4" y="T5"/>
                </a:cxn>
                <a:cxn ang="0">
                  <a:pos x="T6" y="T7"/>
                </a:cxn>
                <a:cxn ang="0">
                  <a:pos x="T8" y="T9"/>
                </a:cxn>
              </a:cxnLst>
              <a:rect l="0" t="0" r="r" b="b"/>
              <a:pathLst>
                <a:path w="86" h="98">
                  <a:moveTo>
                    <a:pt x="0" y="0"/>
                  </a:moveTo>
                  <a:lnTo>
                    <a:pt x="0" y="98"/>
                  </a:lnTo>
                  <a:lnTo>
                    <a:pt x="86" y="48"/>
                  </a:lnTo>
                  <a:lnTo>
                    <a:pt x="86" y="48"/>
                  </a:lnTo>
                  <a:lnTo>
                    <a:pt x="0" y="0"/>
                  </a:lnTo>
                  <a:close/>
                </a:path>
              </a:pathLst>
            </a:custGeom>
            <a:solidFill>
              <a:srgbClr val="F39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20"/>
            <p:cNvSpPr>
              <a:spLocks/>
            </p:cNvSpPr>
            <p:nvPr/>
          </p:nvSpPr>
          <p:spPr bwMode="auto">
            <a:xfrm>
              <a:off x="5432410" y="5894996"/>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E83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 name="Freeform 21"/>
            <p:cNvSpPr>
              <a:spLocks/>
            </p:cNvSpPr>
            <p:nvPr/>
          </p:nvSpPr>
          <p:spPr bwMode="auto">
            <a:xfrm>
              <a:off x="5582745" y="5711825"/>
              <a:ext cx="136092" cy="153678"/>
            </a:xfrm>
            <a:custGeom>
              <a:avLst/>
              <a:gdLst>
                <a:gd name="T0" fmla="*/ 86 w 86"/>
                <a:gd name="T1" fmla="*/ 50 h 99"/>
                <a:gd name="T2" fmla="*/ 0 w 86"/>
                <a:gd name="T3" fmla="*/ 0 h 99"/>
                <a:gd name="T4" fmla="*/ 0 w 86"/>
                <a:gd name="T5" fmla="*/ 99 h 99"/>
                <a:gd name="T6" fmla="*/ 86 w 86"/>
                <a:gd name="T7" fmla="*/ 50 h 99"/>
              </a:gdLst>
              <a:ahLst/>
              <a:cxnLst>
                <a:cxn ang="0">
                  <a:pos x="T0" y="T1"/>
                </a:cxn>
                <a:cxn ang="0">
                  <a:pos x="T2" y="T3"/>
                </a:cxn>
                <a:cxn ang="0">
                  <a:pos x="T4" y="T5"/>
                </a:cxn>
                <a:cxn ang="0">
                  <a:pos x="T6" y="T7"/>
                </a:cxn>
              </a:cxnLst>
              <a:rect l="0" t="0" r="r" b="b"/>
              <a:pathLst>
                <a:path w="86" h="99">
                  <a:moveTo>
                    <a:pt x="86" y="50"/>
                  </a:moveTo>
                  <a:lnTo>
                    <a:pt x="0" y="0"/>
                  </a:lnTo>
                  <a:lnTo>
                    <a:pt x="0" y="99"/>
                  </a:lnTo>
                  <a:lnTo>
                    <a:pt x="86" y="50"/>
                  </a:lnTo>
                  <a:close/>
                </a:path>
              </a:pathLst>
            </a:custGeom>
            <a:solidFill>
              <a:srgbClr val="00A0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t>THANK Y</a:t>
            </a:r>
            <a:r>
              <a:rPr lang="en-US" altLang="ko-KR" dirty="0">
                <a:solidFill>
                  <a:srgbClr val="5DABD4"/>
                </a:solidFill>
              </a:rPr>
              <a:t>O</a:t>
            </a:r>
            <a:r>
              <a:rPr lang="en-US" altLang="ko-KR" dirty="0"/>
              <a:t>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52934" y="2909121"/>
            <a:ext cx="6927378" cy="369332"/>
          </a:xfrm>
          <a:prstGeom prst="rect">
            <a:avLst/>
          </a:prstGeom>
          <a:noFill/>
        </p:spPr>
        <p:txBody>
          <a:bodyPr wrap="square" rtlCol="0" anchor="ctr">
            <a:spAutoFit/>
          </a:bodyPr>
          <a:lstStyle/>
          <a:p>
            <a:pPr algn="ctr"/>
            <a:r>
              <a:rPr lang="en-US" dirty="0">
                <a:latin typeface="Amasis MT Pro" panose="020F0502020204030204" pitchFamily="18" charset="0"/>
              </a:rPr>
              <a:t>Welcome to Manthan's Grocery Center</a:t>
            </a:r>
            <a:endParaRPr lang="ko-KR" altLang="en-US" b="1" dirty="0">
              <a:solidFill>
                <a:schemeClr val="tx1">
                  <a:lumMod val="50000"/>
                  <a:lumOff val="50000"/>
                </a:schemeClr>
              </a:solidFill>
              <a:effectLst>
                <a:outerShdw blurRad="127000" algn="ctr" rotWithShape="0">
                  <a:prstClr val="black">
                    <a:alpha val="0"/>
                  </a:prstClr>
                </a:outerShdw>
              </a:effectLst>
              <a:latin typeface="Amasis MT Pro" panose="020F0502020204030204" pitchFamily="18" charset="0"/>
              <a:ea typeface="맑은 고딕" panose="020B0503020000020004" pitchFamily="50" charset="-127"/>
            </a:endParaRPr>
          </a:p>
        </p:txBody>
      </p:sp>
      <p:grpSp>
        <p:nvGrpSpPr>
          <p:cNvPr id="5" name="그룹 4">
            <a:extLst>
              <a:ext uri="{FF2B5EF4-FFF2-40B4-BE49-F238E27FC236}">
                <a16:creationId xmlns:a16="http://schemas.microsoft.com/office/drawing/2014/main" id="{2A20DDA8-30A5-4AD4-BFA7-444B7A5E293E}"/>
              </a:ext>
            </a:extLst>
          </p:cNvPr>
          <p:cNvGrpSpPr/>
          <p:nvPr/>
        </p:nvGrpSpPr>
        <p:grpSpPr>
          <a:xfrm>
            <a:off x="372803" y="3806970"/>
            <a:ext cx="2314158" cy="1091177"/>
            <a:chOff x="372803" y="3806970"/>
            <a:chExt cx="2314158" cy="1091177"/>
          </a:xfrm>
        </p:grpSpPr>
        <p:sp>
          <p:nvSpPr>
            <p:cNvPr id="18" name="Text Box 5"/>
            <p:cNvSpPr txBox="1">
              <a:spLocks noChangeArrowheads="1"/>
            </p:cNvSpPr>
            <p:nvPr/>
          </p:nvSpPr>
          <p:spPr bwMode="auto">
            <a:xfrm>
              <a:off x="452934" y="4216099"/>
              <a:ext cx="2153896"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ko-KR"/>
              </a:defPPr>
              <a:lvl1pPr lvl="0" fontAlgn="base">
                <a:spcBef>
                  <a:spcPct val="0"/>
                </a:spcBef>
                <a:spcAft>
                  <a:spcPct val="0"/>
                </a:spcAft>
                <a:defRPr kumimoji="1" sz="1400">
                  <a:solidFill>
                    <a:schemeClr val="tx1">
                      <a:lumMod val="75000"/>
                      <a:lumOff val="25000"/>
                    </a:schemeClr>
                  </a:solidFill>
                  <a:latin typeface="HY견고딕" pitchFamily="18" charset="-127"/>
                  <a:ea typeface="HY견고딕" pitchFamily="18" charset="-127"/>
                  <a:cs typeface="굴림" pitchFamily="50" charset="-127"/>
                </a:defRPr>
              </a:lvl1pPr>
            </a:lstStyle>
            <a:p>
              <a:pPr algn="ctr"/>
              <a:r>
                <a:rPr lang="en-US" altLang="ko-KR" b="1" dirty="0">
                  <a:ln w="3175">
                    <a:noFill/>
                  </a:ln>
                  <a:solidFill>
                    <a:schemeClr val="bg1"/>
                  </a:solidFill>
                  <a:latin typeface="+mj-lt"/>
                  <a:ea typeface="맑은 고딕" panose="020B0503020000020004" pitchFamily="50" charset="-127"/>
                </a:rPr>
                <a:t>About us</a:t>
              </a:r>
            </a:p>
          </p:txBody>
        </p:sp>
        <p:sp>
          <p:nvSpPr>
            <p:cNvPr id="19" name="Text Box 11"/>
            <p:cNvSpPr txBox="1">
              <a:spLocks noChangeArrowheads="1"/>
            </p:cNvSpPr>
            <p:nvPr/>
          </p:nvSpPr>
          <p:spPr bwMode="auto">
            <a:xfrm>
              <a:off x="372803" y="4651926"/>
              <a:ext cx="2314158" cy="246221"/>
            </a:xfrm>
            <a:prstGeom prst="rect">
              <a:avLst/>
            </a:prstGeom>
            <a:noFill/>
            <a:ln w="9525">
              <a:noFill/>
              <a:miter lim="800000"/>
              <a:headEnd/>
              <a:tailEnd/>
            </a:ln>
            <a:effectLst/>
          </p:spPr>
          <p:txBody>
            <a:bodyPr wrap="square" anchor="ctr">
              <a:spAutoFit/>
            </a:bodyPr>
            <a:lstStyle/>
            <a:p>
              <a:pPr algn="ctr">
                <a:lnSpc>
                  <a:spcPts val="1200"/>
                </a:lnSpc>
                <a:defRPr/>
              </a:pPr>
              <a:endParaRPr lang="en-US" altLang="ko-KR" sz="1100" dirty="0">
                <a:ln w="3175">
                  <a:noFill/>
                </a:ln>
                <a:solidFill>
                  <a:schemeClr val="bg1"/>
                </a:solidFill>
                <a:latin typeface="+mj-lt"/>
                <a:ea typeface="맑은 고딕" pitchFamily="50" charset="-127"/>
                <a:cs typeface="굴림" pitchFamily="50" charset="-127"/>
              </a:endParaRPr>
            </a:p>
          </p:txBody>
        </p:sp>
        <p:sp>
          <p:nvSpPr>
            <p:cNvPr id="20" name="TextBox 13"/>
            <p:cNvSpPr txBox="1">
              <a:spLocks noChangeArrowheads="1"/>
            </p:cNvSpPr>
            <p:nvPr/>
          </p:nvSpPr>
          <p:spPr bwMode="auto">
            <a:xfrm>
              <a:off x="1275646" y="3806970"/>
              <a:ext cx="508473" cy="477054"/>
            </a:xfrm>
            <a:prstGeom prst="rect">
              <a:avLst/>
            </a:prstGeom>
            <a:noFill/>
            <a:ln w="9525">
              <a:noFill/>
              <a:miter lim="800000"/>
              <a:headEnd/>
              <a:tailEnd/>
            </a:ln>
          </p:spPr>
          <p:txBody>
            <a:bodyPr wrap="none">
              <a:spAutoFit/>
            </a:bodyPr>
            <a:lstStyle/>
            <a:p>
              <a:pPr algn="ctr"/>
              <a:r>
                <a:rPr lang="en-US" altLang="ko-KR" sz="2500" b="1" dirty="0">
                  <a:ln w="3175">
                    <a:noFill/>
                  </a:ln>
                  <a:solidFill>
                    <a:schemeClr val="bg1"/>
                  </a:solidFill>
                  <a:latin typeface="+mj-lt"/>
                  <a:ea typeface="맑은 고딕" panose="020B0503020000020004" pitchFamily="50" charset="-127"/>
                </a:rPr>
                <a:t>01</a:t>
              </a:r>
              <a:endParaRPr lang="ko-KR" altLang="en-US" sz="2500" b="1" dirty="0">
                <a:ln w="3175">
                  <a:noFill/>
                </a:ln>
                <a:solidFill>
                  <a:schemeClr val="bg1"/>
                </a:solidFill>
                <a:latin typeface="+mj-lt"/>
                <a:ea typeface="맑은 고딕" panose="020B0503020000020004" pitchFamily="50" charset="-127"/>
              </a:endParaRPr>
            </a:p>
          </p:txBody>
        </p:sp>
      </p:grpSp>
      <p:grpSp>
        <p:nvGrpSpPr>
          <p:cNvPr id="8" name="그룹 7">
            <a:extLst>
              <a:ext uri="{FF2B5EF4-FFF2-40B4-BE49-F238E27FC236}">
                <a16:creationId xmlns:a16="http://schemas.microsoft.com/office/drawing/2014/main" id="{F05952FE-B9BA-4F1E-8BE5-1E4F2170D20C}"/>
              </a:ext>
            </a:extLst>
          </p:cNvPr>
          <p:cNvGrpSpPr/>
          <p:nvPr/>
        </p:nvGrpSpPr>
        <p:grpSpPr>
          <a:xfrm>
            <a:off x="3066960" y="3806970"/>
            <a:ext cx="2314158" cy="1091177"/>
            <a:chOff x="3066960" y="3806970"/>
            <a:chExt cx="2314158" cy="1091177"/>
          </a:xfrm>
        </p:grpSpPr>
        <p:sp>
          <p:nvSpPr>
            <p:cNvPr id="30" name="Text Box 5"/>
            <p:cNvSpPr txBox="1">
              <a:spLocks noChangeArrowheads="1"/>
            </p:cNvSpPr>
            <p:nvPr/>
          </p:nvSpPr>
          <p:spPr bwMode="auto">
            <a:xfrm>
              <a:off x="3147091" y="4216099"/>
              <a:ext cx="2153896"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ko-KR"/>
              </a:defPPr>
              <a:lvl1pPr lvl="0" fontAlgn="base">
                <a:spcBef>
                  <a:spcPct val="0"/>
                </a:spcBef>
                <a:spcAft>
                  <a:spcPct val="0"/>
                </a:spcAft>
                <a:defRPr kumimoji="1" sz="1400">
                  <a:solidFill>
                    <a:schemeClr val="tx1">
                      <a:lumMod val="75000"/>
                      <a:lumOff val="25000"/>
                    </a:schemeClr>
                  </a:solidFill>
                  <a:latin typeface="HY견고딕" pitchFamily="18" charset="-127"/>
                  <a:ea typeface="HY견고딕" pitchFamily="18" charset="-127"/>
                  <a:cs typeface="굴림" pitchFamily="50" charset="-127"/>
                </a:defRPr>
              </a:lvl1pPr>
            </a:lstStyle>
            <a:p>
              <a:pPr algn="ctr"/>
              <a:r>
                <a:rPr lang="en-US" altLang="ko-KR" b="1" dirty="0">
                  <a:ln w="3175">
                    <a:noFill/>
                  </a:ln>
                  <a:solidFill>
                    <a:schemeClr val="bg1"/>
                  </a:solidFill>
                  <a:latin typeface="+mj-lt"/>
                  <a:ea typeface="맑은 고딕" panose="020B0503020000020004" pitchFamily="50" charset="-127"/>
                </a:rPr>
                <a:t>Project Information</a:t>
              </a:r>
            </a:p>
          </p:txBody>
        </p:sp>
        <p:sp>
          <p:nvSpPr>
            <p:cNvPr id="31" name="Text Box 11"/>
            <p:cNvSpPr txBox="1">
              <a:spLocks noChangeArrowheads="1"/>
            </p:cNvSpPr>
            <p:nvPr/>
          </p:nvSpPr>
          <p:spPr bwMode="auto">
            <a:xfrm>
              <a:off x="3066960" y="4651926"/>
              <a:ext cx="2314158" cy="246221"/>
            </a:xfrm>
            <a:prstGeom prst="rect">
              <a:avLst/>
            </a:prstGeom>
            <a:noFill/>
            <a:ln w="9525">
              <a:noFill/>
              <a:miter lim="800000"/>
              <a:headEnd/>
              <a:tailEnd/>
            </a:ln>
            <a:effectLst/>
          </p:spPr>
          <p:txBody>
            <a:bodyPr wrap="square" anchor="ctr">
              <a:spAutoFit/>
            </a:bodyPr>
            <a:lstStyle/>
            <a:p>
              <a:pPr algn="ctr">
                <a:lnSpc>
                  <a:spcPts val="1200"/>
                </a:lnSpc>
                <a:defRPr/>
              </a:pPr>
              <a:endParaRPr lang="en-US" altLang="ko-KR" sz="1100" dirty="0">
                <a:ln w="3175">
                  <a:noFill/>
                </a:ln>
                <a:solidFill>
                  <a:schemeClr val="bg1"/>
                </a:solidFill>
                <a:latin typeface="+mj-lt"/>
                <a:ea typeface="맑은 고딕" pitchFamily="50" charset="-127"/>
                <a:cs typeface="굴림" pitchFamily="50" charset="-127"/>
              </a:endParaRPr>
            </a:p>
          </p:txBody>
        </p:sp>
        <p:sp>
          <p:nvSpPr>
            <p:cNvPr id="32" name="TextBox 13"/>
            <p:cNvSpPr txBox="1">
              <a:spLocks noChangeArrowheads="1"/>
            </p:cNvSpPr>
            <p:nvPr/>
          </p:nvSpPr>
          <p:spPr bwMode="auto">
            <a:xfrm>
              <a:off x="3969803" y="3806970"/>
              <a:ext cx="508473" cy="477054"/>
            </a:xfrm>
            <a:prstGeom prst="rect">
              <a:avLst/>
            </a:prstGeom>
            <a:noFill/>
            <a:ln w="9525">
              <a:noFill/>
              <a:miter lim="800000"/>
              <a:headEnd/>
              <a:tailEnd/>
            </a:ln>
          </p:spPr>
          <p:txBody>
            <a:bodyPr wrap="none">
              <a:spAutoFit/>
            </a:bodyPr>
            <a:lstStyle/>
            <a:p>
              <a:pPr algn="ctr"/>
              <a:r>
                <a:rPr lang="en-US" altLang="ko-KR" sz="2500" b="1" dirty="0">
                  <a:ln w="3175">
                    <a:noFill/>
                  </a:ln>
                  <a:solidFill>
                    <a:schemeClr val="bg1"/>
                  </a:solidFill>
                  <a:latin typeface="+mj-lt"/>
                  <a:ea typeface="맑은 고딕" panose="020B0503020000020004" pitchFamily="50" charset="-127"/>
                </a:rPr>
                <a:t>02</a:t>
              </a:r>
              <a:endParaRPr lang="ko-KR" altLang="en-US" sz="2500" b="1" dirty="0">
                <a:ln w="3175">
                  <a:noFill/>
                </a:ln>
                <a:solidFill>
                  <a:schemeClr val="bg1"/>
                </a:solidFill>
                <a:latin typeface="+mj-lt"/>
                <a:ea typeface="맑은 고딕" panose="020B0503020000020004" pitchFamily="50" charset="-127"/>
              </a:endParaRPr>
            </a:p>
          </p:txBody>
        </p:sp>
      </p:grpSp>
      <p:grpSp>
        <p:nvGrpSpPr>
          <p:cNvPr id="4" name="그룹 3">
            <a:extLst>
              <a:ext uri="{FF2B5EF4-FFF2-40B4-BE49-F238E27FC236}">
                <a16:creationId xmlns:a16="http://schemas.microsoft.com/office/drawing/2014/main" id="{B806D918-35E7-439E-9D30-7A193DD2EDFE}"/>
              </a:ext>
            </a:extLst>
          </p:cNvPr>
          <p:cNvGrpSpPr/>
          <p:nvPr/>
        </p:nvGrpSpPr>
        <p:grpSpPr>
          <a:xfrm>
            <a:off x="5761117" y="3806970"/>
            <a:ext cx="2314158" cy="1091177"/>
            <a:chOff x="5761117" y="3806970"/>
            <a:chExt cx="2314158" cy="1091177"/>
          </a:xfrm>
        </p:grpSpPr>
        <p:sp>
          <p:nvSpPr>
            <p:cNvPr id="36" name="Text Box 5"/>
            <p:cNvSpPr txBox="1">
              <a:spLocks noChangeArrowheads="1"/>
            </p:cNvSpPr>
            <p:nvPr/>
          </p:nvSpPr>
          <p:spPr bwMode="auto">
            <a:xfrm>
              <a:off x="5841248" y="4216099"/>
              <a:ext cx="2153896"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ko-KR"/>
              </a:defPPr>
              <a:lvl1pPr lvl="0" fontAlgn="base">
                <a:spcBef>
                  <a:spcPct val="0"/>
                </a:spcBef>
                <a:spcAft>
                  <a:spcPct val="0"/>
                </a:spcAft>
                <a:defRPr kumimoji="1" sz="1400">
                  <a:solidFill>
                    <a:schemeClr val="tx1">
                      <a:lumMod val="75000"/>
                      <a:lumOff val="25000"/>
                    </a:schemeClr>
                  </a:solidFill>
                  <a:latin typeface="HY견고딕" pitchFamily="18" charset="-127"/>
                  <a:ea typeface="HY견고딕" pitchFamily="18" charset="-127"/>
                  <a:cs typeface="굴림" pitchFamily="50" charset="-127"/>
                </a:defRPr>
              </a:lvl1pPr>
            </a:lstStyle>
            <a:p>
              <a:pPr algn="ctr"/>
              <a:endParaRPr lang="en-US" altLang="ko-KR" b="1" dirty="0">
                <a:ln w="3175">
                  <a:noFill/>
                </a:ln>
                <a:solidFill>
                  <a:schemeClr val="bg1"/>
                </a:solidFill>
                <a:latin typeface="+mj-lt"/>
                <a:ea typeface="맑은 고딕" panose="020B0503020000020004" pitchFamily="50" charset="-127"/>
              </a:endParaRPr>
            </a:p>
          </p:txBody>
        </p:sp>
        <p:sp>
          <p:nvSpPr>
            <p:cNvPr id="37" name="Text Box 11"/>
            <p:cNvSpPr txBox="1">
              <a:spLocks noChangeArrowheads="1"/>
            </p:cNvSpPr>
            <p:nvPr/>
          </p:nvSpPr>
          <p:spPr bwMode="auto">
            <a:xfrm>
              <a:off x="5761117" y="4651926"/>
              <a:ext cx="2314158" cy="246221"/>
            </a:xfrm>
            <a:prstGeom prst="rect">
              <a:avLst/>
            </a:prstGeom>
            <a:noFill/>
            <a:ln w="9525">
              <a:noFill/>
              <a:miter lim="800000"/>
              <a:headEnd/>
              <a:tailEnd/>
            </a:ln>
            <a:effectLst/>
          </p:spPr>
          <p:txBody>
            <a:bodyPr wrap="square" anchor="ctr">
              <a:spAutoFit/>
            </a:bodyPr>
            <a:lstStyle/>
            <a:p>
              <a:pPr algn="ctr">
                <a:lnSpc>
                  <a:spcPts val="1200"/>
                </a:lnSpc>
                <a:defRPr/>
              </a:pPr>
              <a:endParaRPr lang="en-US" altLang="ko-KR" sz="1100" dirty="0">
                <a:ln w="3175">
                  <a:noFill/>
                </a:ln>
                <a:solidFill>
                  <a:schemeClr val="bg1"/>
                </a:solidFill>
                <a:latin typeface="+mj-lt"/>
                <a:ea typeface="맑은 고딕" pitchFamily="50" charset="-127"/>
                <a:cs typeface="굴림" pitchFamily="50" charset="-127"/>
              </a:endParaRPr>
            </a:p>
          </p:txBody>
        </p:sp>
        <p:sp>
          <p:nvSpPr>
            <p:cNvPr id="38" name="TextBox 13"/>
            <p:cNvSpPr txBox="1">
              <a:spLocks noChangeArrowheads="1"/>
            </p:cNvSpPr>
            <p:nvPr/>
          </p:nvSpPr>
          <p:spPr bwMode="auto">
            <a:xfrm>
              <a:off x="6825831" y="3806970"/>
              <a:ext cx="184731" cy="477054"/>
            </a:xfrm>
            <a:prstGeom prst="rect">
              <a:avLst/>
            </a:prstGeom>
            <a:noFill/>
            <a:ln w="9525">
              <a:noFill/>
              <a:miter lim="800000"/>
              <a:headEnd/>
              <a:tailEnd/>
            </a:ln>
          </p:spPr>
          <p:txBody>
            <a:bodyPr wrap="none">
              <a:spAutoFit/>
            </a:bodyPr>
            <a:lstStyle/>
            <a:p>
              <a:pPr algn="ctr"/>
              <a:endParaRPr lang="ko-KR" altLang="en-US" sz="2500" b="1" dirty="0">
                <a:ln w="3175">
                  <a:noFill/>
                </a:ln>
                <a:solidFill>
                  <a:schemeClr val="bg1"/>
                </a:solidFill>
                <a:latin typeface="+mj-lt"/>
                <a:ea typeface="맑은 고딕" panose="020B0503020000020004" pitchFamily="50" charset="-127"/>
              </a:endParaRPr>
            </a:p>
          </p:txBody>
        </p:sp>
      </p:grpSp>
      <p:grpSp>
        <p:nvGrpSpPr>
          <p:cNvPr id="6" name="그룹 5">
            <a:extLst>
              <a:ext uri="{FF2B5EF4-FFF2-40B4-BE49-F238E27FC236}">
                <a16:creationId xmlns:a16="http://schemas.microsoft.com/office/drawing/2014/main" id="{44F6A918-A389-4366-B48D-D171192EE911}"/>
              </a:ext>
            </a:extLst>
          </p:cNvPr>
          <p:cNvGrpSpPr/>
          <p:nvPr/>
        </p:nvGrpSpPr>
        <p:grpSpPr>
          <a:xfrm>
            <a:off x="372803" y="5166102"/>
            <a:ext cx="2314158" cy="1091177"/>
            <a:chOff x="372803" y="5166102"/>
            <a:chExt cx="2314158" cy="1091177"/>
          </a:xfrm>
        </p:grpSpPr>
        <p:sp>
          <p:nvSpPr>
            <p:cNvPr id="42" name="Text Box 5"/>
            <p:cNvSpPr txBox="1">
              <a:spLocks noChangeArrowheads="1"/>
            </p:cNvSpPr>
            <p:nvPr/>
          </p:nvSpPr>
          <p:spPr bwMode="auto">
            <a:xfrm>
              <a:off x="452934" y="5575231"/>
              <a:ext cx="2153896"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ko-KR"/>
              </a:defPPr>
              <a:lvl1pPr lvl="0" fontAlgn="base">
                <a:spcBef>
                  <a:spcPct val="0"/>
                </a:spcBef>
                <a:spcAft>
                  <a:spcPct val="0"/>
                </a:spcAft>
                <a:defRPr kumimoji="1" sz="1400">
                  <a:solidFill>
                    <a:schemeClr val="tx1">
                      <a:lumMod val="75000"/>
                      <a:lumOff val="25000"/>
                    </a:schemeClr>
                  </a:solidFill>
                  <a:latin typeface="HY견고딕" pitchFamily="18" charset="-127"/>
                  <a:ea typeface="HY견고딕" pitchFamily="18" charset="-127"/>
                  <a:cs typeface="굴림" pitchFamily="50" charset="-127"/>
                </a:defRPr>
              </a:lvl1pPr>
            </a:lstStyle>
            <a:p>
              <a:pPr algn="ctr"/>
              <a:r>
                <a:rPr lang="en-US" altLang="ko-KR" b="1" dirty="0">
                  <a:ln w="3175">
                    <a:noFill/>
                  </a:ln>
                  <a:solidFill>
                    <a:schemeClr val="bg1"/>
                  </a:solidFill>
                  <a:latin typeface="+mj-lt"/>
                  <a:ea typeface="맑은 고딕" panose="020B0503020000020004" pitchFamily="50" charset="-127"/>
                </a:rPr>
                <a:t>Outputs </a:t>
              </a:r>
            </a:p>
          </p:txBody>
        </p:sp>
        <p:sp>
          <p:nvSpPr>
            <p:cNvPr id="43" name="Text Box 11"/>
            <p:cNvSpPr txBox="1">
              <a:spLocks noChangeArrowheads="1"/>
            </p:cNvSpPr>
            <p:nvPr/>
          </p:nvSpPr>
          <p:spPr bwMode="auto">
            <a:xfrm>
              <a:off x="372803" y="6011058"/>
              <a:ext cx="2314158" cy="246221"/>
            </a:xfrm>
            <a:prstGeom prst="rect">
              <a:avLst/>
            </a:prstGeom>
            <a:noFill/>
            <a:ln w="9525">
              <a:noFill/>
              <a:miter lim="800000"/>
              <a:headEnd/>
              <a:tailEnd/>
            </a:ln>
            <a:effectLst/>
          </p:spPr>
          <p:txBody>
            <a:bodyPr wrap="square" anchor="ctr">
              <a:spAutoFit/>
            </a:bodyPr>
            <a:lstStyle/>
            <a:p>
              <a:pPr algn="ctr">
                <a:lnSpc>
                  <a:spcPts val="1200"/>
                </a:lnSpc>
                <a:defRPr/>
              </a:pPr>
              <a:endParaRPr lang="en-US" altLang="ko-KR" sz="1100" dirty="0">
                <a:ln w="3175">
                  <a:noFill/>
                </a:ln>
                <a:solidFill>
                  <a:schemeClr val="bg1"/>
                </a:solidFill>
                <a:latin typeface="+mj-lt"/>
                <a:ea typeface="맑은 고딕" pitchFamily="50" charset="-127"/>
                <a:cs typeface="굴림" pitchFamily="50" charset="-127"/>
              </a:endParaRPr>
            </a:p>
          </p:txBody>
        </p:sp>
        <p:sp>
          <p:nvSpPr>
            <p:cNvPr id="44" name="TextBox 13"/>
            <p:cNvSpPr txBox="1">
              <a:spLocks noChangeArrowheads="1"/>
            </p:cNvSpPr>
            <p:nvPr/>
          </p:nvSpPr>
          <p:spPr bwMode="auto">
            <a:xfrm>
              <a:off x="1275645" y="5166102"/>
              <a:ext cx="508474" cy="477054"/>
            </a:xfrm>
            <a:prstGeom prst="rect">
              <a:avLst/>
            </a:prstGeom>
            <a:noFill/>
            <a:ln w="9525">
              <a:noFill/>
              <a:miter lim="800000"/>
              <a:headEnd/>
              <a:tailEnd/>
            </a:ln>
          </p:spPr>
          <p:txBody>
            <a:bodyPr wrap="none">
              <a:spAutoFit/>
            </a:bodyPr>
            <a:lstStyle/>
            <a:p>
              <a:pPr algn="ctr"/>
              <a:r>
                <a:rPr lang="en-US" altLang="ko-KR" sz="2500" b="1" dirty="0">
                  <a:ln w="3175">
                    <a:noFill/>
                  </a:ln>
                  <a:solidFill>
                    <a:schemeClr val="bg1"/>
                  </a:solidFill>
                  <a:latin typeface="+mj-lt"/>
                  <a:ea typeface="맑은 고딕" panose="020B0503020000020004" pitchFamily="50" charset="-127"/>
                </a:rPr>
                <a:t>03</a:t>
              </a:r>
              <a:endParaRPr lang="ko-KR" altLang="en-US" sz="2500" b="1" dirty="0">
                <a:ln w="3175">
                  <a:noFill/>
                </a:ln>
                <a:solidFill>
                  <a:schemeClr val="bg1"/>
                </a:solidFill>
                <a:latin typeface="+mj-lt"/>
                <a:ea typeface="맑은 고딕" panose="020B0503020000020004" pitchFamily="50" charset="-127"/>
              </a:endParaRPr>
            </a:p>
          </p:txBody>
        </p:sp>
      </p:grpSp>
      <p:grpSp>
        <p:nvGrpSpPr>
          <p:cNvPr id="7" name="그룹 6">
            <a:extLst>
              <a:ext uri="{FF2B5EF4-FFF2-40B4-BE49-F238E27FC236}">
                <a16:creationId xmlns:a16="http://schemas.microsoft.com/office/drawing/2014/main" id="{714BDCB0-D405-4EE7-8A00-290FFCD41249}"/>
              </a:ext>
            </a:extLst>
          </p:cNvPr>
          <p:cNvGrpSpPr/>
          <p:nvPr/>
        </p:nvGrpSpPr>
        <p:grpSpPr>
          <a:xfrm>
            <a:off x="3066960" y="5166102"/>
            <a:ext cx="2314158" cy="1091177"/>
            <a:chOff x="3066960" y="5166102"/>
            <a:chExt cx="2314158" cy="1091177"/>
          </a:xfrm>
        </p:grpSpPr>
        <p:sp>
          <p:nvSpPr>
            <p:cNvPr id="48" name="Text Box 5"/>
            <p:cNvSpPr txBox="1">
              <a:spLocks noChangeArrowheads="1"/>
            </p:cNvSpPr>
            <p:nvPr/>
          </p:nvSpPr>
          <p:spPr bwMode="auto">
            <a:xfrm>
              <a:off x="3147091" y="5575231"/>
              <a:ext cx="2153896"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ko-KR"/>
              </a:defPPr>
              <a:lvl1pPr lvl="0" fontAlgn="base">
                <a:spcBef>
                  <a:spcPct val="0"/>
                </a:spcBef>
                <a:spcAft>
                  <a:spcPct val="0"/>
                </a:spcAft>
                <a:defRPr kumimoji="1" sz="1400">
                  <a:solidFill>
                    <a:schemeClr val="tx1">
                      <a:lumMod val="75000"/>
                      <a:lumOff val="25000"/>
                    </a:schemeClr>
                  </a:solidFill>
                  <a:latin typeface="HY견고딕" pitchFamily="18" charset="-127"/>
                  <a:ea typeface="HY견고딕" pitchFamily="18" charset="-127"/>
                  <a:cs typeface="굴림" pitchFamily="50" charset="-127"/>
                </a:defRPr>
              </a:lvl1pPr>
            </a:lstStyle>
            <a:p>
              <a:pPr algn="ctr"/>
              <a:r>
                <a:rPr lang="en-US" altLang="ko-KR" b="1" dirty="0">
                  <a:ln w="3175">
                    <a:noFill/>
                  </a:ln>
                  <a:solidFill>
                    <a:schemeClr val="bg1"/>
                  </a:solidFill>
                  <a:latin typeface="+mj-lt"/>
                  <a:ea typeface="맑은 고딕" panose="020B0503020000020004" pitchFamily="50" charset="-127"/>
                </a:rPr>
                <a:t>Demo</a:t>
              </a:r>
            </a:p>
          </p:txBody>
        </p:sp>
        <p:sp>
          <p:nvSpPr>
            <p:cNvPr id="49" name="Text Box 11"/>
            <p:cNvSpPr txBox="1">
              <a:spLocks noChangeArrowheads="1"/>
            </p:cNvSpPr>
            <p:nvPr/>
          </p:nvSpPr>
          <p:spPr bwMode="auto">
            <a:xfrm>
              <a:off x="3066960" y="6011058"/>
              <a:ext cx="2314158" cy="246221"/>
            </a:xfrm>
            <a:prstGeom prst="rect">
              <a:avLst/>
            </a:prstGeom>
            <a:noFill/>
            <a:ln w="9525">
              <a:noFill/>
              <a:miter lim="800000"/>
              <a:headEnd/>
              <a:tailEnd/>
            </a:ln>
            <a:effectLst/>
          </p:spPr>
          <p:txBody>
            <a:bodyPr wrap="square" anchor="ctr">
              <a:spAutoFit/>
            </a:bodyPr>
            <a:lstStyle/>
            <a:p>
              <a:pPr algn="ctr">
                <a:lnSpc>
                  <a:spcPts val="1200"/>
                </a:lnSpc>
                <a:defRPr/>
              </a:pPr>
              <a:endParaRPr lang="en-US" altLang="ko-KR" sz="1100" dirty="0">
                <a:ln w="3175">
                  <a:noFill/>
                </a:ln>
                <a:solidFill>
                  <a:schemeClr val="bg1"/>
                </a:solidFill>
                <a:latin typeface="+mj-lt"/>
                <a:ea typeface="맑은 고딕" pitchFamily="50" charset="-127"/>
                <a:cs typeface="굴림" pitchFamily="50" charset="-127"/>
              </a:endParaRPr>
            </a:p>
          </p:txBody>
        </p:sp>
        <p:sp>
          <p:nvSpPr>
            <p:cNvPr id="50" name="TextBox 13"/>
            <p:cNvSpPr txBox="1">
              <a:spLocks noChangeArrowheads="1"/>
            </p:cNvSpPr>
            <p:nvPr/>
          </p:nvSpPr>
          <p:spPr bwMode="auto">
            <a:xfrm>
              <a:off x="3969802" y="5166102"/>
              <a:ext cx="508474" cy="477054"/>
            </a:xfrm>
            <a:prstGeom prst="rect">
              <a:avLst/>
            </a:prstGeom>
            <a:noFill/>
            <a:ln w="9525">
              <a:noFill/>
              <a:miter lim="800000"/>
              <a:headEnd/>
              <a:tailEnd/>
            </a:ln>
          </p:spPr>
          <p:txBody>
            <a:bodyPr wrap="none">
              <a:spAutoFit/>
            </a:bodyPr>
            <a:lstStyle/>
            <a:p>
              <a:pPr algn="ctr"/>
              <a:r>
                <a:rPr lang="en-US" altLang="ko-KR" sz="2500" b="1" dirty="0">
                  <a:ln w="3175">
                    <a:noFill/>
                  </a:ln>
                  <a:solidFill>
                    <a:schemeClr val="bg1"/>
                  </a:solidFill>
                  <a:latin typeface="+mj-lt"/>
                  <a:ea typeface="맑은 고딕" panose="020B0503020000020004" pitchFamily="50" charset="-127"/>
                </a:rPr>
                <a:t>04</a:t>
              </a:r>
              <a:endParaRPr lang="ko-KR" altLang="en-US" sz="2500" b="1" dirty="0">
                <a:ln w="3175">
                  <a:noFill/>
                </a:ln>
                <a:solidFill>
                  <a:schemeClr val="bg1"/>
                </a:solidFill>
                <a:latin typeface="+mj-lt"/>
                <a:ea typeface="맑은 고딕" panose="020B0503020000020004" pitchFamily="50" charset="-127"/>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C741"/>
        </a:solidFill>
        <a:effectLst/>
      </p:bgPr>
    </p:bg>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40238609-BC98-466D-812F-1CD638389700}"/>
              </a:ext>
            </a:extLst>
          </p:cNvPr>
          <p:cNvGrpSpPr/>
          <p:nvPr/>
        </p:nvGrpSpPr>
        <p:grpSpPr>
          <a:xfrm>
            <a:off x="6003194" y="2852936"/>
            <a:ext cx="2745269" cy="1091186"/>
            <a:chOff x="6003194" y="2852936"/>
            <a:chExt cx="2745269" cy="1091186"/>
          </a:xfrm>
        </p:grpSpPr>
        <p:sp>
          <p:nvSpPr>
            <p:cNvPr id="23" name="Text Box 4"/>
            <p:cNvSpPr txBox="1">
              <a:spLocks noChangeArrowheads="1"/>
            </p:cNvSpPr>
            <p:nvPr/>
          </p:nvSpPr>
          <p:spPr bwMode="auto">
            <a:xfrm>
              <a:off x="6196600" y="2852936"/>
              <a:ext cx="184730"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endParaRPr kumimoji="1" lang="ko-KR" altLang="ko-KR" sz="3200" b="1" dirty="0">
                <a:ln w="3175">
                  <a:solidFill>
                    <a:schemeClr val="bg1">
                      <a:alpha val="14000"/>
                    </a:schemeClr>
                  </a:solidFill>
                </a:ln>
                <a:solidFill>
                  <a:schemeClr val="bg1"/>
                </a:solidFill>
                <a:effectLst>
                  <a:outerShdw blurRad="50800" algn="ctr" rotWithShape="0">
                    <a:schemeClr val="tx1">
                      <a:alpha val="15000"/>
                    </a:schemeClr>
                  </a:outerShdw>
                </a:effectLst>
                <a:latin typeface="+mj-lt"/>
                <a:ea typeface="맑은 고딕" panose="020B0503020000020004" pitchFamily="50" charset="-127"/>
                <a:cs typeface="굴림" pitchFamily="50" charset="-127"/>
              </a:endParaRPr>
            </a:p>
          </p:txBody>
        </p:sp>
        <p:sp>
          <p:nvSpPr>
            <p:cNvPr id="14" name="Text Box 5"/>
            <p:cNvSpPr txBox="1">
              <a:spLocks noChangeArrowheads="1"/>
            </p:cNvSpPr>
            <p:nvPr/>
          </p:nvSpPr>
          <p:spPr bwMode="auto">
            <a:xfrm>
              <a:off x="6003195" y="3284984"/>
              <a:ext cx="2616806"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1" lang="en-US" altLang="ko-KR" sz="2400" b="1" dirty="0">
                  <a:solidFill>
                    <a:schemeClr val="bg1"/>
                  </a:solidFill>
                  <a:latin typeface="+mj-lt"/>
                  <a:ea typeface="맑은 고딕" panose="020B0503020000020004" pitchFamily="50" charset="-127"/>
                  <a:cs typeface="굴림" pitchFamily="50" charset="-127"/>
                </a:rPr>
                <a:t>About US</a:t>
              </a:r>
            </a:p>
          </p:txBody>
        </p:sp>
        <p:sp>
          <p:nvSpPr>
            <p:cNvPr id="15" name="직사각형 14"/>
            <p:cNvSpPr/>
            <p:nvPr/>
          </p:nvSpPr>
          <p:spPr>
            <a:xfrm>
              <a:off x="6003194" y="3697901"/>
              <a:ext cx="2745269" cy="246221"/>
            </a:xfrm>
            <a:prstGeom prst="rect">
              <a:avLst/>
            </a:prstGeom>
          </p:spPr>
          <p:txBody>
            <a:bodyPr wrap="square">
              <a:spAutoFit/>
            </a:bodyPr>
            <a:lstStyle/>
            <a:p>
              <a:pPr lvl="0">
                <a:lnSpc>
                  <a:spcPts val="1200"/>
                </a:lnSpc>
                <a:defRPr/>
              </a:pPr>
              <a:endParaRPr lang="en-US" altLang="ko-KR" sz="1100" dirty="0">
                <a:solidFill>
                  <a:schemeClr val="bg1"/>
                </a:solidFill>
                <a:latin typeface="+mj-lt"/>
                <a:ea typeface="맑은 고딕" pitchFamily="50" charset="-127"/>
                <a:cs typeface="굴림" pitchFamily="50" charset="-127"/>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tx1">
                    <a:lumMod val="95000"/>
                    <a:lumOff val="5000"/>
                  </a:schemeClr>
                </a:solidFill>
              </a:rPr>
              <a:t>Database.java</a:t>
            </a:r>
            <a:endParaRPr lang="ko-KR" altLang="en-US" dirty="0">
              <a:solidFill>
                <a:schemeClr val="tx1">
                  <a:lumMod val="95000"/>
                  <a:lumOff val="5000"/>
                </a:schemeClr>
              </a:solidFill>
            </a:endParaRPr>
          </a:p>
        </p:txBody>
      </p:sp>
      <p:sp>
        <p:nvSpPr>
          <p:cNvPr id="37" name="내용 개체 틀 36"/>
          <p:cNvSpPr>
            <a:spLocks noGrp="1"/>
          </p:cNvSpPr>
          <p:nvPr>
            <p:ph idx="1"/>
          </p:nvPr>
        </p:nvSpPr>
        <p:spPr>
          <a:xfrm>
            <a:off x="395536" y="1268760"/>
            <a:ext cx="8640960" cy="5097710"/>
          </a:xfrm>
        </p:spPr>
        <p:txBody>
          <a:bodyPr/>
          <a:lstStyle/>
          <a:p>
            <a:endParaRPr lang="en-US" i="0" dirty="0">
              <a:solidFill>
                <a:schemeClr val="tx1">
                  <a:lumMod val="95000"/>
                  <a:lumOff val="5000"/>
                </a:schemeClr>
              </a:solidFill>
              <a:latin typeface="Söhne"/>
            </a:endParaRPr>
          </a:p>
          <a:p>
            <a:endParaRPr lang="en-US" b="0" i="0" dirty="0">
              <a:solidFill>
                <a:schemeClr val="tx1">
                  <a:lumMod val="95000"/>
                  <a:lumOff val="5000"/>
                </a:schemeClr>
              </a:solidFill>
              <a:effectLst/>
              <a:latin typeface="Söhne"/>
            </a:endParaRPr>
          </a:p>
          <a:p>
            <a:endParaRPr lang="en-US" i="0" dirty="0">
              <a:solidFill>
                <a:schemeClr val="tx1">
                  <a:lumMod val="95000"/>
                  <a:lumOff val="5000"/>
                </a:schemeClr>
              </a:solidFill>
              <a:latin typeface="Söhne"/>
            </a:endParaRPr>
          </a:p>
          <a:p>
            <a:endParaRPr lang="en-US" b="0" i="0" dirty="0">
              <a:solidFill>
                <a:schemeClr val="tx1">
                  <a:lumMod val="95000"/>
                  <a:lumOff val="5000"/>
                </a:schemeClr>
              </a:solidFill>
              <a:effectLst/>
              <a:latin typeface="Söhne"/>
            </a:endParaRPr>
          </a:p>
          <a:p>
            <a:endParaRPr lang="en-US" i="0" dirty="0">
              <a:solidFill>
                <a:schemeClr val="tx1">
                  <a:lumMod val="95000"/>
                  <a:lumOff val="5000"/>
                </a:schemeClr>
              </a:solidFill>
              <a:latin typeface="Söhne"/>
            </a:endParaRPr>
          </a:p>
          <a:p>
            <a:endParaRPr lang="en-US" b="0" i="0" dirty="0">
              <a:solidFill>
                <a:schemeClr val="tx1">
                  <a:lumMod val="95000"/>
                  <a:lumOff val="5000"/>
                </a:schemeClr>
              </a:solidFill>
              <a:effectLst/>
              <a:latin typeface="Söhne"/>
            </a:endParaRPr>
          </a:p>
          <a:p>
            <a:endParaRPr lang="en-US" i="0" dirty="0">
              <a:solidFill>
                <a:schemeClr val="tx1">
                  <a:lumMod val="95000"/>
                  <a:lumOff val="5000"/>
                </a:schemeClr>
              </a:solidFill>
              <a:latin typeface="Söhne"/>
            </a:endParaRPr>
          </a:p>
          <a:p>
            <a:pPr algn="ctr"/>
            <a:r>
              <a:rPr lang="en-US" b="0" i="0" dirty="0">
                <a:solidFill>
                  <a:schemeClr val="tx1">
                    <a:lumMod val="95000"/>
                    <a:lumOff val="5000"/>
                  </a:schemeClr>
                </a:solidFill>
                <a:effectLst/>
                <a:latin typeface="Söhne"/>
              </a:rPr>
              <a:t>This class establishes a connection to your MySQL database using JDBC.</a:t>
            </a:r>
          </a:p>
          <a:p>
            <a:pPr algn="ctr"/>
            <a:r>
              <a:rPr lang="en-US" b="0" i="0" dirty="0">
                <a:solidFill>
                  <a:schemeClr val="tx1">
                    <a:lumMod val="95000"/>
                    <a:lumOff val="5000"/>
                  </a:schemeClr>
                </a:solidFill>
                <a:effectLst/>
                <a:latin typeface="Söhne"/>
              </a:rPr>
              <a:t> It's essential for interacting with your database, performing queries, and managing data. </a:t>
            </a:r>
          </a:p>
          <a:p>
            <a:pPr algn="ctr"/>
            <a:r>
              <a:rPr lang="en-US" b="0" i="0" dirty="0">
                <a:solidFill>
                  <a:schemeClr val="tx1">
                    <a:lumMod val="95000"/>
                    <a:lumOff val="5000"/>
                  </a:schemeClr>
                </a:solidFill>
                <a:effectLst/>
                <a:latin typeface="Söhne"/>
              </a:rPr>
              <a:t>The connection details (URL, username, password) are hardcoded, which is fine for development but consider using environment variables or a configuration file for production to enhance security.</a:t>
            </a:r>
          </a:p>
          <a:p>
            <a:pPr algn="ctr"/>
            <a:r>
              <a:rPr lang="en-US" altLang="ko-KR" dirty="0">
                <a:solidFill>
                  <a:schemeClr val="tx1">
                    <a:lumMod val="95000"/>
                    <a:lumOff val="5000"/>
                  </a:schemeClr>
                </a:solidFill>
              </a:rPr>
              <a:t>with your own text.</a:t>
            </a:r>
            <a:endParaRPr lang="ko-KR" altLang="en-US"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algn="ctr"/>
            <a:endParaRPr lang="en-US" altLang="ko-KR" dirty="0">
              <a:solidFill>
                <a:schemeClr val="tx1">
                  <a:lumMod val="95000"/>
                  <a:lumOff val="5000"/>
                </a:schemeClr>
              </a:solidFill>
            </a:endParaRPr>
          </a:p>
          <a:p>
            <a:pPr algn="ctr"/>
            <a:endParaRPr lang="en-US" altLang="ko-KR" dirty="0">
              <a:solidFill>
                <a:schemeClr val="tx1">
                  <a:lumMod val="95000"/>
                  <a:lumOff val="5000"/>
                </a:schemeClr>
              </a:solidFill>
            </a:endParaRPr>
          </a:p>
          <a:p>
            <a:pPr algn="ctr"/>
            <a:endParaRPr lang="en-US" altLang="ko-KR" dirty="0">
              <a:solidFill>
                <a:schemeClr val="tx1">
                  <a:lumMod val="95000"/>
                  <a:lumOff val="5000"/>
                </a:schemeClr>
              </a:solidFill>
            </a:endParaRPr>
          </a:p>
          <a:p>
            <a:pPr algn="ctr"/>
            <a:endParaRPr lang="en-US" altLang="ko-KR" dirty="0">
              <a:solidFill>
                <a:schemeClr val="tx1">
                  <a:lumMod val="95000"/>
                  <a:lumOff val="5000"/>
                </a:schemeClr>
              </a:solidFill>
            </a:endParaRPr>
          </a:p>
          <a:p>
            <a:pPr algn="ctr"/>
            <a:endParaRPr lang="en-US" altLang="ko-KR" dirty="0">
              <a:solidFill>
                <a:schemeClr val="tx1">
                  <a:lumMod val="95000"/>
                  <a:lumOff val="5000"/>
                </a:schemeClr>
              </a:solidFill>
            </a:endParaRPr>
          </a:p>
          <a:p>
            <a:pPr algn="ctr"/>
            <a:r>
              <a:rPr lang="en-US" altLang="ko-KR" dirty="0">
                <a:solidFill>
                  <a:schemeClr val="tx1">
                    <a:lumMod val="95000"/>
                    <a:lumOff val="5000"/>
                  </a:schemeClr>
                </a:solidFill>
              </a:rPr>
              <a:t>The `Authentication` class handles user login and registration. It queries the database to check if user credentials are correct or if a username already exists during registration. This class is crucial for securing access to your application, ensuring that only registered users can make purchases or view their order history.</a:t>
            </a:r>
            <a:endParaRPr lang="ko-KR" altLang="en-US" dirty="0">
              <a:solidFill>
                <a:schemeClr val="tx1">
                  <a:lumMod val="95000"/>
                  <a:lumOff val="5000"/>
                </a:schemeClr>
              </a:solidFill>
            </a:endParaRPr>
          </a:p>
        </p:txBody>
      </p:sp>
      <p:sp>
        <p:nvSpPr>
          <p:cNvPr id="2" name="제목 1"/>
          <p:cNvSpPr>
            <a:spLocks noGrp="1"/>
          </p:cNvSpPr>
          <p:nvPr>
            <p:ph type="title"/>
          </p:nvPr>
        </p:nvSpPr>
        <p:spPr/>
        <p:txBody>
          <a:bodyPr/>
          <a:lstStyle/>
          <a:p>
            <a:r>
              <a:rPr lang="en-US" altLang="ko-KR" dirty="0">
                <a:solidFill>
                  <a:schemeClr val="tx1">
                    <a:lumMod val="95000"/>
                    <a:lumOff val="5000"/>
                  </a:schemeClr>
                </a:solidFill>
              </a:rPr>
              <a:t> Authentication (`Authentication.java`)</a:t>
            </a:r>
            <a:endParaRPr lang="ko-KR" altLang="en-US" dirty="0">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96B30-9F33-F9D9-A792-BFE5A99DA882}"/>
              </a:ext>
            </a:extLst>
          </p:cNvPr>
          <p:cNvSpPr>
            <a:spLocks noGrp="1"/>
          </p:cNvSpPr>
          <p:nvPr>
            <p:ph idx="1"/>
          </p:nvPr>
        </p:nvSpPr>
        <p:spPr>
          <a:xfrm>
            <a:off x="395537" y="1268760"/>
            <a:ext cx="8208912" cy="5097710"/>
          </a:xfrm>
        </p:spPr>
        <p:txBody>
          <a:bodyP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r>
              <a:rPr lang="en-US" dirty="0">
                <a:solidFill>
                  <a:schemeClr val="tx1">
                    <a:lumMod val="95000"/>
                    <a:lumOff val="5000"/>
                  </a:schemeClr>
                </a:solidFill>
              </a:rPr>
              <a:t>This class allows users to view product categories and products within a selected category. It’s a</a:t>
            </a:r>
          </a:p>
          <a:p>
            <a:pPr algn="ctr"/>
            <a:r>
              <a:rPr lang="en-US" dirty="0">
                <a:solidFill>
                  <a:schemeClr val="tx1">
                    <a:lumMod val="95000"/>
                    <a:lumOff val="5000"/>
                  </a:schemeClr>
                </a:solidFill>
              </a:rPr>
              <a:t> vital part of the user experience, enabling customers to browse your inventory. Implementing this functionality requires careful database design to ensure that products and categories are well-organized and easy to navigate.</a:t>
            </a:r>
          </a:p>
        </p:txBody>
      </p:sp>
      <p:sp>
        <p:nvSpPr>
          <p:cNvPr id="3" name="Title 2">
            <a:extLst>
              <a:ext uri="{FF2B5EF4-FFF2-40B4-BE49-F238E27FC236}">
                <a16:creationId xmlns:a16="http://schemas.microsoft.com/office/drawing/2014/main" id="{7F31BF35-0A2E-496F-6F2C-CB265BD84A66}"/>
              </a:ext>
            </a:extLst>
          </p:cNvPr>
          <p:cNvSpPr>
            <a:spLocks noGrp="1"/>
          </p:cNvSpPr>
          <p:nvPr>
            <p:ph type="title"/>
          </p:nvPr>
        </p:nvSpPr>
        <p:spPr/>
        <p:txBody>
          <a:bodyPr/>
          <a:lstStyle/>
          <a:p>
            <a:r>
              <a:rPr lang="en-US" dirty="0">
                <a:solidFill>
                  <a:schemeClr val="tx1">
                    <a:lumMod val="95000"/>
                    <a:lumOff val="5000"/>
                  </a:schemeClr>
                </a:solidFill>
              </a:rPr>
              <a:t>Product Catalog (`ProductCatalog.java`)</a:t>
            </a:r>
          </a:p>
        </p:txBody>
      </p:sp>
    </p:spTree>
    <p:extLst>
      <p:ext uri="{BB962C8B-B14F-4D97-AF65-F5344CB8AC3E}">
        <p14:creationId xmlns:p14="http://schemas.microsoft.com/office/powerpoint/2010/main" val="329179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85C23D-7DF1-66D5-8243-27957654B189}"/>
              </a:ext>
            </a:extLst>
          </p:cNvPr>
          <p:cNvSpPr>
            <a:spLocks noGrp="1"/>
          </p:cNvSpPr>
          <p:nvPr>
            <p:ph idx="1"/>
          </p:nvPr>
        </p:nvSpPr>
        <p:spPr>
          <a:xfrm>
            <a:off x="395536" y="1268760"/>
            <a:ext cx="8568952" cy="5097710"/>
          </a:xfrm>
        </p:spPr>
        <p:txBody>
          <a:bodyP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r>
              <a:rPr lang="en-US" dirty="0">
                <a:solidFill>
                  <a:schemeClr val="tx1">
                    <a:lumMod val="95000"/>
                    <a:lumOff val="5000"/>
                  </a:schemeClr>
                </a:solidFill>
              </a:rPr>
              <a:t>Order processing involves managing shopping carts, adding or removing products, and calculating </a:t>
            </a:r>
          </a:p>
          <a:p>
            <a:pPr algn="ctr"/>
            <a:r>
              <a:rPr lang="en-US" dirty="0">
                <a:solidFill>
                  <a:schemeClr val="tx1">
                    <a:lumMod val="95000"/>
                    <a:lumOff val="5000"/>
                  </a:schemeClr>
                </a:solidFill>
              </a:rPr>
              <a:t>totals. This class likely interacts closely with the database to update the cart contents for each user and to keep track of stock levels. It's important to handle these operations efficiently to ensure a smooth checkout process for users.</a:t>
            </a:r>
          </a:p>
        </p:txBody>
      </p:sp>
      <p:sp>
        <p:nvSpPr>
          <p:cNvPr id="3" name="Title 2">
            <a:extLst>
              <a:ext uri="{FF2B5EF4-FFF2-40B4-BE49-F238E27FC236}">
                <a16:creationId xmlns:a16="http://schemas.microsoft.com/office/drawing/2014/main" id="{ABF2F977-48F0-6576-E200-0AC7D633CAC1}"/>
              </a:ext>
            </a:extLst>
          </p:cNvPr>
          <p:cNvSpPr>
            <a:spLocks noGrp="1"/>
          </p:cNvSpPr>
          <p:nvPr>
            <p:ph type="title"/>
          </p:nvPr>
        </p:nvSpPr>
        <p:spPr/>
        <p:txBody>
          <a:bodyPr/>
          <a:lstStyle/>
          <a:p>
            <a:r>
              <a:rPr lang="en-US" dirty="0">
                <a:solidFill>
                  <a:schemeClr val="tx1">
                    <a:lumMod val="95000"/>
                    <a:lumOff val="5000"/>
                  </a:schemeClr>
                </a:solidFill>
              </a:rPr>
              <a:t>Order Processing (`OrderProcessing.java`)</a:t>
            </a:r>
          </a:p>
        </p:txBody>
      </p:sp>
    </p:spTree>
    <p:extLst>
      <p:ext uri="{BB962C8B-B14F-4D97-AF65-F5344CB8AC3E}">
        <p14:creationId xmlns:p14="http://schemas.microsoft.com/office/powerpoint/2010/main" val="200903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092D4-9093-BB9F-BE82-0562E737A491}"/>
              </a:ext>
            </a:extLst>
          </p:cNvPr>
          <p:cNvSpPr>
            <a:spLocks noGrp="1"/>
          </p:cNvSpPr>
          <p:nvPr>
            <p:ph idx="1"/>
          </p:nvPr>
        </p:nvSpPr>
        <p:spPr/>
        <p:txBody>
          <a:bodyP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r>
              <a:rPr lang="en-US" dirty="0">
                <a:solidFill>
                  <a:schemeClr val="tx1">
                    <a:lumMod val="95000"/>
                    <a:lumOff val="5000"/>
                  </a:schemeClr>
                </a:solidFill>
              </a:rPr>
              <a:t>While the details of the `</a:t>
            </a:r>
            <a:r>
              <a:rPr lang="en-US" dirty="0" err="1">
                <a:solidFill>
                  <a:schemeClr val="tx1">
                    <a:lumMod val="95000"/>
                    <a:lumOff val="5000"/>
                  </a:schemeClr>
                </a:solidFill>
              </a:rPr>
              <a:t>PaymentProcess</a:t>
            </a:r>
            <a:r>
              <a:rPr lang="en-US" dirty="0">
                <a:solidFill>
                  <a:schemeClr val="tx1">
                    <a:lumMod val="95000"/>
                    <a:lumOff val="5000"/>
                  </a:schemeClr>
                </a:solidFill>
              </a:rPr>
              <a:t>` class weren't fully explored, it's clear that this component would handle the financial transactions. Integrating with a payment gateway would be the </a:t>
            </a:r>
            <a:r>
              <a:rPr lang="en-US" dirty="0" err="1">
                <a:solidFill>
                  <a:schemeClr val="tx1">
                    <a:lumMod val="95000"/>
                    <a:lumOff val="5000"/>
                  </a:schemeClr>
                </a:solidFill>
              </a:rPr>
              <a:t>nextstep</a:t>
            </a:r>
            <a:r>
              <a:rPr lang="en-US" dirty="0">
                <a:solidFill>
                  <a:schemeClr val="tx1">
                    <a:lumMod val="95000"/>
                    <a:lumOff val="5000"/>
                  </a:schemeClr>
                </a:solidFill>
              </a:rPr>
              <a:t>, allowing for secure credit card processing or other payment methods. This part of the system must be robust and secure, complying with payment card industry standards to protect user data.</a:t>
            </a:r>
          </a:p>
        </p:txBody>
      </p:sp>
      <p:sp>
        <p:nvSpPr>
          <p:cNvPr id="3" name="Title 2">
            <a:extLst>
              <a:ext uri="{FF2B5EF4-FFF2-40B4-BE49-F238E27FC236}">
                <a16:creationId xmlns:a16="http://schemas.microsoft.com/office/drawing/2014/main" id="{D44DFF31-526D-E72C-04E5-BE91273D6C2F}"/>
              </a:ext>
            </a:extLst>
          </p:cNvPr>
          <p:cNvSpPr>
            <a:spLocks noGrp="1"/>
          </p:cNvSpPr>
          <p:nvPr>
            <p:ph type="title"/>
          </p:nvPr>
        </p:nvSpPr>
        <p:spPr/>
        <p:txBody>
          <a:bodyPr/>
          <a:lstStyle/>
          <a:p>
            <a:r>
              <a:rPr lang="en-US" dirty="0">
                <a:solidFill>
                  <a:schemeClr val="tx1">
                    <a:lumMod val="95000"/>
                    <a:lumOff val="5000"/>
                  </a:schemeClr>
                </a:solidFill>
              </a:rPr>
              <a:t>Payment Processing (`PaymentProcess.java`)</a:t>
            </a:r>
          </a:p>
        </p:txBody>
      </p:sp>
    </p:spTree>
    <p:extLst>
      <p:ext uri="{BB962C8B-B14F-4D97-AF65-F5344CB8AC3E}">
        <p14:creationId xmlns:p14="http://schemas.microsoft.com/office/powerpoint/2010/main" val="297012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C5AD0D-9F21-48CF-AC82-B9F44FD9705E}"/>
              </a:ext>
            </a:extLst>
          </p:cNvPr>
          <p:cNvPicPr>
            <a:picLocks noGrp="1" noChangeAspect="1"/>
          </p:cNvPicPr>
          <p:nvPr>
            <p:ph idx="1"/>
          </p:nvPr>
        </p:nvPicPr>
        <p:blipFill>
          <a:blip r:embed="rId2"/>
          <a:stretch>
            <a:fillRect/>
          </a:stretch>
        </p:blipFill>
        <p:spPr>
          <a:xfrm>
            <a:off x="1308148" y="1268413"/>
            <a:ext cx="6576917" cy="5097462"/>
          </a:xfrm>
        </p:spPr>
      </p:pic>
      <p:sp>
        <p:nvSpPr>
          <p:cNvPr id="3" name="Title 2">
            <a:extLst>
              <a:ext uri="{FF2B5EF4-FFF2-40B4-BE49-F238E27FC236}">
                <a16:creationId xmlns:a16="http://schemas.microsoft.com/office/drawing/2014/main" id="{417A9663-29FB-D8DD-6176-17D69A7BE328}"/>
              </a:ext>
            </a:extLst>
          </p:cNvPr>
          <p:cNvSpPr>
            <a:spLocks noGrp="1"/>
          </p:cNvSpPr>
          <p:nvPr>
            <p:ph type="title"/>
          </p:nvPr>
        </p:nvSpPr>
        <p:spPr/>
        <p:txBody>
          <a:bodyPr/>
          <a:lstStyle/>
          <a:p>
            <a:r>
              <a:rPr lang="en-US" dirty="0"/>
              <a:t>Project Output</a:t>
            </a:r>
          </a:p>
        </p:txBody>
      </p:sp>
    </p:spTree>
    <p:extLst>
      <p:ext uri="{BB962C8B-B14F-4D97-AF65-F5344CB8AC3E}">
        <p14:creationId xmlns:p14="http://schemas.microsoft.com/office/powerpoint/2010/main" val="23354940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10581</TotalTime>
  <Words>371</Words>
  <Application>Microsoft Office PowerPoint</Application>
  <PresentationFormat>On-screen Show (4:3)</PresentationFormat>
  <Paragraphs>61</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Aldhabi</vt:lpstr>
      <vt:lpstr>Söhne</vt:lpstr>
      <vt:lpstr>맑은 고딕</vt:lpstr>
      <vt:lpstr>Amasis MT Pro</vt:lpstr>
      <vt:lpstr>굴림체</vt:lpstr>
      <vt:lpstr>Arial</vt:lpstr>
      <vt:lpstr>Calibri Light</vt:lpstr>
      <vt:lpstr>Office 테마</vt:lpstr>
      <vt:lpstr>Manthan’s Grocery Center</vt:lpstr>
      <vt:lpstr>PowerPoint Presentation</vt:lpstr>
      <vt:lpstr>PowerPoint Presentation</vt:lpstr>
      <vt:lpstr>Database.java</vt:lpstr>
      <vt:lpstr> Authentication (`Authentication.java`)</vt:lpstr>
      <vt:lpstr>Product Catalog (`ProductCatalog.java`)</vt:lpstr>
      <vt:lpstr>Order Processing (`OrderProcessing.java`)</vt:lpstr>
      <vt:lpstr>Payment Processing (`PaymentProcess.java`)</vt:lpstr>
      <vt:lpstr>Project Output</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Rucha</cp:lastModifiedBy>
  <cp:revision>1</cp:revision>
  <dcterms:created xsi:type="dcterms:W3CDTF">2010-02-01T08:03:16Z</dcterms:created>
  <dcterms:modified xsi:type="dcterms:W3CDTF">2024-03-20T03:08:44Z</dcterms:modified>
  <cp:category>www.slidemembers.com</cp:category>
</cp:coreProperties>
</file>