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54A1-46E2-956A-23E8-26F09FA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ACD1-725D-4DAB-96D0-3DA59C85B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1C29-33FF-E31A-AB95-8AA31944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784-5835-8B8F-CCA1-2812A15F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71AE-8F74-E761-2CF5-5283BC1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29F0-716C-ACBB-B539-50BF910B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DC663-8628-E6CB-F254-B6BFF7F2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1BF0-40B6-0972-C2C0-9714E22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B8CE-D1D5-123E-B726-92BCB049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0DA-EF71-D0CA-57A7-4B32F7DA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B9062-87EB-91E6-8713-B226E26C6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CD9F-1AB5-E826-8D7B-7EAE107E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A754-A785-A3E1-E470-1B0308AD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2E3-0860-87B2-8F53-C674F51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90E9-3B3E-5803-E30B-74D33135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A8-7E6A-CBBF-6902-E3612425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3C1C-EDCE-BD1A-7D45-514AE805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1B9C-E1FE-7403-0889-CC093AC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ED4D-808B-51B7-9130-06E29547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7BED-9D77-82C5-0C46-65F5F019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8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E014-944A-5345-11C0-4A0A44B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D7B2-CA02-8EB3-0C45-27725ED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833-8460-6935-0100-67FE21BB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821F-F874-141D-81E3-93F4CB49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7CC-36B8-B600-655A-6A8090E4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1962-5455-6CB6-857F-AFE1F44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3BD-F17F-3CB5-69C1-F72D6E58E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C5DB-A4A7-2FFA-297E-272DD079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CAA1-02F3-2D5C-E121-6F5254E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5545-0DA5-8E5A-9EAD-81EDF82C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1AA6-3075-779E-48B4-7EB5C4BA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EAD-FC0F-BD0A-EB58-9D5B264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C1F2D-4845-2754-433A-6DB12AB2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954F-400C-90EE-7130-D0A71B0A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8A1AE-77F2-B740-5C8F-B3E31C696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614E-FE11-3D73-5532-34DA5AEAC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2AE90-D14B-BFE8-FCCB-3DBD6C58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7D9FB-89D0-BFC1-6FE0-CC625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B666D-6DEA-2153-D28B-2BF7036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3BC-F854-19CF-1DDF-95507D6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38983-8DE1-27C2-5007-22F82574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BEBBC-D950-BB4A-6CB3-7E07CB9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CDFBA-6DD0-FC75-2FFE-3B52FD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40AE1-EDDE-512E-5A09-0F1B41D5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219FB-0403-678E-6978-60927520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E54D-1CB0-82BB-2B3C-9FC098B4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6518-C324-8A11-D976-7219E21D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F32C-7969-346A-A620-84615E36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D5A92-7347-53D3-F04E-EBB93F713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8C0B-60C6-31AB-4720-EE35B1BF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A3-A504-06BD-9CAE-D3E1F38E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305F-E741-B400-A3E2-3EF4D714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2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70F0-7CD7-6228-D69A-49EB160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EC643-F33E-60B6-D1B7-BA7EBA3C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A2DF-D750-F08F-1558-E9F9D9F3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4ADB-1F3C-4C13-69A3-20589ECE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B032-DD60-20FB-C068-C56F819F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206-F335-75D2-C612-AEEF040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D693E-CF40-0135-F8AF-8D674152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38CC-9206-5412-D8E3-54902928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D404-38DE-A84C-F3CC-2714FD422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4891-193C-400D-AE2A-61B329020145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D13E-DE51-60D5-563C-27EAD4761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0188-F01E-01B2-ABBE-329DD44A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F5CA-DB5C-474D-BA4A-9EDEAE94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9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BB30C0-E7A8-1FD2-8827-6723044B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24B4-EFC2-922E-DA87-98BC9499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4FCD-736B-7532-C321-E990639D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1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3692-6933-BE6E-9FC9-2D894BB4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88F1-BB5F-C8CD-8BD0-EA02A331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DEE22-6CC0-52EE-4544-2533128C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315AA-8D89-9ACC-6E98-52F9E8587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C332-A401-3CC5-3934-3E684749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3735-B573-BFF4-6903-C02F1867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981F-9D20-9B2B-AFAC-1CC7A5DE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6BEDB-B3D0-04BB-0749-CF2DAF02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C4CF-046C-C013-0F71-D6D663FCE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C00B4-F177-E73C-0EAE-A2C6FF7F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2025-05-22T14:00:21Z</dcterms:created>
  <dcterms:modified xsi:type="dcterms:W3CDTF">2025-05-22T14:00:36Z</dcterms:modified>
</cp:coreProperties>
</file>