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33ECC1-2F15-4C94-8865-684FA2566498}" v="1" dt="2025-05-22T14:20:25.4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vOps Security" userId="a8b5d6ee3a09ac59" providerId="LiveId" clId="{0733ECC1-2F15-4C94-8865-684FA2566498}"/>
    <pc:docChg chg="custSel modSld">
      <pc:chgData name="DevOps Security" userId="a8b5d6ee3a09ac59" providerId="LiveId" clId="{0733ECC1-2F15-4C94-8865-684FA2566498}" dt="2025-05-22T14:20:41.419" v="3" actId="1076"/>
      <pc:docMkLst>
        <pc:docMk/>
      </pc:docMkLst>
      <pc:sldChg chg="addSp delSp modSp mod">
        <pc:chgData name="DevOps Security" userId="a8b5d6ee3a09ac59" providerId="LiveId" clId="{0733ECC1-2F15-4C94-8865-684FA2566498}" dt="2025-05-22T14:20:41.419" v="3" actId="1076"/>
        <pc:sldMkLst>
          <pc:docMk/>
          <pc:sldMk cId="1517285631" sldId="256"/>
        </pc:sldMkLst>
        <pc:picChg chg="add mod">
          <ac:chgData name="DevOps Security" userId="a8b5d6ee3a09ac59" providerId="LiveId" clId="{0733ECC1-2F15-4C94-8865-684FA2566498}" dt="2025-05-22T14:20:41.419" v="3" actId="1076"/>
          <ac:picMkLst>
            <pc:docMk/>
            <pc:sldMk cId="1517285631" sldId="256"/>
            <ac:picMk id="3" creationId="{CCFB512D-07B1-DBF3-54AD-5AF579EF8EA0}"/>
          </ac:picMkLst>
        </pc:picChg>
        <pc:picChg chg="del">
          <ac:chgData name="DevOps Security" userId="a8b5d6ee3a09ac59" providerId="LiveId" clId="{0733ECC1-2F15-4C94-8865-684FA2566498}" dt="2025-05-22T14:20:36.865" v="2" actId="478"/>
          <ac:picMkLst>
            <pc:docMk/>
            <pc:sldMk cId="1517285631" sldId="256"/>
            <ac:picMk id="4" creationId="{00BB30C0-E7A8-1FD2-8827-6723044B579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254A1-46E2-956A-23E8-26F09FA5D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37ACD1-725D-4DAB-96D0-3DA59C85BC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F1C29-33FF-E31A-AB95-8AA319447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B4891-193C-400D-AE2A-61B329020145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4A784-5835-8B8F-CCA1-2812A15F8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C71AE-8F74-E761-2CF5-5283BC1CC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BF5CA-DB5C-474D-BA4A-9EDEAE942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832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829F0-716C-ACBB-B539-50BF910B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BDC663-8628-E6CB-F254-B6BFF7F2E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F1BF0-40B6-0972-C2C0-9714E2213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B4891-193C-400D-AE2A-61B329020145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2B8CE-D1D5-123E-B726-92BCB0493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330DA-EF71-D0CA-57A7-4B32F7DA4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BF5CA-DB5C-474D-BA4A-9EDEAE942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477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AB9062-87EB-91E6-8713-B226E26C60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22CD9F-1AB5-E826-8D7B-7EAE107E5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9A754-A785-A3E1-E470-1B0308AD3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B4891-193C-400D-AE2A-61B329020145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9E2E3-0860-87B2-8F53-C674F5167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290E9-3B3E-5803-E30B-74D331353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BF5CA-DB5C-474D-BA4A-9EDEAE942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240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0FEA8-7E6A-CBBF-6902-E3612425D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83C1C-EDCE-BD1A-7D45-514AE8058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01B9C-E1FE-7403-0889-CC093AC73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B4891-193C-400D-AE2A-61B329020145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AED4D-808B-51B7-9130-06E295473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47BED-9D77-82C5-0C46-65F5F0197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BF5CA-DB5C-474D-BA4A-9EDEAE942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28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E014-944A-5345-11C0-4A0A44BDE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F8D7B2-CA02-8EB3-0C45-27725ED5E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70833-8460-6935-0100-67FE21BB9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B4891-193C-400D-AE2A-61B329020145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A821F-F874-141D-81E3-93F4CB49B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3C7CC-36B8-B600-655A-6A8090E42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BF5CA-DB5C-474D-BA4A-9EDEAE942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652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C1962-5455-6CB6-857F-AFE1F448A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713BD-F17F-3CB5-69C1-F72D6E58E0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60C5DB-A4A7-2FFA-297E-272DD0794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ECCAA1-02F3-2D5C-E121-6F5254E28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B4891-193C-400D-AE2A-61B329020145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15545-0DA5-8E5A-9EAD-81EDF82C6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A11AA6-3075-779E-48B4-7EB5C4BAC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BF5CA-DB5C-474D-BA4A-9EDEAE942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095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F6EAD-FC0F-BD0A-EB58-9D5B264E2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0C1F2D-4845-2754-433A-6DB12AB29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F1954F-400C-90EE-7130-D0A71B0A7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48A1AE-77F2-B740-5C8F-B3E31C696A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A614E-FE11-3D73-5532-34DA5AEAC5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72AE90-D14B-BFE8-FCCB-3DBD6C581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B4891-193C-400D-AE2A-61B329020145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27D9FB-89D0-BFC1-6FE0-CC6254294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AB666D-6DEA-2153-D28B-2BF70361A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BF5CA-DB5C-474D-BA4A-9EDEAE942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408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113BC-F854-19CF-1DDF-95507D649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838983-8DE1-27C2-5007-22F825745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B4891-193C-400D-AE2A-61B329020145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FBEBBC-D950-BB4A-6CB3-7E07CB9EC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4CDFBA-6DD0-FC75-2FFE-3B52FD590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BF5CA-DB5C-474D-BA4A-9EDEAE942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776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140AE1-EDDE-512E-5A09-0F1B41D53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B4891-193C-400D-AE2A-61B329020145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219FB-0403-678E-6978-609275207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83E54D-1CB0-82BB-2B3C-9FC098B43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BF5CA-DB5C-474D-BA4A-9EDEAE942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26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56518-C324-8A11-D976-7219E21DF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EF32C-7969-346A-A620-84615E369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7D5A92-7347-53D3-F04E-EBB93F713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B48C0B-60C6-31AB-4720-EE35B1BF6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B4891-193C-400D-AE2A-61B329020145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263A3-A504-06BD-9CAE-D3E1F38E7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D305F-E741-B400-A3E2-3EF4D7148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BF5CA-DB5C-474D-BA4A-9EDEAE942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9522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E70F0-7CD7-6228-D69A-49EB16075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4EC643-F33E-60B6-D1B7-BA7EBA3C2A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D1A2DF-D750-F08F-1558-E9F9D9F36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974ADB-1F3C-4C13-69A3-20589ECE4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B4891-193C-400D-AE2A-61B329020145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D4B032-DD60-20FB-C068-C56F819FD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92206-F335-75D2-C612-AEEF0404D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BF5CA-DB5C-474D-BA4A-9EDEAE942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0198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CD693E-CF40-0135-F8AF-8D6741527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238CC-9206-5412-D8E3-549029284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BD404-38DE-A84C-F3CC-2714FD4221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B4891-193C-400D-AE2A-61B329020145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8D13E-DE51-60D5-563C-27EAD47610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E0188-F01E-01B2-ABBE-329DD44AFF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BF5CA-DB5C-474D-BA4A-9EDEAE942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290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FB512D-07B1-DBF3-54AD-5AF579EF8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285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A624B4-EFC2-922E-DA87-98BC949934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1F4FCD-736B-7532-C321-E990639D4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918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CC3692-6933-BE6E-9FC9-2D894BB40C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1188F1-BB5F-C8CD-8BD0-EA02A331E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171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8DEE22-6CC0-52EE-4544-2533128CB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9315AA-8D89-9ACC-6E98-52F9E8587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58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FDC332-A401-3CC5-3934-3E6847490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8E3735-B573-BFF4-6903-C02F18676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682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A6981F-9D20-9B2B-AFAC-1CC7A5DE49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A6BEDB-B3D0-04BB-0749-CF2DAF02AC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328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82C4CF-046C-C013-0F71-D6D663FCE3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AC00B4-F177-E73C-0EAE-A2C6FF7FA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268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DevOps Security</dc:creator>
  <cp:lastModifiedBy>DevOps Security</cp:lastModifiedBy>
  <cp:revision>1</cp:revision>
  <dcterms:created xsi:type="dcterms:W3CDTF">2025-05-22T14:00:21Z</dcterms:created>
  <dcterms:modified xsi:type="dcterms:W3CDTF">2025-05-22T14:20:44Z</dcterms:modified>
</cp:coreProperties>
</file>