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B1C3-2846-341A-6A8C-554CAF83D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73CCB-F1F8-0AB5-CE60-51DC532BA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8C8-2633-0849-35BC-DA42F09A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7524-97B7-F6DC-A593-CE5D36538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13B90-BE75-8D94-05F3-A6716BDB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67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7DD0-A590-C20B-55D6-9FB77125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6FED8-F993-9A7B-3335-C68E797C0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5DC5-7D2B-BEFD-C2D3-E6C34667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DA18-F10B-A409-C5A4-81B642942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EED8-684E-7A70-C357-D391F212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0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15447-B027-1710-45EA-17E134C3E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06C7F-2D09-259E-C905-F95794B9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3A88F-AB9E-B2C0-D88A-C465439E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06061-C34F-9136-C240-62923DB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8011-8878-CE72-6A7F-3623111D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3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A513-B3E3-0156-1350-4331958D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CB0D-07EB-8D23-8097-A17DB26D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C9C6-B7E7-84C5-FB11-DB7AD77E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A456-DA33-F5AC-867A-A6F0B8EC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37A9-BA1B-4557-F5AC-51AD08D3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6752-E437-104C-2DAD-357E2436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F02BC-3784-62F8-A81B-9FEF611A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1E67-E22D-D64C-312C-A1307086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63CC7-5954-3DD4-DA86-8265E40F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37CF2-52BB-0A6D-2B64-A6AAAE19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5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F9B1-FBCA-FA25-AE84-27EB93BC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1765-AFBC-3958-CE45-054959AAD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28C49-1652-94AD-6AD8-8A573315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F2E20-122D-8DF1-B0A4-0FFD2B5B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D1D22-CA61-8B6A-4810-EB1C40B5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6F54-9A32-D3DE-279A-DD676978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0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049F-8A78-2805-61C1-F2457AAB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81ED7-E00A-E5AB-757E-BC905EDE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EE52-E478-6F7F-41BF-F20A0FF4E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D853A-FAF4-0279-2134-A52778247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B603B-3DFB-6830-252A-127CFAA41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E6F50-30AC-016C-DAF2-34898EEC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214A7-A37B-E017-AAF4-240C92F5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5B497-4CFD-C881-64FE-67AC920F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3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7D0E-9C48-D8B9-A361-B59D4E71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E3E11-0D1F-39CB-9A41-D3348AF2A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4E5E-94FD-D3EE-434D-A3FF2930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BC56-9BCF-C594-83E1-6C8A209E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4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0A768-F7E1-BEC1-1115-8B8E1843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48511-C54C-771E-223B-385D73DA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6021B-FB8B-7341-9318-B1B42D45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6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2AB6-3603-B216-C8BD-310F4DA95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CCC8-87C1-E88E-F950-B737AC60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FFAC7-FE34-638B-2739-8279F8486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D3C31-6238-FC18-849F-D1666935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DA367-BCB8-1761-2D0C-9E85B1C0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5F566-5837-2C93-508B-93E34678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25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6973-8F18-D7A7-DD0C-D9FE012E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EFEF9-A434-9981-ABBE-9F636E34D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D874A-EDC3-6B26-376A-FD845EF7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5452F-8F08-21BF-6261-A41433AF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CE74C-4679-6A51-807E-1ACD69CA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B202B-AE9D-BEF2-B74A-9843EA27D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2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36E54-CD04-8110-DC87-E15EBE2C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37F82-7321-D57D-BC84-32F62015E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191B-84FC-3C40-8BFB-E120F57A7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C107-D351-4172-BBC1-8E1378FFFF9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FBDF-CC77-5743-8292-F641DA342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2664-CDBD-3377-69DC-C6F03188F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2D9E4-3D5B-41AC-B6F5-F089E2D98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8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37C59D-2E75-49B5-F84B-4DCA91E21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4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FC274-2AB2-862E-9F20-CF24548D7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7ADE3-2E3B-C266-F7B9-C365EA124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1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51D23-F417-4AE1-4EBB-9FF2B93DF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A849B-A17B-7000-0644-B0E40127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5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B827-679C-C463-35C1-83AE531B9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495AE4-B1F5-3035-6347-4DB83443B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7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213D3-EF34-AD6B-BD43-75207606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FE8D3-767A-69AA-30D3-14B08B6E8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6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2B209-82EA-6E7A-FB6F-D0D80D57B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0FAD2-FF52-CB71-CEF3-4755810F1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0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46230-D4E5-024C-BBAD-E5F3C674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F9E5D-CCDE-A0DF-5C67-583046FDE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6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40A19-EDC7-9BD2-3E81-C317F0DD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298D6-32FB-993B-2428-357DD2B59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6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740C3-711B-F93D-55DF-2E97C231F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774A8-AAC2-79E9-78EE-BCDF6B578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5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36A80-A2AE-2DC2-D84F-53C11D17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A8CEB-7031-3118-07E9-934347F3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0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2A771-1F73-5D5B-3649-75A987C6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53F38-8208-EAF0-9A42-C935CD249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7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2025-09-02T09:45:56Z</dcterms:created>
  <dcterms:modified xsi:type="dcterms:W3CDTF">2025-09-02T09:45:56Z</dcterms:modified>
</cp:coreProperties>
</file>