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68A9-2B2C-690F-3CD8-C51545E48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47312-16CD-B6AE-B8D4-85AA805B9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5AC26-3B18-1B10-0859-6518AC00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F98-00CF-4D11-B35F-D5A1B70128AE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EF198-D083-0835-FD4A-C1A2BFBB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B4BB7-C6B9-73EA-EF79-B881D464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D7-E6BF-4F02-9CB7-ABD4A30F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95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02B8-1786-C728-18E3-11857DC0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65A1A-E95D-AF5F-D5B0-F676B4B92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19BD-7644-53A6-7109-AAE6BE629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F98-00CF-4D11-B35F-D5A1B70128AE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B2C26-6F06-47EA-E42F-73F95A35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2B3C1-BE06-19A9-D1FB-DA0926F4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D7-E6BF-4F02-9CB7-ABD4A30F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04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958126-7A73-6376-433A-2C3C23658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BC92D-44B2-399E-0450-01ECB6E84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0862C-0BD1-3D66-29ED-FE655BAE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F98-00CF-4D11-B35F-D5A1B70128AE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557FF-0C17-1629-5783-408D9061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3F61-07DC-0853-AE0C-79ED4990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D7-E6BF-4F02-9CB7-ABD4A30F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25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7274-A09C-A25B-FE2E-C02D0C08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C3BDD-EC1F-7B34-CE38-5C493C23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4A657-FFA4-3832-76EC-E5548C08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F98-00CF-4D11-B35F-D5A1B70128AE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14736-A707-16CC-CDD1-BD337411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FCE9-9096-4208-FA82-4D84B36B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D7-E6BF-4F02-9CB7-ABD4A30F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6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E1DA-F55C-3DBB-21B7-660C9D97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E3A22-D332-B56C-F91D-9A6307524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75658-BCEB-DC73-B675-1AE49C28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F98-00CF-4D11-B35F-D5A1B70128AE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25861-37C2-4C7E-8EF3-C66F36EE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00608-2156-101B-918E-A9CE0C54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D7-E6BF-4F02-9CB7-ABD4A30F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9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D354-C757-5672-0B9E-AC94C011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673EB-AFBE-560F-4638-45F81D3D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55AF1-14F5-44B6-E308-F5F44B360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19EDA-CED2-AC19-6252-74F5FC2A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F98-00CF-4D11-B35F-D5A1B70128AE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C54F6-883B-6800-1EDF-6D133C18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66143-B716-2F63-9729-FC131AF8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D7-E6BF-4F02-9CB7-ABD4A30F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81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2878-FF72-DCDC-4449-A0C9DE09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6D6CA-30C0-E7CC-524A-9B31C6D11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3C6B8-C1F3-863C-2968-055BFA05B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8621F-2C1C-44E4-A8B6-421E2D073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8C053B-F07C-90E9-010C-B77982D038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860BB-49EC-307D-DB35-1ECCA235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F98-00CF-4D11-B35F-D5A1B70128AE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299B8C-98A8-0357-EC23-6CED111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FB61BF-F541-500F-23E2-C21A288F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D7-E6BF-4F02-9CB7-ABD4A30F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28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165E-1617-554B-7DE8-567EC038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6186B-DBF8-42A8-A12C-2F96CE87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F98-00CF-4D11-B35F-D5A1B70128AE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53709-70C3-86C2-1D34-3CC54946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F01F-B340-7F34-C6D6-93FF5403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D7-E6BF-4F02-9CB7-ABD4A30F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51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FD0AA-B22A-BBD9-1E18-B13427A1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F98-00CF-4D11-B35F-D5A1B70128AE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27A6A-82C1-E685-B441-F81C03C0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70EC3-4184-3A57-3401-94FF342A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D7-E6BF-4F02-9CB7-ABD4A30F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90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7C73-B343-AE36-9F31-F4A09072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CF9CA-F183-F3B7-4A42-35ECFCA9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8BBCD-91B7-CB5F-4C9D-EB2FEE4F5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6391B-1F96-6D1D-5B0F-A47D9792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F98-00CF-4D11-B35F-D5A1B70128AE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36E8E-BD5D-815F-8F03-2874B167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A9961-777F-15F1-8CF9-7F9A3178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D7-E6BF-4F02-9CB7-ABD4A30F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3CC2-792A-9596-0B8B-DA440FBEB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457F4-9E7D-7D33-3FEB-D25A4D7E4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B90E2-BEA1-EE7E-E97D-9C9A2D441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9CD57-37F3-43F5-07EA-1ACEF071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F98-00CF-4D11-B35F-D5A1B70128AE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27C8C-7006-5D96-A1A3-CEE8EBEE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021C9-3A49-7BF4-32EB-7EA090D5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D7-E6BF-4F02-9CB7-ABD4A30F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6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F6DD5-8DC0-25DD-F971-7A3D38A5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C63DA-B61F-ED1B-4D6C-B2306AC4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CD084-0510-83F6-A5C5-2EC8648B0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D7F98-00CF-4D11-B35F-D5A1B70128AE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6F4AB-295B-3680-F12A-F5101029D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C7EFF-D53B-4779-195B-F6CE4102E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BBED7-E6BF-4F02-9CB7-ABD4A30F7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07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EFF5BF-098C-EBE9-21FD-8071B9F3C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82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E933C-AA66-46F6-F60E-CC0081D85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B43850-72F1-077E-5AAA-94E478EE9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0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9E7CA-AAFC-57B2-046A-3DD2A6FEA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BEBDE1-357E-18E8-EF23-D49A6414F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ADB07-EFCD-DA91-B9A7-3AF4ECF57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32FD77-DFB0-96F5-6608-16014FE33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46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32EA4-3C8C-F6E8-BC12-D2150664D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34472B-062E-9C2B-6297-1CD772D43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4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4B17D-0CAD-3CBA-540D-B6FEC7561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844FF4-20DD-7917-FD19-95D380345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3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63A3D-DD37-2F33-FA1A-B65921975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833BF6-25A2-2199-7CA7-340204499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3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18F74-A599-9D80-C1F5-516F87FA2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02866C-3F2E-BF62-6487-F13C62A1C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7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DevOps Security</dc:creator>
  <cp:lastModifiedBy>DevOps Security</cp:lastModifiedBy>
  <cp:revision>1</cp:revision>
  <dcterms:created xsi:type="dcterms:W3CDTF">2025-09-01T10:04:06Z</dcterms:created>
  <dcterms:modified xsi:type="dcterms:W3CDTF">2025-09-01T10:04:06Z</dcterms:modified>
</cp:coreProperties>
</file>