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2112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2FBB-D5D8-1A36-FE2E-3769F2571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97ED-75AC-E5B5-5097-32EC176ED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AC35A-281E-641F-7ED5-3727481F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F0F-F2EF-CE36-D50F-1FC9DD06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6732-61CC-3759-D4B1-F2B4474F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0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810F-E462-C415-5C97-585A6E5C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6CE5-997D-2A37-C272-E93D8DD7A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0B47-DAE8-2B28-16D1-A1B00EB1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C20D-34C9-793E-2BEF-09541FA6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3CBB-13E0-9362-583C-304C62E5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1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5EE7-7B79-49A0-7506-F1B84E7F2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1B51B-3D43-1AE0-2201-C701AC19E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E60BD-8A6C-7759-6690-9A6AE693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650CC-40A5-20BC-7FAC-851FDE39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F4CE-8F55-2BC4-58CB-090FCC91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5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FA3F-8391-7901-7B98-11608564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73CF-765F-664F-BEBC-71044609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BD0FD-7314-799C-2317-B047B906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2845-4BDA-CEF4-7EAB-EE94BF2D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97A6-AF0C-309C-9867-B42F7D57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4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B39B-D5BD-F4B8-D9BD-542E7C2F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5BDA-1239-5CB9-6BD5-D6014CA0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FD62-B15C-9E4A-C4AB-098F0AD9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E240-3EFD-8519-97F1-B0E4B4BD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6DD5-9F6F-A1C8-EBE9-DA2DB696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9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B2B-1A52-D2AF-9538-D1C3A894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9917-F4D6-06B3-7A4B-7B60C74DF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EEC66-F376-6F9F-D4B2-8F25A71F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A8BA6-1095-E42A-58C7-87EBF128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0F2B7-35C3-9EF6-F4FD-68942D68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429D-3C97-34E1-F7D0-F3170969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26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7E71-9BA1-E2A5-A8EC-10FA4DB3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A268-F67D-D784-A5EF-DD0D4E32A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10D17-4E2B-7041-9F67-008B16E6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14174-A8B4-2398-BBCA-D921A8D37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BD123-3076-751A-B8E1-A392943C9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C5A90-10F9-48B6-F935-9B57F718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D4831-58D6-33CB-4373-3C2E0AF2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AF694-7423-214E-4158-E5051E36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11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9102-E0FB-C2B9-AB78-8C220869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19B07-D3CC-0384-34DB-57A3A01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ED6A-16AC-9DB5-4C68-5EF5052A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FD6BC-96E0-9948-53C5-91EEE197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3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E02E5-DDDE-0A73-747C-460F6D96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7A0A5-5D3C-8E59-BCA2-4F026AD4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E97A0-9887-F688-27DD-B6E3D19B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5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70DA-455F-4700-F1A0-8DD95904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3ECE-6C47-FD20-93ED-12F4E4AF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B498-6463-BC30-0621-BD8C037C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CC0D-3C7F-646E-5068-495EE19C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FE0F-E0A9-6286-D07F-53DE3A8E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BDA1-EDDC-5610-A5D5-623EE94A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A837-B94D-C533-4FF9-042FF17F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81CF6-5F2E-3EC9-C06D-7B611D0E8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2C846-9444-381A-83F9-23BF6B6C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14843-218C-706A-5C71-23542DD2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128EC-08B6-463C-3D55-B10A66A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7606-CEE1-45B7-E2A0-31E49F74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3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A5529-B813-5737-DBBA-A0578A1F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50ED-DF76-34EE-6D68-43DE134C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4FBF-0EF6-402F-7934-5EE93BD89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E42DF-D771-431A-B7B7-1D604BD54E4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C3B6-5ED9-6DF6-413A-AEC02F84B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42D6-DA7F-BC3D-ECE2-57D1C2A6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78265-DED2-47DB-97BD-F91CFD645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4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32FB0-59F3-BB2A-317F-35FECFEA4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0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AE112-5CE9-6FBF-D0D1-E359C08F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334176E-472E-FA06-5DFB-AF5A26C1F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9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E6E8A-7CA2-388A-9565-8F3B6CB19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5C0E56E-99DB-DE09-CDFC-305D098B6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4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2F693-FA55-F551-E2C8-BE7D626E3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9F1211D-7F5A-39EA-56BB-5103A7641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1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C6D84-74E7-4EF6-8479-8DAF5D9CE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928528C-E3C4-197E-877A-F135D7841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85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C478-6947-4B96-D3F4-04DF3447B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4D6000A-1D53-0E81-3868-0ADA5D515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5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6B9A0-2559-B7E4-8FF4-2ED2A8FF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8B038A4-D0B3-DE79-A472-29D4A6BC7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9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0828-CAE7-955A-9DAD-2B01D4720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217A1B2-9B1C-2AD3-4130-1463DCF9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45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DB459-1FEA-1FC3-78F9-68BA2EF6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E97B4D2-A2C0-1B4A-A8A5-69CAA8ACF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4C30-DAE2-6B48-4068-361FAFC0D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2ABE3F-812E-1CAA-351B-2C1547A2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0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A2990-708E-6AFD-A8CA-6A3667347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D45C4D-5EC9-7A5D-47E8-1E9C9D1A6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1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8216-CBBD-0158-B110-5590BBDB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0CE7FA-2506-B521-7AA7-08A066DD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38E56-5C58-93BE-6385-2B9C5733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DDBDE1-7F4F-E8E6-6B6B-08292765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8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0A2CC-7B76-2D80-C740-6BD030740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CD8D8E8-0C0A-8E74-7F41-85FF58F32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9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1D321-46B3-E21A-0820-1177F1D6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C1C84B-0371-FF5A-BB3D-64E52CD93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8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B50AD-8EEA-E4B8-5032-80BDB50E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673FC78-5B31-59A2-D4A1-5DAC0EFB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1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B1EA-C60F-8C4D-AA35-B9CEC9E07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6AC4598-0DEB-5DF3-7E0E-27B883B48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3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2025-04-05T10:30:42Z</dcterms:created>
  <dcterms:modified xsi:type="dcterms:W3CDTF">2025-04-05T10:35:41Z</dcterms:modified>
</cp:coreProperties>
</file>