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250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03AD-DEFC-3986-45DF-DB83703B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353D7-4881-0CE6-0233-FC24203AE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C4843-0BDE-74A8-5A04-C103460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CB8E-F228-904B-F48B-074379E3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FC37-B20F-FC40-847A-D1DD2F2E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8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5AF2-B800-3203-7972-26A1147A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86538-C010-A73F-D484-E27F9699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079B-377F-642A-8926-425C4B7E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AD94-B678-F4E7-86D7-8878D6D7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4318-D953-1190-6C0D-488989D2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0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20BF9-C191-7B1F-06AE-A4445FFE2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0880-5909-CC4A-6C45-A8291B0A2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3E5B-0455-1FD6-C344-1B17DC49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66CF-3590-E4EC-A670-128EFB67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EEBE-6D9B-D461-7E73-0B36354B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DB98-07F7-435B-EC4C-959752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ABAF-E3B6-BBCE-6774-61A52DA1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818D-6FC9-789E-7D6B-8BF00FF8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F344-7686-BA03-9DEE-1D4E0DFE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FF4C-0B58-5A73-835D-A3DD8ED6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D68-99EA-4B79-08B4-59B1F49A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7FAF-E645-0FD2-D1A0-9BB2A6EDB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A238-3409-792C-07DC-8649BCBB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801A-CB28-ECA3-0541-C2BB24BC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1792-B177-0A0B-E134-2FC827E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3C99-8998-3413-366F-5F49C89A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6457-5812-0961-44B7-BCB9466DA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6B942-F726-E6BC-2E61-366D592A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ABFD-E39B-29DC-D25F-893F1E21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F1AD4-FF8B-1DC5-A1B9-9EF4498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78B8-61F3-D539-A196-D3B97290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0C15-82FB-EE56-89A5-40A11CF5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9660-C6C7-3BFA-C6CC-40FB9022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5A8B9-4E9E-2BA8-AF17-B24C13DE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34593-F033-8D0B-A522-5D813E30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13C53-8537-5F23-836C-716D2BFFB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E4C2-BAF4-A640-DDDA-60D7483A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993DA-3AB2-7A90-C3F2-6CC68424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F115-BAB5-2ABE-C811-FEC4B399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6713-7528-CCBA-7CB8-088C44D9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06265-4DC2-BFDB-3E7B-A9D39A50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BBD9D-5A71-8664-61A5-00678B32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5FB0-B8E1-0408-834F-8BB8C87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0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07E29-1EE5-4133-17C1-81F7A372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62E0-C4E3-E4A6-6C38-2649D6EB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5B98D-57BE-43F6-F31A-34877D3A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7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4CEF-82A2-E0A3-328C-120F913B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16A7-3618-04EB-1C07-B8FF3752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C094E-5E95-9BA2-512C-4CA53CE9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0B3F8-48C5-F9A0-27FF-974802E4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A747-7854-27B6-9EFB-CA6B8D40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4A76-2A7B-D6D5-7E5E-A45A8811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39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9B2D-DCD1-BD17-4E38-800E81A2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3DEE0-A6D4-2388-B202-F4392FAB3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11FD0-E50E-8EB5-2C5F-6A635177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7613-BC70-E5A6-086C-E45D2C8F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7931-99D0-F5B7-28A3-F7BB1913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5C9DD-42F5-A6BE-6390-6DE7D015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0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BE8D9-8F45-A946-212B-B49AF0CA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8D954-0A48-E8F1-FD4C-6EB98CE9C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0B16-3758-2774-4910-358321F9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DDE2-A090-4E20-8495-82816A8024D7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F69C4-943E-930B-D76A-41A78471E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332B-B8FC-EE01-DAFB-D5B61170A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DAA3-BEE7-4873-9E6C-59CDCC8C6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984E7-A05C-49BC-D34E-62E071670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8AA2C-BFCB-9035-ECC0-D3613956A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BE68B25-6403-E8DF-EB8F-FE5F801A8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ED97-0DE7-EAD4-F728-6903C07B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0AB3B78D-C5DB-44F8-606C-76A2EBD7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34B84-8D1D-689F-A8D6-722369DE4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A9BDAFA-1AD6-0993-068D-FDE57FF3E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3A0C4-6A60-3E6E-6A58-1CF5E2C9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B18136-2534-79E0-9B43-BCC786198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1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B8C5-6087-4278-32C5-FEC4AA8F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3E8687E-5A6E-91F1-8D5A-B4459C29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2840-C249-B36D-42E9-863F7224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8A5C339A-62E6-3822-B525-6B0D20769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0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79F6-3AB4-A003-DA21-C6CFCE9FA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BF23D0D2-DDF1-136D-A00E-52B68C10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27E7-234D-2967-1AB1-C446C40D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DF79C78E-90F0-DD5C-41E0-051FA33F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8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DB114-1925-5123-9BA4-DB7A4E2C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70F0E53-E0B4-2F58-D8F2-8B4B0BC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F4B5E-428D-EFC6-8981-426ED3C2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7A718EF-50BE-8957-7AA4-5CB2D377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8ED-9A40-45F5-6B60-F9DFE2EA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EC04C32-6E32-0BE5-5514-B4974053A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D7532-4071-72C8-C5B9-54211A9FB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ECFF07A-D655-4033-4A35-8FBAB2F79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E0E22-26F4-02D0-14BE-29FEFC619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7FD9E5-329A-BA2B-DBFB-8B4EC3EB6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0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50E9-7164-F2FA-8651-DE73CDC5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6E03149-928E-9256-4BC2-8DAEE067A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6C17B-B597-8CF7-9481-349C403F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D0907A6-1A3F-C322-A2BD-E78E70AE4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EB679-5F06-A70F-D969-2B1140BFD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09102CE-B632-1240-ABE6-A439D0E9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2025-04-08T06:11:47Z</dcterms:created>
  <dcterms:modified xsi:type="dcterms:W3CDTF">2025-04-08T06:13:39Z</dcterms:modified>
</cp:coreProperties>
</file>