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C6A0-BCC0-F8FD-2530-952A4760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4BB7A-2BCC-7024-4EC6-5E973842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F8CD-1C08-0002-E5F8-2A4805F0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041D-0B78-BC8D-AD4F-2571EEFA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CE5B-E986-03B5-DF81-A4916DE7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32F0-C6E5-868D-E066-7DC30537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0904F-8CCF-658A-CB1D-1FBB582B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C161-F6DD-083B-7EFF-58382C5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034A-22DF-A4FF-88D6-A64CED2F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4B14-0C1F-9171-E2AD-D7268BF8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33754-DDEB-34B3-1F09-17E0F9B9F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93FAA-49EC-2C9B-111A-6FAD46CC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9A70-E9F0-2B50-9E5B-226A6DF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1E05-998D-AF72-66F6-9113D735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4DA7-95A8-C2B7-CA3B-6173DA36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7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2651-6425-2CEC-1882-F68D9520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63EA-601D-090B-81FB-86D97A75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E5D1-7EAE-C96C-36A8-11A6CE0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C0BE-6351-6031-3D31-D3A7A905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2C70-87CE-7C81-7119-677CD456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6EF1-A80D-8B5A-A9AE-1DD0E015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7D92-CED7-5C57-AD0E-DD98850E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6F2A-88B4-8FEC-3AAA-23A0DE24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D307-2375-FB99-50D1-B3FCEDD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4225-53A9-00A4-0850-83517B62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0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68AD-0F09-C6AB-2A84-0B4F99E2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3D27-B64B-4CEF-208C-53C2CA4DA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83D28-79B1-DACF-B799-94690539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C4B4-61AB-792D-9C24-5E907B2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8962-0A15-72CD-493B-F878D580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155C-EB4D-D978-203D-8B5F4AE4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7AE-8534-6D18-D9E4-4B2EAA0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577D-8137-03C8-55C9-6BBFEEB6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D5E6E-40FA-A068-6488-4BD3BF53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DAA1E-3A2B-1EF5-725F-259AC4B8B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07FDC-7D21-5D0F-3FDB-E05C7B5B2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C0CAA-132A-2434-D958-1CB541C9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B7008-D9AC-D05F-AF88-C630AA1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C1CD8-BA91-1019-BC6A-2A0B0ED7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60B0-24E2-FCE0-8D16-DD8EAA37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4A25B-6B9D-0D35-B440-0AE488A0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05DC-5479-F8ED-2A83-9616979C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0F728-10D4-015F-A567-2232977F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0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0AC26-CF46-49CD-F8BB-C38A9758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3DAD2-E1CF-23EB-CEEA-8FC506C2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DA3E0-6B7E-3354-5046-5DBE738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1D61-2C4A-895B-4A24-21EAE6E8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2223-B272-B984-93A4-4BE85A39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EF28-C0EF-BFBF-2575-FB947B49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E4DD2-B50A-5AA4-9798-8D4EAAA1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11EB-5D3A-FD88-5062-71FE2F05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96A86-E6C7-A90C-6F0F-23B9ACFC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690F-CC04-ED8B-13C9-CAC9EF3A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58CBE-0B0C-A623-B527-06D4563AA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FABAE-51FE-A8F1-6AE1-86BE25FC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ECD2-BD69-5337-C4BE-47C935D0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78DF5-B1A7-A34B-482F-68529FF6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5582-FD00-FDDA-3947-4F28F34F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66034-B82F-0F2D-E0A9-ED6D28B0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8510-6D4D-ADF6-BFA3-76AB3939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3532-E96B-42E3-84DD-EAEFC9EFD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A690-507C-4FA7-A07D-E01CF6AE32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49A6-FCE3-033D-A960-E90FF7B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0C53-BF3F-E98F-6B96-5F5607385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CF3-E0F8-4EE2-9B61-82ADA259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031AC-D13F-1E32-64C6-0D7E623FD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27BAF-3074-902D-D604-BE73F8D45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DD672B-3E58-97DE-76DB-A85456148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C109-64FE-81F2-B34C-DD62C855F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E3AD0-E0E0-1F58-9F33-D00716CF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2CA3-4E78-4043-AC83-585BBA60A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69AFD-DE88-65A9-142C-88AD07974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2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39808-D87E-F3CF-5AF1-4A148D161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AA793-0A5E-FF44-0CFB-9280AE7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DD022-EF20-602C-1EF4-F11A4E687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2007E-A7E8-86EA-2B0A-24727FCD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1C7D-2548-4DB5-56DC-745E8C4C9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ED657-7055-15E7-A036-651C0D52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6FA88-551D-DDFE-C80E-BAA887DD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07665-E423-6DC8-F152-F39EA6C75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4433B-5F50-BCE8-EA0E-91B66C29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E26C3-C381-5867-9D02-02840CB3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A5E94-AAD7-C29B-9A47-757029C1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61E5D-1332-367D-213D-D7D8FADE7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7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F3879-F4D5-97D6-D4B7-E91F86BB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DE3A2-D7B2-7E59-5DEF-5A3D292E2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8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EB11-A82E-2A6E-223B-D3489EDB0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1DEEA-431E-DB96-3275-289DB290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1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2025-06-25T12:46:36Z</dcterms:created>
  <dcterms:modified xsi:type="dcterms:W3CDTF">2025-06-25T12:46:37Z</dcterms:modified>
</cp:coreProperties>
</file>