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E382-55CC-ABA1-9D49-EE452E9A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2F6F3-E77C-D38F-7244-AFF555999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33F-2E10-739C-8802-B0610B70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B5309-3981-5BF9-4A34-83B7818A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90945-905E-952F-2A42-18AE213F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8985-497E-FD03-1CD4-EFF43A87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7B3D2-3AE7-7364-DD73-2984ECF6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B215-1138-5682-2D0F-FA85946F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2EDC-8A03-C2AB-18EF-869A10BB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7EE71-EDEC-E8B3-67AC-8E7E8D8C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66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95C27-9E3A-4F9C-3E07-0AF78AF7D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F427-6706-DB62-1559-3BF72F12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7AC4-315D-B53D-3CA3-2584CB46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FB2D-6DE7-3C5D-5F78-1D96381B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1448-815A-7786-151D-74242B67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18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6B5D-6F28-DDEA-5ACC-121CA506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8EB0-EDDC-D84E-7DE5-BB2D94E68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9169-26F3-4919-2D3A-CC32487F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3F62-657A-AD80-0424-B70792AA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1BC94-515C-92AC-3CB9-32FD9964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9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AA14-1C35-FB8F-B688-102CCF1B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762B-7642-39D5-7F56-023010C8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912C2-2450-E6A6-F12C-F048AFA6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FACC-6A62-A0C2-B7F2-F7EF9B37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A172-2A93-1E7E-1935-0C7C36ED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04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4293-F235-CAD9-8D58-A99E8E7A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80C4B-A05B-C217-F746-24787DA0E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F26AF8-A813-D112-9505-BB14EC485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4AEB9-4813-9F3C-3F8F-682F4CBC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048AE-EED0-0F81-C76D-4D3BCEE9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7420-818A-3135-A8F5-E6324EC1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0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E7FC-DC00-8331-A13D-E125668B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662EC-0385-A866-A366-78472A30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2CF9D-A2FD-B663-42FC-66367E6D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9D4D0-572B-716B-CA22-AF0EF5F3F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90B2-98D1-E907-FD05-33569CA7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A5AF8-8C83-E905-BB25-F55FDCD2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8D726-7AA1-BB4C-C9B6-2F9C55E7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C4B19-9A06-FFB0-DF14-7079668A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01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ED8-FAD8-417F-0A0D-03FB5A10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18B06-AEEE-AAC7-B1E3-C10330FE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B8747-8F98-C1FD-2366-CD3734A8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E8CC7-077F-8889-A68D-048F6487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5BFDD-0649-A085-B924-0B83FF37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39896-6D23-97D2-ECF5-63FEEE5F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3366-C14D-D475-4DD0-746AF253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03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A358-CDCF-F89E-AB2A-2AF54DB5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4A79-404F-785B-C01D-F683D71E3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06181-FD70-364F-7E3A-F8E2620A4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AA53-9D64-BFA6-8341-A9F061DD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8E678-3F7C-7464-9A66-BABC28F2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1341-1396-A89F-6B0D-0DF786F2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7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127F-785B-9604-774D-186BE356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60D69-E70E-6F3B-D2E9-7C8A0936F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EC150-B7E1-AFF1-8C05-140CB0CF1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3CABF-CC52-F3A7-4E09-B68856C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CC4F-D02F-EA00-07D3-E576D191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DA1D-5947-B3B9-2B30-4581D6EE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60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AE2AB-D52C-6746-01B8-82A06351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40F5-73C0-0A79-23CA-9C1479DC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07C06-FACF-72CF-38CB-C0C435760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B29B-6BB9-475F-8180-93C1A3A7CE1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986E-E029-C6A9-AB81-D5E395A27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68951-4042-9EF1-4445-061FA4F8C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710E8-F7D3-465A-A791-37BDE1088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09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4D143-11DA-8F4F-5EB6-2DD0DE2A8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0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2F73-A2D1-F6B7-E297-73B7AD0B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FD3006F-DE26-ED9D-7DB4-289CBFB3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8B306-FEDC-6A12-A3D8-F1E75596B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1388EA8-A001-A3FB-F537-38EB96070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8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9B18-B10E-7E3F-B717-A296D832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17EE201-68BC-F8F5-C1CD-8982CE0F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AADF-FFAD-E514-BD29-3BFE2DEE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27020F9-9101-E356-68DD-B8F2D7A2E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8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621CF-E629-AB18-66B3-5AF63E8B0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FDBE8B4B-4352-03EF-5892-6203328F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A8E76-4D65-5CCB-6A79-CD7C6FC16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90A9A2-3B84-18B0-4509-4323C3889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A40BA-E689-2516-1432-45F59780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683B12-C69C-2426-CCFE-2D0192E6B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10FE-A8D4-1EFA-B5E8-B50BE8C9A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9C501E2-6622-7464-FCFA-61DB5BCF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9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064F8-BB85-1A51-9FDD-1FCF5EB1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18B975F-3281-F0E9-5783-6C951A89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8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F5433-F4E2-6670-5C79-9A89E7B4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6332492-FF72-D111-E925-B6D14F7A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7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F4AD0-2342-D01C-BBB2-8BD291AC7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518C65-00B9-9F94-B838-9BAEF9B05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0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3E14-4009-CD12-CE60-F9F10D2C1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7CBDBA0-7963-AF8C-68D3-DB5B30BC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5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568E-6BD9-30C2-E241-EAF1A9B5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E382061-7696-1B1A-2D94-0EC2C0A9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857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1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2025-04-24T18:31:17Z</dcterms:created>
  <dcterms:modified xsi:type="dcterms:W3CDTF">2025-04-24T18:31:17Z</dcterms:modified>
</cp:coreProperties>
</file>