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2F6B-3159-1B92-8D51-983E6A2F5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CA288-CBDC-737B-4A38-5C3D828FB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E6B4-0AC2-5F42-4D68-95EC195A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3C3-7483-4745-8E51-A47F7DD5F71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BB77-4B19-0C2E-F09A-83A42634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0A5B-D2C1-6D9A-AF13-71FDBFC0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F2-194C-480C-BE44-96A061B6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3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CD6C-96D6-AD9A-B707-0B35280C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8D02B-AAB2-9DDF-EBE8-86D0777D1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3152-D2F2-7BE4-E391-0DD7DF80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3C3-7483-4745-8E51-A47F7DD5F71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E2C8C-30E6-B41A-92B6-31E1AD84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15100-802F-0AE4-8A1C-6FC5BA7E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F2-194C-480C-BE44-96A061B6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2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3C077-74F9-482E-F45C-9FC3D72E1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C27C3-92AD-AE28-761B-038B88F6E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FA795-055F-E4E0-92C6-3D7390F4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3C3-7483-4745-8E51-A47F7DD5F71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9178-442E-EB3B-03B6-E5A862EA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6F96D-DF57-469F-877E-91F6D5E9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F2-194C-480C-BE44-96A061B6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82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15E2-6ECF-5366-AA7F-A37EEED2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3842-DEF4-CF32-77DD-D0BF1C84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0443-5DFC-4CC5-51E7-5A939B40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3C3-7483-4745-8E51-A47F7DD5F71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6EFE1-D95C-945E-C26A-81ED8EAE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78C1E-FF17-45CE-A12D-C91E3013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F2-194C-480C-BE44-96A061B6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12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FE98-469D-5D91-4345-2589EBC6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3EA25-F212-AA6C-0F7F-88E8D512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B694-BAF1-8A4C-3523-56F8B0DE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3C3-7483-4745-8E51-A47F7DD5F71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8A1D2-F529-A9EA-B521-23A2BC3D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9EDD-2C80-D0C2-58D6-61B4D33A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F2-194C-480C-BE44-96A061B6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5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9EB7-D71C-99BB-6116-AAFE782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232A-2319-F3F0-B82B-C3B47CF1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E0E80-AFD8-3CD3-B0F4-6C2A7920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B837A-A207-0D9E-4999-C14BBDE3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3C3-7483-4745-8E51-A47F7DD5F71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7E17-E230-A943-F0A3-504214BD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034BC-941A-A862-C239-05F54C62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F2-194C-480C-BE44-96A061B6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4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33F7-5495-8309-C2C1-858928D8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C6745-DE56-3497-AA67-761D955DF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584DC-4485-5196-30BA-FA26A2210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F2D24-AC98-9F67-B1CB-851782FFF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FE50A-C206-AD60-EC21-FBDDA0A65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5E0BE-A0D3-F7AD-F042-DF20E654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3C3-7483-4745-8E51-A47F7DD5F71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14B6B-CA6B-1F09-5BA1-4AA6F5AD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FEBF5-9907-BCCE-26BB-A7215919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F2-194C-480C-BE44-96A061B6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9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2517-3B03-D47F-6420-8A649289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CC29D-2D0D-541C-958B-80300DC1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3C3-7483-4745-8E51-A47F7DD5F71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46734-F575-8CA7-FBA9-76C293A2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B500B-BD9A-EC30-03D5-BDAB060E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F2-194C-480C-BE44-96A061B6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5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BD5AE-651D-5534-0068-38ABFE4E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3C3-7483-4745-8E51-A47F7DD5F71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7B198-3396-A351-909D-97DD49B5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B75EB-0D94-0491-5A28-8FB430B4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F2-194C-480C-BE44-96A061B6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96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7BF6-DE85-B76C-2ADF-60C1EF79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2DA7-38A1-441A-E5C6-4573837E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5A097-DF91-16D0-A74B-7997DE111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31573-91EF-33ED-D37C-12FA96D6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3C3-7483-4745-8E51-A47F7DD5F71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F0E97-421B-AB32-2260-0BECAD8F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E9CBB-E389-2C96-64CE-FD1004A4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F2-194C-480C-BE44-96A061B6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4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B0D7-B0B3-A339-E845-D12CFB9D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2E213-863B-4071-4C7A-6D69B6E64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E467C-B901-92E3-4331-6F657668B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76BA8-EA01-93C0-DD88-83612E38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53C3-7483-4745-8E51-A47F7DD5F71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79AE-EB4A-FDFE-8C01-1F35BB63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D861-7C68-8634-C84A-45CEEB7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DF2-194C-480C-BE44-96A061B6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4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0EAF3-CE13-F366-045F-7B8521E6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369B-539B-F6C7-B246-F96FB965D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CC90-1841-34DF-BD4D-4B0817594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853C3-7483-4745-8E51-A47F7DD5F71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7A0B-EE39-39D3-D77E-94FAA8368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8197-6865-59A0-FCFF-5386540B1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B9DF2-194C-480C-BE44-96A061B6D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0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009EF6-8856-E077-1E59-5EF097CED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58C26-01AF-71C9-947C-E2BEB0CF1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6BC252C-30A8-E78A-C370-FC1643BA4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9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00222-60DE-3C52-1BF3-A57F4A26F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A0EDA9-1CD7-A75F-6F10-EAC7E1B0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3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A0F9E-59AB-DE38-FB1A-663D78DA6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430129-12FD-8EA7-F1B2-7CC930DB7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1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A2A10-265F-0C90-788B-10045E9A9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C5C5B3-F53A-C12A-BCF6-2E4C21873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2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049C9-4FBA-E21A-2289-ED390417E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9371D63-769A-0DDC-1AC3-51F48AF8B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3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28A43-3922-85D9-AFC6-E3914B434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B115BF1-8303-4B88-30DA-961E76D35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4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9199C-3224-4750-FCC3-3155D532E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F5ACE65-AA53-FF5B-675D-DBF853929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D8D98-A32B-7E4A-F651-4E91BA1B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F79A694-83BA-5D7E-AE4D-533A8761E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7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DB1C2-EB1B-86FC-1616-15567FE03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AB05031-E762-47D5-686D-7F484693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2025-04-24T18:28:06Z</dcterms:created>
  <dcterms:modified xsi:type="dcterms:W3CDTF">2025-04-24T18:28:06Z</dcterms:modified>
</cp:coreProperties>
</file>