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05" autoAdjust="0"/>
  </p:normalViewPr>
  <p:slideViewPr>
    <p:cSldViewPr snapToGrid="0">
      <p:cViewPr varScale="1">
        <p:scale>
          <a:sx n="71" d="100"/>
          <a:sy n="71" d="100"/>
        </p:scale>
        <p:origin x="23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1C82-1BFE-8ECF-F396-963D5237E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33AB3-77FE-9B9E-FA4E-BCA23F060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E3F8F-2174-184E-43CC-D0CD684A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D1D6-7DC0-4A29-BA81-B2115E69DF61}" type="datetimeFigureOut">
              <a:rPr lang="en-IN" smtClean="0"/>
              <a:t>28-03-2025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90170-BF55-89F7-2B23-1E3CB419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429F3-3D71-26C3-FDC7-C7BB3007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3DF2-278E-4F7C-A0A2-2B5B2DE9D9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00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6F57-0CCE-3E2E-6F6D-2B6FFB58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561CF-3D06-4A1E-1FA5-183514FA8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A614E-D364-F9C2-E165-A1EE6C39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D1D6-7DC0-4A29-BA81-B2115E69DF61}" type="datetimeFigureOut">
              <a:rPr lang="en-IN" smtClean="0"/>
              <a:t>28-03-2025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D7679-8C27-4ECC-3289-7BE72915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495A0-8500-4BFC-52E5-F758D412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3DF2-278E-4F7C-A0A2-2B5B2DE9D9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05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60C49-0697-EBEF-EA0D-7C50469FE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702A6-AA8B-C0E3-D29C-68B2B8DBE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B0D2B-D0A4-CF93-2CF1-5D3021C3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D1D6-7DC0-4A29-BA81-B2115E69DF61}" type="datetimeFigureOut">
              <a:rPr lang="en-IN" smtClean="0"/>
              <a:t>28-03-2025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3D9E1-25C2-178C-73D9-88AFB2FE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4CFC2-D20D-9F2C-8530-05A61637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3DF2-278E-4F7C-A0A2-2B5B2DE9D9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4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0AE7-EC18-074A-CE79-D33D0075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9BA2D-16F2-6DB5-BC2F-691051B30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BFC59-C481-77B4-2F73-AE5D50E9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D1D6-7DC0-4A29-BA81-B2115E69DF61}" type="datetimeFigureOut">
              <a:rPr lang="en-IN" smtClean="0"/>
              <a:t>28-03-2025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A6AE6-4715-ED75-FFF2-B5B3D853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DF87D-78ED-CA83-8108-11899C60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3DF2-278E-4F7C-A0A2-2B5B2DE9D9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38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D069-3155-E02B-4817-24116CC1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F9105-04C5-D94B-FA95-5EF33E509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895EE-D273-4158-E05B-E3604AC9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D1D6-7DC0-4A29-BA81-B2115E69DF61}" type="datetimeFigureOut">
              <a:rPr lang="en-IN" smtClean="0"/>
              <a:t>28-03-2025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8AA17-2F9C-153E-7940-75B2BE5B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59F48-04E2-F98A-4D77-783CDA9C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3DF2-278E-4F7C-A0A2-2B5B2DE9D9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271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A31-E50D-5497-2AC5-CEA9B20E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84BB6-460B-3E6E-F4FA-BB834CFF7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C510D-E9FC-DBEF-1E7D-EF546F011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905F3-504A-353C-ADF1-6D470BAF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D1D6-7DC0-4A29-BA81-B2115E69DF61}" type="datetimeFigureOut">
              <a:rPr lang="en-IN" smtClean="0"/>
              <a:t>28-03-2025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1939A-03BB-E05F-48B9-27BCDD2D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CA3B9-EBF3-9E8D-C66F-1C247598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3DF2-278E-4F7C-A0A2-2B5B2DE9D9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28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6F97-81ED-15C0-27FB-C1D56C2A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82C1E-D1EF-6764-374E-5C1F3F44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16771-F5CC-0921-1F2C-462CF4E69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F6F44-79E5-F454-67A5-A5957449F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DFA78-06B4-2EA0-D15E-34B0E37DF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F8239-5217-97A5-15F6-2F9CCBC0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D1D6-7DC0-4A29-BA81-B2115E69DF61}" type="datetimeFigureOut">
              <a:rPr lang="en-IN" smtClean="0"/>
              <a:t>28-03-2025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9C8EF-6EF5-58AC-87AB-2E7AF81B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880B0-B360-BABC-CC35-4B8D2074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3DF2-278E-4F7C-A0A2-2B5B2DE9D9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19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A2C1-6A44-F3CA-86DA-06F1C000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4B683-4CD6-8D4A-46B0-B3EE6729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D1D6-7DC0-4A29-BA81-B2115E69DF61}" type="datetimeFigureOut">
              <a:rPr lang="en-IN" smtClean="0"/>
              <a:t>28-03-2025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C8ECB-381C-59A4-D66C-F6995D47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4B166-BBFE-06E5-F7B5-BA21C82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3DF2-278E-4F7C-A0A2-2B5B2DE9D9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21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705BA-2E16-C4FC-5456-73057669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D1D6-7DC0-4A29-BA81-B2115E69DF61}" type="datetimeFigureOut">
              <a:rPr lang="en-IN" smtClean="0"/>
              <a:t>28-03-2025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ED306-1F29-4323-58AC-7EA0808B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BBCE1-C58E-9C02-FF5D-AE196D3D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3DF2-278E-4F7C-A0A2-2B5B2DE9D9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615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597D-874F-9791-09D8-0F186B21A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59717-32FA-AF28-9C91-1ECB2302F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A4C35-BF26-30FC-706E-77CCC45E8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F1BD8-63E1-3F44-5809-3A6062E3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D1D6-7DC0-4A29-BA81-B2115E69DF61}" type="datetimeFigureOut">
              <a:rPr lang="en-IN" smtClean="0"/>
              <a:t>28-03-2025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FC527-8F3C-5FFF-289F-32F70EAF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7E8CE-9638-5153-E650-A6F2A3BA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3DF2-278E-4F7C-A0A2-2B5B2DE9D9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07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BE24-2D05-8A9A-C14E-E1DF90A4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905CD-AAB0-EAEB-7890-0C79F0930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D2EBB-B3D9-3DA5-844B-17478839A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97B83-4B79-496F-3A46-350FE6B8F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D1D6-7DC0-4A29-BA81-B2115E69DF61}" type="datetimeFigureOut">
              <a:rPr lang="en-IN" smtClean="0"/>
              <a:t>28-03-2025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7A76B-9366-5AC7-4A93-D1A18D26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B415D-39DC-E746-2919-102D871D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3DF2-278E-4F7C-A0A2-2B5B2DE9D9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76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7F96C0-C3DF-2B78-7F17-D8077AF77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244CB-7EB6-8F25-87B4-C30070256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2F372-05F4-D4F1-75A2-046237255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4D1D6-7DC0-4A29-BA81-B2115E69DF61}" type="datetimeFigureOut">
              <a:rPr lang="en-IN" smtClean="0"/>
              <a:t>28-03-2025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5E718-58CA-6F28-CDC4-81989E243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ABD68-EE78-4600-E186-91A124A4B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13DF2-278E-4F7C-A0A2-2B5B2DE9D9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33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1B52C3-A280-24A9-96D6-97FC4575C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8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1CEBC-D672-E1B5-2893-B9141DFFA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C55D22-83A6-F37A-3BD0-5B2B9F726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8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3E798-FA70-4DB0-68E3-FC72862BD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EA92B9-F956-4A5B-A152-2CCD2667C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5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9BFF0-5B81-196F-0013-29EB4AFE0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FD0D31E-8B64-8E5A-8BDD-68E107FAE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4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B8AAB-10EA-1C69-0252-FD0CEF5B7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DBCA536-C64E-8937-4F2D-9C2301F33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2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DevOps Security</dc:creator>
  <cp:lastModifiedBy>DevOps Security</cp:lastModifiedBy>
  <cp:revision>1</cp:revision>
  <dcterms:created xsi:type="dcterms:W3CDTF">2025-03-28T08:35:04Z</dcterms:created>
  <dcterms:modified xsi:type="dcterms:W3CDTF">2025-03-28T08:40:02Z</dcterms:modified>
</cp:coreProperties>
</file>