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9366F-00A5-40AB-8EB3-434F7B81DE7C}" v="1" dt="2025-05-25T16:28:5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ps Security" userId="a8b5d6ee3a09ac59" providerId="LiveId" clId="{C0B9366F-00A5-40AB-8EB3-434F7B81DE7C}"/>
    <pc:docChg chg="custSel modSld">
      <pc:chgData name="DevOps Security" userId="a8b5d6ee3a09ac59" providerId="LiveId" clId="{C0B9366F-00A5-40AB-8EB3-434F7B81DE7C}" dt="2025-05-25T16:28:54.333" v="1"/>
      <pc:docMkLst>
        <pc:docMk/>
      </pc:docMkLst>
      <pc:sldChg chg="addSp delSp modSp mod">
        <pc:chgData name="DevOps Security" userId="a8b5d6ee3a09ac59" providerId="LiveId" clId="{C0B9366F-00A5-40AB-8EB3-434F7B81DE7C}" dt="2025-05-25T16:28:54.333" v="1"/>
        <pc:sldMkLst>
          <pc:docMk/>
          <pc:sldMk cId="1221710335" sldId="266"/>
        </pc:sldMkLst>
        <pc:picChg chg="del">
          <ac:chgData name="DevOps Security" userId="a8b5d6ee3a09ac59" providerId="LiveId" clId="{C0B9366F-00A5-40AB-8EB3-434F7B81DE7C}" dt="2025-05-25T16:28:51.297" v="0" actId="478"/>
          <ac:picMkLst>
            <pc:docMk/>
            <pc:sldMk cId="1221710335" sldId="266"/>
            <ac:picMk id="3" creationId="{9B819CE3-A899-A60E-D3D1-F25C63B248C8}"/>
          </ac:picMkLst>
        </pc:picChg>
        <pc:picChg chg="add mod">
          <ac:chgData name="DevOps Security" userId="a8b5d6ee3a09ac59" providerId="LiveId" clId="{C0B9366F-00A5-40AB-8EB3-434F7B81DE7C}" dt="2025-05-25T16:28:54.333" v="1"/>
          <ac:picMkLst>
            <pc:docMk/>
            <pc:sldMk cId="1221710335" sldId="266"/>
            <ac:picMk id="4" creationId="{5D8294C1-E444-8DD7-F8AF-BB4C3C8C7B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A0A-78E4-CCB7-3FF2-EE785745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00A29-0C91-BF31-6561-1671A6FA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8249-BE58-7D1C-53D0-7CA51904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A987-A55F-2CB6-BEC6-962F6958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2848-0FB3-69B4-5775-DE1332EF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8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DB7-A5F0-B1CD-4B7B-1C572E05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032C4-5F2F-A0CC-1FFC-E542EBEB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9824-BF75-D369-AEC9-4C7DA1AD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69DB-A583-B5F0-9E0F-9F157991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3D4B-4E50-6288-9E53-BAE4B82B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507DF-4CE4-D337-2A3C-95F04C5C6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D2AEA-00D2-0F3E-15C9-25A94842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4058-4F6B-3D55-3292-72A1C363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60F7-9E96-4F33-52ED-B6DC19BE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5B19-4C37-3A29-61B0-3385DD57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4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FA80-1E6D-E384-18E9-B0446870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2464-CC30-ED62-1C11-112EF4AE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7DC6-7F66-3BDC-FB67-3CECD4C9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BEEF-B270-B73C-0074-6B7A1720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D6F5-C373-4F2E-78B8-C51E46F0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5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E553-2879-0ABC-D009-17ADC0FF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DD33-82F1-F5A1-C348-2A7D0857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7227-5F55-EB9C-E0B1-E3197ECD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4AD5-101B-582A-AE5B-3D7EC9F6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F8A1-1FF1-0A57-3B8C-C1B74F3C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5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D4DA-D36C-5089-22F0-D35FE462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DC76-F0E1-7697-2A37-153F8028F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07329-0AEC-16DC-4B3D-F601FAEA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F849-CD79-F8E7-08A9-4FE6F829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44D2-71AF-6FAC-F578-3803F049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02BB-0C76-1C59-CAE2-651AF0BC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B50A-180C-2835-BEDD-63AC566E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F4D99-683F-6A3A-D0C9-3667054C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51FC5-D5F2-D834-1449-5B6DDD94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0B036-F9DF-4F5D-D43F-F0872526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AC4C0-5265-4241-7161-C54911BA0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A1953-BCEA-8F3C-4E22-376CD1E9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C0F4E-83A9-58ED-F093-E82E26BC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2A046-0297-1DB3-4682-7F1CCADE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7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1997-E1ED-8242-6DC1-35319CC9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F6B81-E8F9-381C-ACEF-62CF3117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D51BF-3BD0-AFAB-E591-544B9DFA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72A7C-FCA7-BD37-BF2B-960AA07F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5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31D32-CB82-9FAC-EBF5-F1E26454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C5CC8-9689-2380-A4E5-7DAED874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66E0-14AC-1E06-03D5-C2C130B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86F7-745E-0E27-4D05-4E79F102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B48C-62FB-0E9D-D468-B07BCE14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0D3E6-D829-6613-8095-30875302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2E9E-17E3-E613-E02C-885925BE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1CE3-2025-F99D-801D-92603B9A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8702-310D-7DFA-2D11-A34AC119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2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29B9-E1C9-36FA-E6D4-DD662C39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BAA54-1D8A-41AF-774A-771017183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984CB-6BD6-2B9B-850F-EB9D559E5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E5E1-66F8-55CB-2EC1-7B32DDDF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E24C-0EE8-7060-96CC-B93C2AA0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A03C3-8A52-AA97-4FCB-138A07CC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DE790-54B5-14AF-0A92-EBB55889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93B7-48A9-5E12-CC81-949828EF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009D-F9E5-BCCD-949C-E506CC61C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DC1DA-5FD6-49F0-B9AE-F5B54353FAF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2BB1-464D-8EF1-46E4-8CDFC870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C5EA-D6C5-A97E-7FDA-3C05B5E20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AB617-8C9D-F492-2D5E-D5AFEC7E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5ED1D-F5CB-D2E3-914C-8047F234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2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EF804-54EE-70BB-8067-D0674D0CB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8294C1-E444-8DD7-F8AF-BB4C3C8C7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1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F2B62-83AB-78CB-4404-26F04BB5D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3EF07-3375-CDB4-4833-0DB8D3E9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10D3C-A234-7552-AF96-1D115C657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318B-F7CD-52F7-2F7D-025C56BBE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29C5E-72BE-CD21-99FE-64B82F714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AA251-276B-005B-8A0C-AC0E3DC74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2B3A7E-830F-EAE6-1723-4A1CB6A5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1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F64FF-E88A-F5BD-9788-F1E63B879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2759E-148E-74E2-0B76-1403C3118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A0B77-7238-ECE3-F7FE-863B035E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F6672-8596-9C43-7E4C-CF186343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8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AD54-2AC8-BFE8-16EE-BA59CF30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71EFD-AB25-9199-7127-43C4213A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4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051A4-BB7C-A3D6-CD0D-42D5366B7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1A5BC5-3902-1836-848A-02E7A2A91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8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F7D04-A0EC-93FB-B4CB-37156CE8D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ADC89-FD7B-8120-5C36-08046312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52BB-656D-5EAD-D8CD-C157F15B7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067AF-3A96-C39E-D130-AC706615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2025-05-12T19:31:04Z</dcterms:created>
  <dcterms:modified xsi:type="dcterms:W3CDTF">2025-05-25T16:29:00Z</dcterms:modified>
</cp:coreProperties>
</file>