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D5549-7556-4671-9ADB-13B151236D06}" v="1" dt="2025-05-25T16:28:09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ps Security" userId="a8b5d6ee3a09ac59" providerId="LiveId" clId="{A13D5549-7556-4671-9ADB-13B151236D06}"/>
    <pc:docChg chg="custSel modSld">
      <pc:chgData name="DevOps Security" userId="a8b5d6ee3a09ac59" providerId="LiveId" clId="{A13D5549-7556-4671-9ADB-13B151236D06}" dt="2025-05-25T16:28:09.169" v="1"/>
      <pc:docMkLst>
        <pc:docMk/>
      </pc:docMkLst>
      <pc:sldChg chg="addSp delSp modSp mod">
        <pc:chgData name="DevOps Security" userId="a8b5d6ee3a09ac59" providerId="LiveId" clId="{A13D5549-7556-4671-9ADB-13B151236D06}" dt="2025-05-25T16:28:09.169" v="1"/>
        <pc:sldMkLst>
          <pc:docMk/>
          <pc:sldMk cId="448663277" sldId="263"/>
        </pc:sldMkLst>
        <pc:picChg chg="del">
          <ac:chgData name="DevOps Security" userId="a8b5d6ee3a09ac59" providerId="LiveId" clId="{A13D5549-7556-4671-9ADB-13B151236D06}" dt="2025-05-25T16:28:05.854" v="0" actId="478"/>
          <ac:picMkLst>
            <pc:docMk/>
            <pc:sldMk cId="448663277" sldId="263"/>
            <ac:picMk id="3" creationId="{0694C5AA-3488-B791-5500-4B72C5B9F678}"/>
          </ac:picMkLst>
        </pc:picChg>
        <pc:picChg chg="add mod">
          <ac:chgData name="DevOps Security" userId="a8b5d6ee3a09ac59" providerId="LiveId" clId="{A13D5549-7556-4671-9ADB-13B151236D06}" dt="2025-05-25T16:28:09.169" v="1"/>
          <ac:picMkLst>
            <pc:docMk/>
            <pc:sldMk cId="448663277" sldId="263"/>
            <ac:picMk id="5" creationId="{0A76708C-920A-7584-274F-A07B6447B6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56549-6C61-4EAC-8E29-136C02999FC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1A15-083F-4E3B-A6A6-6BBFD745F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47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31A15-083F-4E3B-A6A6-6BBFD745FA2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87B7-296F-7568-9C4D-83B71A6A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3C26-7039-2A7C-C0BE-A315D55D7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10FF-2131-D811-AEC1-0D946DFB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CD6B-B5B5-EF96-6C8B-5760C36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24DD-C36B-55CD-ADFB-E9F3B4C4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F001-2479-027B-37BF-50A2F500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86BF9-02FE-4A4F-40F9-B2EAA423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D89C-5E5B-4495-6B27-8E019465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EC9-877B-5FB4-B81E-33EACC0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2678-87AF-777E-7FB9-15FCDA4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7B85F-9685-8901-6C2E-DEDF76340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F30D0-2BF4-72D8-1A31-7B3EE39BE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EAAB-069B-7ED2-0290-295FB4F6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552F-FF0C-29B6-487B-2BFB69ED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E8DF-9F96-EB17-B63E-A0B5A97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1610-11AC-7A0D-C772-AA0CA5F8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1474-7437-6558-4298-42FA4903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DA63-0863-A0D8-F9C6-F2009D9E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AB8A-473A-0611-9DEF-ED4041A1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4FF2-FC7C-7D1E-FF92-11846B5B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52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0FDE-F4FB-FD9B-5DFD-8C24FA2B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FFF2B-1625-D0E9-761F-6EA5B362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A84A-DD7B-7729-EC8D-2493D0E7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6C43-6429-A816-7C0C-5DD5C4A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F45B-03F6-7D5F-A7A0-1B549160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9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325C-F83E-5BC0-CCBF-831D73DC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038C-3394-464C-3852-3ACC1541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89B4F-317C-F7E4-3D6B-2704CA2F4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B146-4E7B-9BB3-A3C4-AC9F3F1F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9FE8-BA7A-265A-9E2F-09EA98DD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C94A4-AB78-472E-E036-717ACDF0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7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F396-9B0C-7931-ABA8-8917643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03F7-C1E2-7409-C161-2A9D3989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03A01-6D86-75BC-EC4C-15BB5E48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851C2-3E42-C9FC-8459-399FD036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3E85D-C76F-1AEF-FF88-31CAD3867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19897-0FA4-8D15-A3EF-9A92285A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4B287-F1EA-DB43-3EA8-E026D21A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15126-1D2F-3B33-12DD-AC0FAE3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7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589-73F5-E2F7-0677-921B11A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5B743-61C5-DCC5-4120-52EE89C3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C4DDF-4E3A-548A-8209-8D6F297E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3E5F-0CF0-CC44-0B4B-6C5900F6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28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440B5-D11C-EB71-34C6-BE13A386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E4BB5-A2E2-2758-8F6C-6E50189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0D6D-1B05-815E-F860-CA22617C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B318-86F1-6759-ED5F-181454DC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4A79-572B-42EF-CC55-031AED8B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54C3F-807C-46CC-0CB9-ABA86865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1CE5-6AD0-3279-E62C-B6088F7F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A2DB0-59FA-096C-E02E-F847161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7974-244D-D869-BC0B-4DD0CAE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1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172E-D463-0B9E-22B3-846A4598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1A531-7022-832E-A7F4-A862CD12C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BA59-6B69-B806-CB68-51786B57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E56A9-6841-7CEA-71A1-4885E228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5BE78-6B24-77E5-32AA-550EFC71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1527-BD2E-6D64-4AE6-C7670615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1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50E8A-C7F3-EE73-57CB-CC84DFED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A4FC-BCE9-FA4B-BA09-48ABCD21E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E155-8277-2E4C-8DA5-FD89E223D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3BF6-5521-4851-ADEF-933B0E2BCCD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48F1-C820-65A5-25E5-6577F28A3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5165-5108-1508-865F-B3CD6D2E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FAEA-77CA-472E-A801-CAEE8BF7E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8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1FB245-A8C7-39DF-ADA5-ECCD41DA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FDEA-AD5E-3E0D-D802-D0F31DBCC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3C4C6-1BC7-F279-FABC-8DB8D511A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E4D6-5EF9-4CF0-621B-B8F6DD60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6E4B2-3562-D740-EF2C-8C45A69D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3565-1D84-A767-213B-ED4FCBC6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02CC1-7893-29F0-05BC-E300B551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C38D9-4EAD-4754-5A40-E7C63DF57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36551-3BEF-CD36-6095-9088CCEEA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1B2B-CC70-FF8E-CBE2-B3632BDD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9CA2C-5519-A1E2-AE1B-F9FFCBF0A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9CC14-D83A-2838-6059-0DB5E49A3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AC824-17DA-3DC9-BD86-849B3E6D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B0EF-1D5A-9EDF-F176-9FCA99366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13165-5BE6-E56E-0A4B-C4057FA0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94B3-C561-5165-C546-16A7D20D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6708C-920A-7584-274F-A07B6447B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07BC-C520-9B1B-461D-C47DEDA3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07BBA-6C7E-BAA4-CC90-A95D7A33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2025-05-25T16:22:04Z</dcterms:created>
  <dcterms:modified xsi:type="dcterms:W3CDTF">2025-05-25T16:28:14Z</dcterms:modified>
</cp:coreProperties>
</file>