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A6D43-6181-4AA4-9BB9-AD93BB30AB2E}" v="1" dt="2025-09-04T08:48:47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ps Security" userId="a8b5d6ee3a09ac59" providerId="LiveId" clId="{525A6D43-6181-4AA4-9BB9-AD93BB30AB2E}"/>
    <pc:docChg chg="custSel modSld">
      <pc:chgData name="DevOps Security" userId="a8b5d6ee3a09ac59" providerId="LiveId" clId="{525A6D43-6181-4AA4-9BB9-AD93BB30AB2E}" dt="2025-09-04T08:48:47.489" v="1"/>
      <pc:docMkLst>
        <pc:docMk/>
      </pc:docMkLst>
      <pc:sldChg chg="addSp delSp modSp mod">
        <pc:chgData name="DevOps Security" userId="a8b5d6ee3a09ac59" providerId="LiveId" clId="{525A6D43-6181-4AA4-9BB9-AD93BB30AB2E}" dt="2025-09-04T08:48:47.489" v="1"/>
        <pc:sldMkLst>
          <pc:docMk/>
          <pc:sldMk cId="1047822310" sldId="256"/>
        </pc:sldMkLst>
        <pc:picChg chg="add mod">
          <ac:chgData name="DevOps Security" userId="a8b5d6ee3a09ac59" providerId="LiveId" clId="{525A6D43-6181-4AA4-9BB9-AD93BB30AB2E}" dt="2025-09-04T08:48:47.489" v="1"/>
          <ac:picMkLst>
            <pc:docMk/>
            <pc:sldMk cId="1047822310" sldId="256"/>
            <ac:picMk id="3" creationId="{13C4CA71-D37F-9333-F9B2-B75EBB5ACB4F}"/>
          </ac:picMkLst>
        </pc:picChg>
        <pc:picChg chg="del">
          <ac:chgData name="DevOps Security" userId="a8b5d6ee3a09ac59" providerId="LiveId" clId="{525A6D43-6181-4AA4-9BB9-AD93BB30AB2E}" dt="2025-09-04T08:48:42.538" v="0" actId="478"/>
          <ac:picMkLst>
            <pc:docMk/>
            <pc:sldMk cId="1047822310" sldId="256"/>
            <ac:picMk id="5" creationId="{CCEFF5BF-098C-EBE9-21FD-8071B9F3C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68A9-2B2C-690F-3CD8-C51545E48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47312-16CD-B6AE-B8D4-85AA805B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AC26-3B18-1B10-0859-6518AC00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F198-D083-0835-FD4A-C1A2BFBB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4BB7-C6B9-73EA-EF79-B881D464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02B8-1786-C728-18E3-11857DC0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65A1A-E95D-AF5F-D5B0-F676B4B92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19BD-7644-53A6-7109-AAE6BE6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2C26-6F06-47EA-E42F-73F95A35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B3C1-BE06-19A9-D1FB-DA0926F4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58126-7A73-6376-433A-2C3C23658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BC92D-44B2-399E-0450-01ECB6E84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862C-0BD1-3D66-29ED-FE655BAE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57FF-0C17-1629-5783-408D9061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3F61-07DC-0853-AE0C-79ED4990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7274-A09C-A25B-FE2E-C02D0C08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3BDD-EC1F-7B34-CE38-5C493C23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A657-FFA4-3832-76EC-E5548C08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4736-A707-16CC-CDD1-BD337411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FCE9-9096-4208-FA82-4D84B36B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E1DA-F55C-3DBB-21B7-660C9D97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3A22-D332-B56C-F91D-9A630752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5658-BCEB-DC73-B675-1AE49C28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5861-37C2-4C7E-8EF3-C66F36EE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0608-2156-101B-918E-A9CE0C54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D354-C757-5672-0B9E-AC94C01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73EB-AFBE-560F-4638-45F81D3D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5AF1-14F5-44B6-E308-F5F44B36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19EDA-CED2-AC19-6252-74F5FC2A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54F6-883B-6800-1EDF-6D133C18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6143-B716-2F63-9729-FC131AF8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8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2878-FF72-DCDC-4449-A0C9DE09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D6CA-30C0-E7CC-524A-9B31C6D1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3C6B8-C1F3-863C-2968-055BFA05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8621F-2C1C-44E4-A8B6-421E2D073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C053B-F07C-90E9-010C-B77982D0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860BB-49EC-307D-DB35-1ECCA235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99B8C-98A8-0357-EC23-6CED111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B61BF-F541-500F-23E2-C21A288F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65E-1617-554B-7DE8-567EC038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6186B-DBF8-42A8-A12C-2F96CE87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53709-70C3-86C2-1D34-3CC54946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F01F-B340-7F34-C6D6-93FF5403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FD0AA-B22A-BBD9-1E18-B13427A1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27A6A-82C1-E685-B441-F81C03C0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70EC3-4184-3A57-3401-94FF342A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C73-B343-AE36-9F31-F4A09072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F9CA-F183-F3B7-4A42-35ECFCA9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8BBCD-91B7-CB5F-4C9D-EB2FEE4F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6391B-1F96-6D1D-5B0F-A47D979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6E8E-BD5D-815F-8F03-2874B167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9961-777F-15F1-8CF9-7F9A3178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3CC2-792A-9596-0B8B-DA440FBE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457F4-9E7D-7D33-3FEB-D25A4D7E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90E2-BEA1-EE7E-E97D-9C9A2D441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CD57-37F3-43F5-07EA-1ACEF07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7C8C-7006-5D96-A1A3-CEE8EBEE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021C9-3A49-7BF4-32EB-7EA090D5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F6DD5-8DC0-25DD-F971-7A3D38A5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63DA-B61F-ED1B-4D6C-B2306AC4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D084-0510-83F6-A5C5-2EC8648B0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7F98-00CF-4D11-B35F-D5A1B70128AE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F4AB-295B-3680-F12A-F5101029D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7EFF-D53B-4779-195B-F6CE4102E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7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4CA71-D37F-9333-F9B2-B75EBB5A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E933C-AA66-46F6-F60E-CC0081D8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43850-72F1-077E-5AAA-94E478EE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E7CA-AAFC-57B2-046A-3DD2A6FEA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EBDE1-357E-18E8-EF23-D49A6414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ADB07-EFCD-DA91-B9A7-3AF4ECF5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2FD77-DFB0-96F5-6608-16014FE33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32EA4-3C8C-F6E8-BC12-D2150664D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4472B-062E-9C2B-6297-1CD772D43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B17D-0CAD-3CBA-540D-B6FEC756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44FF4-20DD-7917-FD19-95D38034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3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63A3D-DD37-2F33-FA1A-B6592197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33BF6-25A2-2199-7CA7-34020449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8F74-A599-9D80-C1F5-516F87FA2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2866C-3F2E-BF62-6487-F13C62A1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2025-09-01T10:04:06Z</dcterms:created>
  <dcterms:modified xsi:type="dcterms:W3CDTF">2025-09-04T08:48:53Z</dcterms:modified>
</cp:coreProperties>
</file>