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2E6D7-26A2-4C79-ACF5-45FCE31CC4A6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7A365-1AD4-41EE-885E-7B030FF843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44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7A365-1AD4-41EE-885E-7B030FF843E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8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B8935-90BA-090C-D731-236E90F4D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6F5F7-4A80-D92D-3E9C-1C4978996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917BF-BBD2-79E0-2C5F-088DF3FD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AE3C-5583-4D65-B3AA-523C890E5C41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4AEBB-92FE-2F9E-C92A-A41C7C53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E689B-E593-4769-DCC1-C09650DE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8BE-D821-4501-A3CA-86C32380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2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6C82-E30C-9577-8236-69822E64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63D6E-FBFF-0DB0-D051-2F6C5D0E6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BA2B6-71CB-CBB3-0404-1907D3CD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AE3C-5583-4D65-B3AA-523C890E5C41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B2A8A-E7E3-D5F9-2090-D528C783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EA0ED-86C8-45AE-C4CE-4A630C67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8BE-D821-4501-A3CA-86C32380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21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84DB7-97A2-65AC-51C2-32878FE4D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13DAC-8113-0112-D3D3-4EAF4F955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DCA7-902B-6336-6547-2F5073C5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AE3C-5583-4D65-B3AA-523C890E5C41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EF45E-337D-393B-D119-963E483C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FD001-236D-BC8E-4FE1-9BC58DCA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8BE-D821-4501-A3CA-86C32380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74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F5E1-7FCD-A112-CE7A-08258055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9513-0AC4-90EF-316D-11939F1A8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0240C-5718-835A-395D-6BFBF7F4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AE3C-5583-4D65-B3AA-523C890E5C41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E548D-17B9-F80D-EF49-099B42E3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3BF9-3A0D-BD09-CF43-47C6CE72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8BE-D821-4501-A3CA-86C32380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2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1B7D5-8DBA-1CA0-99D1-47702A2E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EF97C-B703-49EC-2B07-770378956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D6664-F5D5-28A0-68F9-4D125A27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AE3C-5583-4D65-B3AA-523C890E5C41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7D6C-041B-3140-7712-6499407E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D389E-F43C-E961-7745-AF4918DC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8BE-D821-4501-A3CA-86C32380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0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2DC4-1383-C4D8-65F5-CA9FF03A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209CB-0E5F-8FA6-9AE4-E6DD55AB2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BDCF7-458E-010E-B3BE-5028DC94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C751D-44D5-282A-E6FC-9129572E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AE3C-5583-4D65-B3AA-523C890E5C41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82574-0896-1698-F3AE-5B57B6CA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A2101-C59F-6F89-9118-6B63C419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8BE-D821-4501-A3CA-86C32380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879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4B30-3546-A270-B1E1-0C742CFB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90FD3-76EF-30B0-DC57-EB4C7C946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A6D6C-98AB-A22C-2D7C-9EFAA71B3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C631B-A8CE-856B-5DD7-3B6EF04E7C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6E519-8A22-76F7-A880-8CA0ADEFE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2149-1513-AE6C-07B3-C95DAD53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AE3C-5583-4D65-B3AA-523C890E5C41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781851-F0B7-AB41-8B9A-2448D215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4CF2A-D385-8D28-1009-7266BB4A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8BE-D821-4501-A3CA-86C32380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055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6493-05D0-F409-1253-AC91589F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22543-1660-EF06-829B-A28883BC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AE3C-5583-4D65-B3AA-523C890E5C41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88DB8-E88C-C190-B532-BB3B66F3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D9847-CFA7-D665-4C38-83FE20237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8BE-D821-4501-A3CA-86C32380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93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9CDB7-3E25-7688-5655-73E19ACD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AE3C-5583-4D65-B3AA-523C890E5C41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9BE24-F6BB-7334-0220-5884C6AA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12BD6-608D-6B12-57C5-09A65BB1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8BE-D821-4501-A3CA-86C32380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51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9FEF-7380-C326-60D4-217C7D7B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CE8EA-165B-FF14-C677-75BE72695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73C32-6236-3583-E62F-9074D3E71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3C306-482A-2288-8250-66D87A83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AE3C-5583-4D65-B3AA-523C890E5C41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DC437-FADC-C61E-7DE2-327E8E32D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E5623-D8FA-E8F0-AB6E-295C99F18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8BE-D821-4501-A3CA-86C32380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38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26C8-80DC-AED1-F65F-C2CED62A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56A6F-9EED-AE31-1186-ABFDE7533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D43C8-8E66-4AE1-BE8B-7FB2ADAA5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8D7F1-B5B8-C53C-0977-0F4E3BB6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3AE3C-5583-4D65-B3AA-523C890E5C41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B4B32-BB2F-9816-33FC-1F7D08F5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05C06-C7C1-8E1B-F106-602BD8E3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568BE-D821-4501-A3CA-86C32380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55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6BE59-170E-2399-4769-E61B3CA5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F26EA-12BB-AA8D-1F6B-372FD3992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90BBD-A9EA-9EA6-5E4B-330374CBE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3AE3C-5583-4D65-B3AA-523C890E5C41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8CA36-0DDC-FECD-A52B-B7F235F74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087FA-954B-7D71-736E-F5186C958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568BE-D821-4501-A3CA-86C3238064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64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39FA09-061D-9BAB-4EC7-5F205E177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D85A3-3634-0CB0-5E60-301FE0402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96014-AF62-7B4D-B0B1-12FD6A83D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4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8C0FC-F8B6-DD7D-EF2B-84C1FCDFD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51F264-1245-A2A9-DE6C-E8E09DCF6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9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6D9AA-860A-2914-A6DF-A433C4BC9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F6FFB2-4C61-6C56-D549-E151CAB3D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5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C4EAB-A139-7D24-6F9C-CDAFF47A2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578930-BC4E-4593-E306-ECAA873B2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3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BBC93-4303-7FEB-77F4-E9C6B57BD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40FCF-E6B8-851B-9FE0-2A44B69CD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2025-09-13T09:41:20Z</dcterms:created>
  <dcterms:modified xsi:type="dcterms:W3CDTF">2025-09-13T09:41:45Z</dcterms:modified>
</cp:coreProperties>
</file>