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05BA-E329-7906-FD04-D0B9A29B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694A0-BBFA-8451-762D-95D54B5E2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BF20-AEC2-DFB3-3AA0-F300EC4D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C25E-5CC0-0F99-BFA0-0D237CF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36D2-A8C7-3B4D-2F9E-65FCC9C4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6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027C-8F78-1920-9A9A-1E0D1435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9A815-9163-7412-72BF-FD6718A57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BC73-5F7C-2D8F-E44A-691AFC59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AEED-4DFD-87F8-ED1E-C80DB60B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475C-2EB0-3BA2-2537-0D366DEE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18248-2B90-FD22-8853-FFC4FCE45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0BEDE-D68D-85CE-1834-21B09F53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EC29-FBEF-9D72-E43E-4A051317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5118-F273-7D86-255A-289BEEEE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AFAB-AF62-154D-1697-983416C7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18B6-05AA-F5A4-0817-4AEEAC94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E582-B662-0AEF-52EB-CFAB5A7F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6204-DB50-6D93-DCFB-F20CC472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D5A5-AB07-5540-C6CB-7C818930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FFE3-2F75-12D4-75AB-3F5C8C6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043-2C7D-5C1A-D788-F0CB941B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ABC84-757B-C21C-E89A-1B48E334D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1836-D496-410E-76DD-3AB07B0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6CA6-9231-21BF-E191-1B928A7D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30D2-7919-2A53-59A0-D8BEFC04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644A-F1F9-5ADB-BFB6-929F52F6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8E5E-D113-C529-08B9-33A55B449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D0797-E42B-C143-2ABA-FE8A1BCE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129C0-99B7-DF11-B6B6-5F95754F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9BBD9-0DA0-50F8-EFEA-B6BF696C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41321-26BC-1687-898C-8881095A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3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FD26-DA27-6C97-7499-22732BF5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B742A-CE32-822F-9349-8D4E2A89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EC34E-FA5F-D88F-C1AF-6F545A31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A81E9-D53A-26EC-7F9C-1AD03D42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8FEE9-22DA-0223-C585-F0F5C95E7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9D8A6-C109-9D8C-2A81-5D42D212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75B6F-4680-93B7-EE55-996370C0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AFF45-047C-B11F-9558-59ADA99C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97C8-7E82-4114-655E-DF658EFE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FA3A3-2B96-A67D-68C1-E7BAA45A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8AE5-38DA-BCF1-C1A8-1C8C4A95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89FEB-B2C9-68A2-E76A-7448A3F6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6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5DE4-D98B-1DBD-33EC-5555EBB2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39838-8312-95EB-AA57-77E68ED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7A22-A3EF-547F-A104-9CB7ACE8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89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857B-AB55-D4C3-7851-FA4930E1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7EA2-CE01-0C46-F5D4-57FC9B49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FD44-B28F-C635-DEEB-9B988D685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C24F-0E8A-F20B-BA38-BB11BCB5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6D8A6-C241-D862-174A-B2533565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94D14-5412-B828-CADC-8ACA3062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57F3-1CC2-E76B-F3E1-6895FB28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B2815-E547-8BC2-01DA-9313EC3BC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0CA6-B25C-A4EC-2B5F-1C2DEC99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4258-C09C-DB0E-3C6A-4715F71A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80D9-1B39-BF3C-DBAE-D490D6D6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CFB73-A636-73B9-F68C-62903934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5A8DF-9561-DDF7-7948-685D5516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1F6E3-A6B4-3ACA-43B1-6D79EADA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1CC17-C158-11F8-B3E7-25729E463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8983-EB23-43A1-9ED0-C435A70E79D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1B7B-FE05-CFA4-53A5-BB7290D8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8835-51E2-F314-578D-8EC376600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2880-87CE-4965-B154-3BB573D01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6DD561-2971-5CC0-8727-842E93E65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3A0EF-25C1-A72E-7969-8B42C90FA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722AE-DC79-970C-0E60-F260A56B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B7BE-9631-ACBF-6FBF-17A95B2A4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67934-C36E-BD89-A695-BB0686AF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08578-C081-E29C-43B3-340B1C609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1CB77-A8E4-F610-2C20-388E392E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40A1-1879-32DA-E873-2CBC3F56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31593-A63E-839E-25EE-D19220DA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DD8D-2FD2-7B24-5628-F2947B2D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1735-0F5E-9958-B987-08808B98E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2025-10-29T06:24:49Z</dcterms:created>
  <dcterms:modified xsi:type="dcterms:W3CDTF">2025-10-29T06:24:49Z</dcterms:modified>
</cp:coreProperties>
</file>