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59CD-384E-BDB9-2A6D-99535C93B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742A7-C05B-AE81-C62B-2C29265FD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F1EE1-4904-EBED-A786-46049108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62F9-ABC9-4794-B28F-CD3945A999D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8693A-74A1-20B4-8DD8-165A992A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51D8D-C4AE-9B34-4422-413ADF29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EEFE-180A-47C5-89A5-6E2F012CD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22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9EE2-893E-F8F7-E56C-9584A10B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3A208-97BD-6678-5583-3944B4AE4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F7591-90A5-6315-436B-5CBC2471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62F9-ABC9-4794-B28F-CD3945A999D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C379A-8314-91C1-394A-13B2965D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F344-D8D9-D893-43E6-7E9E4402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EEFE-180A-47C5-89A5-6E2F012CD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29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04247-BC8C-F304-F1A3-5F2EE801B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9592F-6275-C00A-2197-38DD04AC8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914F4-0C7D-E0B6-75FB-11268FF8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62F9-ABC9-4794-B28F-CD3945A999D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8B35D-2D86-FE9E-CA46-7C35889A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C54C2-7D4A-D1C5-3437-9D62B4BB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EEFE-180A-47C5-89A5-6E2F012CD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49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5376-F5AF-7802-6FC0-530F43BD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A6054-B8B8-E9CD-B163-39C6752EA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43BD6-4842-A803-8805-0D57CCA6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62F9-ABC9-4794-B28F-CD3945A999D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C3388-88D6-4974-BEEC-55710B8C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4CAC4-03B6-0612-6F1F-281C69F9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EEFE-180A-47C5-89A5-6E2F012CD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28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30C9-5783-9879-C783-608436AE1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8D9B9-72FA-669F-5E28-2E59B4B72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FCF32-53AC-E430-FCB0-0D48311F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62F9-ABC9-4794-B28F-CD3945A999D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93182-3917-3B1E-AE16-5F8047AC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6179A-0C86-FCEE-2C6B-04B726B6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EEFE-180A-47C5-89A5-6E2F012CD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86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C4B8-774C-6DA0-C718-BB0F7D27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44641-535E-E98C-C55D-709C02232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2D902-F1BA-58BD-532D-215CD02EE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1D02F-42EA-EA35-70C7-724B56B9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62F9-ABC9-4794-B28F-CD3945A999D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9FD8A-2590-6BA7-8418-3750ACFD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CAC13-8766-8518-1564-EB08B94F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EEFE-180A-47C5-89A5-6E2F012CD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1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4D1B-F4B8-DA94-DCE2-99FEB3E1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0EDA4-45B9-4CB6-AC79-E58606CFE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46A96-187F-274E-2E1D-3BAAC18E2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98E88-0B70-8289-FF19-6C381B477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77D88-FEB7-942A-B58E-F35C0759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CEBA5-A8CE-A218-808A-FCA0375E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62F9-ABC9-4794-B28F-CD3945A999D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688BC-7D5B-23A3-72E8-AECF2617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B6D185-15F9-966B-CF41-01E239F5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EEFE-180A-47C5-89A5-6E2F012CD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14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AC5-5369-D024-9DCE-E1DAEBAE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52618-1CA7-D49F-B22E-35F56635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62F9-ABC9-4794-B28F-CD3945A999D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CC301-6AB8-8C25-8643-CFFA4160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1AD06-F5D3-8841-5B0C-BD76B421E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EEFE-180A-47C5-89A5-6E2F012CD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85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54B2FA-4064-711F-2A66-106D41A4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62F9-ABC9-4794-B28F-CD3945A999D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CCF01-B386-88FE-6103-0991887F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58A39-9F15-806A-1797-355FA34A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EEFE-180A-47C5-89A5-6E2F012CD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93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8349D-A671-7F54-26FB-F6758A1F0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2C0E2-C67A-FA5A-06CD-BABA41770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349B-CED8-271F-2935-AB02CBD90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AE6E-F7DD-E188-90F9-E376F665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62F9-ABC9-4794-B28F-CD3945A999D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DE3DF-0D14-E924-6D04-0CB4AD8C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BE802-F3AA-A6A2-B8D4-E43C14BC3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EEFE-180A-47C5-89A5-6E2F012CD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97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4F5A-E846-D7D8-1491-E2DF6601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DDBC6-E98E-7D6F-1132-7781A5A6B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C79CD-3695-97DB-B392-71F2D0FA4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A6AA0-F800-CB22-DD46-ECB22617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62F9-ABC9-4794-B28F-CD3945A999D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7273B-802E-1413-D380-CCE17243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73816-601F-B05C-C771-F6212938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EEFE-180A-47C5-89A5-6E2F012CD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61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42B1C-257A-75E9-A2E9-ECA8AF435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A809F-4D43-D33D-E4C9-BD121BEA9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DFB4E-D700-2F6A-644D-ABFCB5AC5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D62F9-ABC9-4794-B28F-CD3945A999D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C26C-8568-B280-2E8E-39BEE27FA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1D7D-E876-9603-BCC4-78FB76EC6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EEFE-180A-47C5-89A5-6E2F012CDA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63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03A9F3-4073-D43C-525E-ACAC487BF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7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C9A83-3D4F-EFAC-4670-A58495824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DAFED9-8D4E-5F24-9900-DE5C7AC67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9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4E30D-8BA3-809E-8E46-76BA60E07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2318B4-5EC6-5C22-8472-7D0757A4C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4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2AE43-4E8B-97D8-476C-AEC8134F5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D7CDC4-EC45-D129-6460-1B6404A5D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8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B0B51-A1B2-46D7-9057-C8EEA3311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5E446D-DA0C-D91D-27D1-DFE6D75C5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4DA2E-A7FC-D1E9-93F0-400CE1A87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4ACD4C-E37C-BA28-AF6F-590F4B7C7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3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DevOps Security</dc:creator>
  <cp:lastModifiedBy>DevOps Security</cp:lastModifiedBy>
  <cp:revision>1</cp:revision>
  <dcterms:created xsi:type="dcterms:W3CDTF">2025-10-29T06:26:50Z</dcterms:created>
  <dcterms:modified xsi:type="dcterms:W3CDTF">2025-10-29T06:26:51Z</dcterms:modified>
</cp:coreProperties>
</file>