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029E-917E-C4CF-EFDF-E9AA4CA17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FB45F-819F-7D91-7510-916D2DCD1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FA6AA-71C3-CECE-98E5-909A773E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D35A-B7B6-4CE6-BA11-6DEB8787091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A356F-4B96-D327-61F2-9ED3F03A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4506F-0FD1-7C02-561C-A7A100E7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E64F-8895-4E84-A55F-3A29E9739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22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ABB4-6FCC-B16E-BE8F-A71173AF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FE48A-CF92-3CEB-2CC7-97D837743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03760-8623-F335-2B07-B23C4557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D35A-B7B6-4CE6-BA11-6DEB8787091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E5D2-982C-D291-B9C5-EBAC7812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1F4CF-2A6F-ACA8-4F4F-9EC2D863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E64F-8895-4E84-A55F-3A29E9739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4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448CF-56C3-5321-187A-E11CEE727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5D180-7E6A-1ECA-7133-87DCE45B5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94E64-64D8-8AE6-CDA8-39F709DD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D35A-B7B6-4CE6-BA11-6DEB8787091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DCFE-A00D-B8A9-AE29-4E534414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BD5A0-5FA6-1AB9-0C32-60D91A09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E64F-8895-4E84-A55F-3A29E9739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10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0E3E-8778-C198-E60D-F33F79BB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FC51-870E-C5A6-6E9E-8634AA2E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82712-6C18-06B1-CB4F-173B4547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D35A-B7B6-4CE6-BA11-6DEB8787091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A7716-5A79-4055-C3D7-CA5A9FF7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12620-BCC3-904F-3254-1052FD86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E64F-8895-4E84-A55F-3A29E9739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77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6CA8-C6F0-F701-30EF-882B0510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504DF-1FF3-0CE1-F5B8-52542DB28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97366-4207-BB1D-0F7B-4B862A35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D35A-B7B6-4CE6-BA11-6DEB8787091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0DE95-3C0A-477F-42A5-388E0D72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BC07F-3693-9DB8-CF63-E7250BD4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E64F-8895-4E84-A55F-3A29E9739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83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2C69-2394-13AA-A671-79B66EFF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A99DC-81B6-2CF2-8EA1-0373705E4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30E3C-9E49-42D1-994C-7DC1163A8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310A2-E8F9-F988-67FD-5C461341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D35A-B7B6-4CE6-BA11-6DEB8787091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AA78D-3E16-B170-04BD-6E91474C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6B14A-1876-E706-27F9-5784CE94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E64F-8895-4E84-A55F-3A29E9739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6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DF8E-7700-7915-A125-794D232E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A34F8-BA59-ED03-78F6-1E4CE5208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DB0C8-55F8-5E54-7A0E-4F1FF8C0C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EDAE2-47CB-4139-5EB1-4AB23E97C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72255-8C6C-2BC5-ADD4-47EA0A704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B157D-EAC5-060E-B658-BDB6DC7A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D35A-B7B6-4CE6-BA11-6DEB8787091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23BC8-DBFC-92DC-FD05-29395042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DFAB1-7902-BEE0-C10D-8AB4780A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E64F-8895-4E84-A55F-3A29E9739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90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78FF-86A6-1DC6-54BF-D176AB72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BCE8-3ED6-48F0-1774-32D01DD0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D35A-B7B6-4CE6-BA11-6DEB8787091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2A4CE-0BA6-B22D-41A1-10F96C15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489C6-21C2-495B-0CF8-13A81A28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E64F-8895-4E84-A55F-3A29E9739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90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878C3A-5579-F3ED-5F55-F8044CC5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D35A-B7B6-4CE6-BA11-6DEB8787091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5EC0B-11C5-4DF4-6B61-E968D58C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40D50-E514-07B4-82E0-5B9DAEE7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E64F-8895-4E84-A55F-3A29E9739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87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1DBE-D4E6-647D-5A9C-BB3FCC04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121F-C66A-2EF2-2D23-EA0BC6010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E42CA-D9EE-8E7E-1DEA-83CA3F2AF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072B0-FBA9-AE35-8876-1C6CF3B2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D35A-B7B6-4CE6-BA11-6DEB8787091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C8262-5BA1-C8E1-3221-03F7307A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85089-695E-8F05-CA18-D778A666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E64F-8895-4E84-A55F-3A29E9739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80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AEE4-44A2-CD89-18EF-EB9A54D0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30392-FEFB-A4BB-1C60-432FD6CAA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0F3C5-5D46-2BF1-8118-7C9A093BE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7C17F-8046-C7C8-0214-C882C052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1D35A-B7B6-4CE6-BA11-6DEB8787091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0B054-30B7-2CFC-D5CB-C6043A9A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FD0F7-5B38-C9A1-A0D1-B9FF80CE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EE64F-8895-4E84-A55F-3A29E9739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76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EE5100-13CE-7523-F56B-6362B31C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F1003-ED32-8B98-4CE6-7B568D4FF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122DC-21F3-19A3-0D13-C0F4FD332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1D35A-B7B6-4CE6-BA11-6DEB8787091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A25F5-95D0-350E-C140-AA3F84068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C81F-D725-A473-8F54-2698840EB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EE64F-8895-4E84-A55F-3A29E9739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4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71395D-97F4-43CA-CCB5-D8CF771E7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1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CD27C-154A-CC53-3C3C-7705E7189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050F2-BDDE-D01F-DDD6-215BE6EBB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4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CF6E8-8BD8-FB88-ECF9-81189423E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6D2831-7407-8FF5-B996-EF413C000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4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A381A-DE80-4589-82D1-52107F8B8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EEEBD6-A456-7D7B-F0B5-42DB2B22B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1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96E9D-C9E1-19D3-6EB6-33061B087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EEDEF6-AEEE-77FD-DED7-E3EC58BC5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8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72024-B3FE-C165-A995-89D05855B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B0D777-79EF-9E66-9517-4E08BEF0A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3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DevOps Security</dc:creator>
  <cp:lastModifiedBy>DevOps Security</cp:lastModifiedBy>
  <cp:revision>1</cp:revision>
  <dcterms:created xsi:type="dcterms:W3CDTF">2025-10-29T06:37:59Z</dcterms:created>
  <dcterms:modified xsi:type="dcterms:W3CDTF">2025-10-29T06:38:36Z</dcterms:modified>
</cp:coreProperties>
</file>