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DCE8-B744-8160-AE3F-8DD8084AD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442FA-9C3B-954E-80FA-A30899346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707F-DD21-0E23-F345-36075CC3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B466B-DE04-B299-C99C-51F46613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EB04-4F3B-03F9-CB22-FF3A43C5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2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FC9F-BA7D-8133-6030-A08279A1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E482E-ED21-DB34-D99B-2AEB47BF6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5A1F-4492-3706-DBB3-6AD3E4B2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4E2F-314B-C04C-4CB4-63A92C4C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3F92-5FAE-721E-3150-945713F2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1AF32-2A97-E80A-30A0-63CA9E2EA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E64E0-D0C7-84AE-0FC9-D0A71E25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2FCE-F86D-F37F-54D7-B9DD9A12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0C31-9191-3C9D-4497-08D17962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555E-945F-DC4B-3381-D95FA2D4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5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5345-B78F-7B12-DCB5-6E87CFFF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8E86-D648-B598-0268-96A58D3B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E7C8C-2F4B-541D-E3E2-A2F493F1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7725-6441-912B-3D94-3B69DB77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0E0B-9C7C-F9FE-8283-4AAE08CF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5155-3AC4-4F4C-68A0-6958B63B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5EDE-06DB-5B22-87CB-BA4543DD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CAD3-21CB-4EFC-9871-361100ED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E3F2-3C26-113A-709A-D5A02DEA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EBA8-5373-050B-1C1C-01E46437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808B-0071-06CB-2E51-DA64875C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1A56-0C33-FA76-2374-29D89E58A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765DB-DE6A-770D-4DD4-85AE31417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7DE99-E277-D26C-864C-2DD97D76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EDAAC-654E-0E78-E0DF-F9E9FF4C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156A2-4EE0-F847-8364-B68F140E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7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140E-B97C-EDDC-AEE5-5E67A01C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FB96F-0229-605A-6016-AE93A543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A2A4D-29AE-A815-9B78-F731D7B08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71E50-5556-538A-317C-3DDAFC30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48D1A-88A5-7249-3DBD-23166E5E4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2ABFD-3E6C-5CA5-64CA-6C1D7F75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6DA0B-D45A-8931-6E36-581382CB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E5FA6-EB5F-D800-7A6B-69E42C8F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AF80-508D-F65C-8C93-88C79F3D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DD1E8-5BCB-F288-7BB5-327ACAFD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56642-1EC8-9CA4-1B14-A1DDA0C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7E314-F274-68BD-8ADF-8C353709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83E25-1230-8E69-03E6-30572091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59EF8-5445-9CB8-F877-1B6B8527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FA929-88D5-F9BC-F9E8-816C0378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3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99F5-96A7-727F-E798-B21D3A46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87E0-2F58-BC37-D9EC-70707772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F8609-46AE-F74A-4959-34E92521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3C811-2490-CDCE-095E-8328C95E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4ADAF-8399-214F-6D39-069D1CEB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C8E9D-7EF7-816E-4B7D-ACCEC0F9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FAD2-2305-9B0E-4B6B-270F935E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F7130-2C58-7064-9733-2FA41ACE7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4CA00-B2F9-CD3F-E7A0-592C34A27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2DD8-73B6-8675-991A-3A1187C5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2DEF-22E6-B862-3BFB-86556537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39C76-865C-5735-488F-3CB62805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2CD8F-B094-B54D-66DD-EC385C0A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9085-3EE3-2975-C3B5-79C123A09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6F8D-C89E-AB68-62CD-9920E02B2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DE99-7FF3-4B2B-B24A-FAE4D0EE83A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2EE60-6FBD-D66E-CFA4-A312D1108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357B-DFB2-2687-2FAB-DE5715725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4845-9CB7-44A7-AE6D-315ACAC19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4AF7E7-97BF-A134-60AB-E6B67B747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C75A3-1A13-801D-D79B-B5D91DBD0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7FC629-8C94-95B8-4884-31639E6B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4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C8359-EC6E-44A5-50B3-B7900E6F6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F42E2-FA89-74D3-9A1B-2C15F1751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9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B439-98DA-BBA9-57BD-CFAA7842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F0282-F192-4A81-E1D1-6B0CBEAC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D9405-50A8-1734-A6A1-6F05B36B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93CA0-DD3B-15CB-52CC-2100502C7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5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C47C3-F2E1-2EBA-1EB5-A4DDCA5ED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8E640-9869-EF70-1C0B-97A3A9E95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2025-10-20T11:46:54Z</dcterms:created>
  <dcterms:modified xsi:type="dcterms:W3CDTF">2025-10-20T11:46:54Z</dcterms:modified>
</cp:coreProperties>
</file>