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38D6-BB6D-8D46-F21B-55A12B52A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8AE4D-2E7E-0939-2F9F-E6163A38E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8503B-C931-9CBB-2962-74FE6551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0151-8652-47C1-8B13-D0A857F5D4C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E8FA-E2EE-F2BA-BDF0-65A62B78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48DB-6506-FB5A-09DE-D7698904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4CDB-DD0D-484D-86E4-89270E27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23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35F9-B7C6-E314-CE08-E99C6D55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6C22D-26A2-7F2E-1566-D873E6676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FF64-A08C-0B28-AB30-9048694B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0151-8652-47C1-8B13-D0A857F5D4C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6CD4C-EF36-F8AE-7F1C-77320B43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B50A-117E-9351-63FB-27441D9C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4CDB-DD0D-484D-86E4-89270E27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2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9E5E7-65A8-0537-C345-91A124432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30CC8-21BA-D08F-20C4-8C19C4DEA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A075B-D12F-D3DD-0509-36B97652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0151-8652-47C1-8B13-D0A857F5D4C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35DC-CAF9-0156-8C17-A0C34F9D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7AE0-6CB8-6499-91DE-65815494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4CDB-DD0D-484D-86E4-89270E27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58E1-5523-E5E9-CA2A-98F44B44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5A04-3FCE-3583-0606-F58C443C3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016B3-4B40-60F7-DBA6-91EE47EC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0151-8652-47C1-8B13-D0A857F5D4C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14D1-9114-4D0A-6FA5-6B02B0C9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CF75-B3DB-7355-BBBE-28E056B3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4CDB-DD0D-484D-86E4-89270E27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8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C6AC-1DFD-00E0-DBF2-81A60978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3738A-E82A-DC3C-8D94-E62CDC65A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757E-640B-785C-7576-3CD6529C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0151-8652-47C1-8B13-D0A857F5D4C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1F27C-2C6E-0FA4-90A0-2093BD3E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3FE4B-35B7-2870-D2A3-98466496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4CDB-DD0D-484D-86E4-89270E27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9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95E7-D4DB-8A92-8B26-484B863D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3A49-DB36-2A32-59B5-0AA942723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50D81-7BAF-5D80-CD60-EDF8AC17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AC421-2B1A-B58B-4637-D92B405A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0151-8652-47C1-8B13-D0A857F5D4C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F36C1-1778-40BE-9228-B34FAF45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A760D-420C-7A05-DDE7-2A3E9996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4CDB-DD0D-484D-86E4-89270E27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7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3611-4958-C389-CF81-D7A33473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137CD-6583-1EFA-C6D9-608C9240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D783D-FD71-4EC4-3B7C-3FBAFEF8D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EB1A4-C54C-361C-8566-DB26B159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9612E-57D0-EF6E-0AF1-D336809A5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5C10F-9146-72F8-0B14-37E82995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0151-8652-47C1-8B13-D0A857F5D4C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42FF6-9518-CDD6-4FA6-C2A0B97C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C4F30-0D3F-1BA9-BBA2-D6D21168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4CDB-DD0D-484D-86E4-89270E27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47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8F48-54D8-F950-6BF2-E2A8F689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61C10-838B-E2A0-9DD7-D6EFF83B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0151-8652-47C1-8B13-D0A857F5D4C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6FD3C-BA16-901F-B459-33C860AB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E5C01-0315-DD41-0746-A6F9D5C8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4CDB-DD0D-484D-86E4-89270E27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27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C13CE-C0B3-6788-5A4E-A1193F60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0151-8652-47C1-8B13-D0A857F5D4C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2A500-B42F-259C-4E9D-B2DCD347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FD880-C7E6-DBC2-36FD-6AC34D0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4CDB-DD0D-484D-86E4-89270E27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9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44E7-13CA-2CBB-0162-0E1C4814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7BEC-1B47-3CC9-46C1-D384CF1BF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C9169-B1E9-CFB9-3C2B-407999771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FACA-7738-AEEE-447F-E6D803DB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0151-8652-47C1-8B13-D0A857F5D4C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A060E-CC8D-D27A-CC1A-6C055711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E8B92-0FCF-ECBF-5916-12B83009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4CDB-DD0D-484D-86E4-89270E27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20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1109-F621-C42E-275D-B275F623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42489-A88D-287A-83B0-5884CCF49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CEEF9-503F-F0D0-E871-A9E54B6F2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57626-B1AB-33A4-5CA2-174AD468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40151-8652-47C1-8B13-D0A857F5D4C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2CD5E-A478-8E93-17A0-2BA5A084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A02EF-7750-8F5B-8184-CEA7B7FC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4CDB-DD0D-484D-86E4-89270E27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24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E0D70-F38B-ABBE-934D-614DFEC2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713F6-D69B-3560-F2D2-2651510F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8CD2-5B90-8065-DB69-12EB14292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0151-8652-47C1-8B13-D0A857F5D4C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5323-931C-5DE3-0D01-D2765A60F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ED595-5714-57BF-5CB7-70B973906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4CDB-DD0D-484D-86E4-89270E274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60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311784-5328-00D7-0296-B220D4C06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01F12-CA85-A269-2920-27AE300A3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6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18BADB-0956-A6D7-EBB3-784AEF557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5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241FA-60BB-EF11-EBCA-FE4EB9B14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1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AB935-9EF8-ABB4-B7CC-248814A38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9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2025-10-19T06:25:49Z</dcterms:created>
  <dcterms:modified xsi:type="dcterms:W3CDTF">2025-10-19T06:25:50Z</dcterms:modified>
</cp:coreProperties>
</file>