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A0A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Retail Sales Performance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A0A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🧠 Problem Statement: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Business stakeholders require a clear, interactive dashboard for sales performance insights.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🛠 Tools Used: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Power BI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Kaggle Retail Sales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A0A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412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📊 KPIs: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Total Orders: 4,916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Average Order Value: ₹ 458.22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Total Sales: ₹ 2.25M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Total Customers: 793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MoM Sales Growth: -29.77%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📌 Key Insights: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New York City leads in sales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Technology is the top category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Standard Class is the most used shipping mode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Sales peak in Q4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71C0F-CF0C-AF19-2815-AC518984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952285"/>
            <a:ext cx="8839966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mannpatel1937@gmail.com</cp:lastModifiedBy>
  <cp:revision>2</cp:revision>
  <dcterms:created xsi:type="dcterms:W3CDTF">2013-01-27T09:14:16Z</dcterms:created>
  <dcterms:modified xsi:type="dcterms:W3CDTF">2025-04-25T14:19:52Z</dcterms:modified>
  <cp:category/>
</cp:coreProperties>
</file>