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034A-695F-C1F5-5A52-4D1642A74C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Decentralized payment splitter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9B12C-7568-A83D-6D25-10D19A63F1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Members : 22it152, 22it156, D23it183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900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898DB-E9A6-CEE4-A691-130F7B6F6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 fontAlgn="base">
              <a:lnSpc>
                <a:spcPts val="1569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b="1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Task: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Build a payment splitter that allows a user to send HBAR to multiple recipients using predefined percentage splits. </a:t>
            </a:r>
            <a:br>
              <a:rPr lang="en-US" sz="105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br>
              <a:rPr lang="en-US" sz="24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</a:b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0BF89-01C3-89FB-5549-600CF95E7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 fontAlgn="base">
              <a:lnSpc>
                <a:spcPts val="1569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b="1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Details:</a:t>
            </a:r>
            <a:r>
              <a:rPr lang="en-US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</a:t>
            </a:r>
          </a:p>
          <a:p>
            <a:pPr algn="l" rtl="0" fontAlgn="base">
              <a:lnSpc>
                <a:spcPts val="1569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 smart contract will distribute payments proportionally to multiple recipients based on pre-set rules. </a:t>
            </a:r>
          </a:p>
          <a:p>
            <a:pPr algn="l" rtl="0" fontAlgn="base">
              <a:lnSpc>
                <a:spcPts val="1569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Users will input a total payment amount and recipient addresses with their respective percentage allocations. </a:t>
            </a:r>
          </a:p>
          <a:p>
            <a:pPr algn="l" rtl="0" fontAlgn="base">
              <a:lnSpc>
                <a:spcPts val="1569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Transactions will be processed on Hedera, ensuring transparent and efficient payment splitting. </a:t>
            </a:r>
          </a:p>
          <a:p>
            <a:pPr algn="l" rtl="0" fontAlgn="base">
              <a:lnSpc>
                <a:spcPts val="1569"/>
              </a:lnSpc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HashPack</a:t>
            </a:r>
            <a:r>
              <a:rPr lang="en-US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wallet integration for seamless user experience. 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14040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893E4-3B23-B2FB-136D-9623AD436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FF974-2428-3835-4035-4D4577128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Frontend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React.js</a:t>
            </a:r>
            <a:r>
              <a:rPr lang="en-US" dirty="0"/>
              <a:t> (for a modern and responsive UI)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Ethers.js / Hedera SDK</a:t>
            </a:r>
            <a:r>
              <a:rPr lang="en-US" dirty="0"/>
              <a:t> (for interacting with the smart contract)</a:t>
            </a:r>
          </a:p>
          <a:p>
            <a:endParaRPr lang="en-IN" dirty="0"/>
          </a:p>
          <a:p>
            <a:r>
              <a:rPr lang="en-IN" dirty="0"/>
              <a:t>v</a:t>
            </a:r>
            <a:r>
              <a:rPr lang="en-IN" b="1" dirty="0"/>
              <a:t>1. Blockchain &amp; Smart Contracts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Hedera </a:t>
            </a:r>
            <a:r>
              <a:rPr lang="en-IN" b="1" dirty="0" err="1"/>
              <a:t>Hashgraph</a:t>
            </a:r>
            <a:r>
              <a:rPr lang="en-IN" dirty="0"/>
              <a:t> (for decentralized transaction execution)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err="1"/>
              <a:t>RemixIdE</a:t>
            </a:r>
            <a:r>
              <a:rPr lang="en-IN" b="1" dirty="0"/>
              <a:t> Platform</a:t>
            </a:r>
            <a:r>
              <a:rPr lang="en-IN" dirty="0"/>
              <a:t>(for deploying the contract)</a:t>
            </a:r>
          </a:p>
          <a:p>
            <a:pPr marL="0" indent="0">
              <a:buNone/>
            </a:pPr>
            <a:r>
              <a:rPr lang="en-IN" dirty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210133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49A4A-702A-D119-81D0-D5EBBF22A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 Product: A Web Application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78B0E-C507-84AC-51FB-5DC8981D0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900" b="1" dirty="0"/>
              <a:t>Key Features:</a:t>
            </a:r>
          </a:p>
          <a:p>
            <a:r>
              <a:rPr lang="en-US" sz="2900" b="1" dirty="0"/>
              <a:t>1️⃣ Smart Contract (Solidity)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900" b="1" dirty="0"/>
              <a:t>Handles Payment Splitting:</a:t>
            </a:r>
            <a:endParaRPr lang="en-US" sz="29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900" dirty="0"/>
              <a:t>Contract automatically splits the payment among recipients based on percentage rules.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900" b="1" dirty="0"/>
              <a:t>Ensures Security &amp; Transparency:</a:t>
            </a:r>
            <a:endParaRPr lang="en-US" sz="29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900" dirty="0"/>
              <a:t>Only the sender can initiate payments.</a:t>
            </a:r>
          </a:p>
          <a:p>
            <a:r>
              <a:rPr lang="en-US" sz="2900" dirty="0"/>
              <a:t>Recipients receive their amounts instantly.</a:t>
            </a:r>
            <a:r>
              <a:rPr lang="en-IN" sz="2900" b="1" dirty="0"/>
              <a:t> </a:t>
            </a:r>
          </a:p>
          <a:p>
            <a:r>
              <a:rPr lang="en-IN" sz="2900" b="1" dirty="0"/>
              <a:t>2️⃣ Backend (Node.js + Hedera SDK)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900" b="1" dirty="0"/>
              <a:t>Handles API calls to interact with Hedera:</a:t>
            </a:r>
            <a:r>
              <a:rPr lang="en-IN" sz="2900" dirty="0"/>
              <a:t> </a:t>
            </a:r>
          </a:p>
          <a:p>
            <a:pPr marL="457200" lvl="1" indent="0">
              <a:buNone/>
            </a:pPr>
            <a:r>
              <a:rPr lang="en-IN" sz="2900" dirty="0"/>
              <a:t>Retrieves transaction history from the </a:t>
            </a:r>
            <a:r>
              <a:rPr lang="en-IN" sz="2900" b="1" dirty="0"/>
              <a:t>Mirror Node API</a:t>
            </a:r>
            <a:endParaRPr lang="en-IN" sz="29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010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619A1-FA4D-4D0F-0284-5027ADDD9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458" y="247650"/>
            <a:ext cx="9601200" cy="1485900"/>
          </a:xfrm>
        </p:spPr>
        <p:txBody>
          <a:bodyPr/>
          <a:lstStyle/>
          <a:p>
            <a:r>
              <a:rPr lang="en-US" dirty="0"/>
              <a:t>Output: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AF5F8-8109-6968-114B-6AE2DBD8E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       Outcomes:</a:t>
            </a:r>
          </a:p>
          <a:p>
            <a:pPr marL="0" indent="0">
              <a:buNone/>
            </a:pPr>
            <a:br>
              <a:rPr lang="en-IN" dirty="0"/>
            </a:br>
            <a:r>
              <a:rPr lang="en-IN" dirty="0"/>
              <a:t>✔ </a:t>
            </a:r>
            <a:r>
              <a:rPr lang="en-IN" b="1" dirty="0"/>
              <a:t>Smart contract deployed on Hedera </a:t>
            </a:r>
            <a:r>
              <a:rPr lang="en-IN" b="1" dirty="0" err="1"/>
              <a:t>Testnet</a:t>
            </a:r>
            <a:br>
              <a:rPr lang="en-IN" dirty="0"/>
            </a:br>
            <a:r>
              <a:rPr lang="en-IN" dirty="0"/>
              <a:t>✔ </a:t>
            </a:r>
            <a:r>
              <a:rPr lang="en-IN" b="1" dirty="0"/>
              <a:t>Secure &amp; Efficient payment splitting</a:t>
            </a:r>
            <a:br>
              <a:rPr lang="en-IN" dirty="0"/>
            </a:br>
            <a:r>
              <a:rPr lang="en-IN" dirty="0"/>
              <a:t>✔ </a:t>
            </a:r>
            <a:r>
              <a:rPr lang="en-IN" b="1" dirty="0"/>
              <a:t>Seamless integration with </a:t>
            </a:r>
            <a:r>
              <a:rPr lang="en-IN" b="1" dirty="0" err="1"/>
              <a:t>HashPack</a:t>
            </a:r>
            <a:r>
              <a:rPr lang="en-IN" b="1" dirty="0"/>
              <a:t> Wallet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254140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{F8FB0B70-6812-4E0B-A7AD-6A461D1234D9}tf10001105</Template>
  <TotalTime>118</TotalTime>
  <Words>245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Arial</vt:lpstr>
      <vt:lpstr>Franklin Gothic Book</vt:lpstr>
      <vt:lpstr>Segoe UI</vt:lpstr>
      <vt:lpstr>Crop</vt:lpstr>
      <vt:lpstr>Decentralized payment splitter</vt:lpstr>
      <vt:lpstr>Task:    Build a payment splitter that allows a user to send HBAR to multiple recipients using predefined percentage splits.   </vt:lpstr>
      <vt:lpstr>Solution:</vt:lpstr>
      <vt:lpstr>Final Product: A Web Application </vt:lpstr>
      <vt:lpstr>Output: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HIRVA VYAS</dc:creator>
  <cp:lastModifiedBy>HIRVA VYAS</cp:lastModifiedBy>
  <cp:revision>1</cp:revision>
  <dcterms:created xsi:type="dcterms:W3CDTF">2025-03-08T05:04:28Z</dcterms:created>
  <dcterms:modified xsi:type="dcterms:W3CDTF">2025-03-08T07:02:32Z</dcterms:modified>
</cp:coreProperties>
</file>