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E97F5F-A353-4751-9EF9-63E7461EC0A0}" type="doc">
      <dgm:prSet loTypeId="urn:microsoft.com/office/officeart/2005/8/layout/hList1" loCatId="list" qsTypeId="urn:microsoft.com/office/officeart/2005/8/quickstyle/3d2" qsCatId="3D" csTypeId="urn:microsoft.com/office/officeart/2005/8/colors/accent4_2" csCatId="accent4" phldr="1"/>
      <dgm:spPr/>
      <dgm:t>
        <a:bodyPr/>
        <a:lstStyle/>
        <a:p>
          <a:endParaRPr lang="en-IN"/>
        </a:p>
      </dgm:t>
    </dgm:pt>
    <dgm:pt modelId="{05CBF824-CC2B-4174-B640-9CB55C1FA988}">
      <dgm:prSet/>
      <dgm:spPr/>
      <dgm:t>
        <a:bodyPr/>
        <a:lstStyle/>
        <a:p>
          <a:r>
            <a:rPr lang="en-IN" b="1" dirty="0"/>
            <a:t>1.Plan</a:t>
          </a:r>
          <a:endParaRPr lang="en-IN" dirty="0"/>
        </a:p>
      </dgm:t>
    </dgm:pt>
    <dgm:pt modelId="{3CF6FDBC-5155-489A-8413-0937E9AD1015}" type="parTrans" cxnId="{C135B061-2E36-49F6-B6E0-C90523F3FA34}">
      <dgm:prSet/>
      <dgm:spPr/>
      <dgm:t>
        <a:bodyPr/>
        <a:lstStyle/>
        <a:p>
          <a:endParaRPr lang="en-IN"/>
        </a:p>
      </dgm:t>
    </dgm:pt>
    <dgm:pt modelId="{90392D94-2103-4243-99CE-84E9B9211377}" type="sibTrans" cxnId="{C135B061-2E36-49F6-B6E0-C90523F3FA34}">
      <dgm:prSet/>
      <dgm:spPr/>
      <dgm:t>
        <a:bodyPr/>
        <a:lstStyle/>
        <a:p>
          <a:endParaRPr lang="en-IN"/>
        </a:p>
      </dgm:t>
    </dgm:pt>
    <dgm:pt modelId="{AD22E3BE-4CF0-4C98-9C74-DE7889707E9A}">
      <dgm:prSet/>
      <dgm:spPr/>
      <dgm:t>
        <a:bodyPr/>
        <a:lstStyle/>
        <a:p>
          <a:r>
            <a:rPr lang="en-IN" dirty="0"/>
            <a:t>First step -  we have to decide the destination, it may be Kanyakumari, Kerala, Mahabaleshwar etc. </a:t>
          </a:r>
        </a:p>
      </dgm:t>
    </dgm:pt>
    <dgm:pt modelId="{70C30E03-1810-4CB9-9E12-EB0BE1FBABB6}" type="parTrans" cxnId="{5738CA22-501E-4A2A-B7A8-FA72B724665D}">
      <dgm:prSet/>
      <dgm:spPr/>
      <dgm:t>
        <a:bodyPr/>
        <a:lstStyle/>
        <a:p>
          <a:endParaRPr lang="en-IN"/>
        </a:p>
      </dgm:t>
    </dgm:pt>
    <dgm:pt modelId="{216A6838-CA5D-41FA-A27D-FA3639C77598}" type="sibTrans" cxnId="{5738CA22-501E-4A2A-B7A8-FA72B724665D}">
      <dgm:prSet/>
      <dgm:spPr/>
      <dgm:t>
        <a:bodyPr/>
        <a:lstStyle/>
        <a:p>
          <a:endParaRPr lang="en-IN"/>
        </a:p>
      </dgm:t>
    </dgm:pt>
    <dgm:pt modelId="{D27121A8-41D6-4DB0-BC37-1BE6A4E64BA8}">
      <dgm:prSet/>
      <dgm:spPr/>
      <dgm:t>
        <a:bodyPr/>
        <a:lstStyle/>
        <a:p>
          <a:r>
            <a:rPr lang="en-IN" b="1" dirty="0"/>
            <a:t>2.Prepare</a:t>
          </a:r>
          <a:endParaRPr lang="en-IN" dirty="0"/>
        </a:p>
      </dgm:t>
    </dgm:pt>
    <dgm:pt modelId="{01767C73-E861-47CA-9E93-1D3EE508D4BF}" type="parTrans" cxnId="{07339DA5-4AEF-4805-9A13-9C513A5D26ED}">
      <dgm:prSet/>
      <dgm:spPr/>
      <dgm:t>
        <a:bodyPr/>
        <a:lstStyle/>
        <a:p>
          <a:endParaRPr lang="en-IN"/>
        </a:p>
      </dgm:t>
    </dgm:pt>
    <dgm:pt modelId="{11071121-60E5-4E52-B033-3599142761EC}" type="sibTrans" cxnId="{07339DA5-4AEF-4805-9A13-9C513A5D26ED}">
      <dgm:prSet/>
      <dgm:spPr/>
      <dgm:t>
        <a:bodyPr/>
        <a:lstStyle/>
        <a:p>
          <a:endParaRPr lang="en-IN"/>
        </a:p>
      </dgm:t>
    </dgm:pt>
    <dgm:pt modelId="{8644F090-4DD3-447C-B994-AAF48051AB77}">
      <dgm:prSet/>
      <dgm:spPr/>
      <dgm:t>
        <a:bodyPr/>
        <a:lstStyle/>
        <a:p>
          <a:r>
            <a:rPr lang="en-IN" dirty="0"/>
            <a:t>Second step - I have to decide some factors such as how much can we spent, which transportation mode is convenient, where we can stay etc.</a:t>
          </a:r>
        </a:p>
      </dgm:t>
    </dgm:pt>
    <dgm:pt modelId="{59CAE50A-5960-43BD-9E53-178A67D660B9}" type="parTrans" cxnId="{C861D581-3155-4061-BF74-A48D4697E0ED}">
      <dgm:prSet/>
      <dgm:spPr/>
      <dgm:t>
        <a:bodyPr/>
        <a:lstStyle/>
        <a:p>
          <a:endParaRPr lang="en-IN"/>
        </a:p>
      </dgm:t>
    </dgm:pt>
    <dgm:pt modelId="{5E336D55-42C2-49F8-9677-0CD6379051C5}" type="sibTrans" cxnId="{C861D581-3155-4061-BF74-A48D4697E0ED}">
      <dgm:prSet/>
      <dgm:spPr/>
      <dgm:t>
        <a:bodyPr/>
        <a:lstStyle/>
        <a:p>
          <a:endParaRPr lang="en-IN"/>
        </a:p>
      </dgm:t>
    </dgm:pt>
    <dgm:pt modelId="{0C5B5E16-9AA7-4950-ABA7-6EB1CF752B74}">
      <dgm:prSet/>
      <dgm:spPr/>
      <dgm:t>
        <a:bodyPr/>
        <a:lstStyle/>
        <a:p>
          <a:r>
            <a:rPr lang="en-IN" b="1" dirty="0"/>
            <a:t>3.Process</a:t>
          </a:r>
          <a:endParaRPr lang="en-IN" dirty="0"/>
        </a:p>
      </dgm:t>
    </dgm:pt>
    <dgm:pt modelId="{6224B4EE-596B-4FC5-AEC3-12ADF1E6D21C}" type="parTrans" cxnId="{803E25BE-BB72-4C65-BC06-64CA7F484E56}">
      <dgm:prSet/>
      <dgm:spPr/>
      <dgm:t>
        <a:bodyPr/>
        <a:lstStyle/>
        <a:p>
          <a:endParaRPr lang="en-IN"/>
        </a:p>
      </dgm:t>
    </dgm:pt>
    <dgm:pt modelId="{D5E7E98D-18CC-4B17-9647-C8DA0C2F81E1}" type="sibTrans" cxnId="{803E25BE-BB72-4C65-BC06-64CA7F484E56}">
      <dgm:prSet/>
      <dgm:spPr/>
      <dgm:t>
        <a:bodyPr/>
        <a:lstStyle/>
        <a:p>
          <a:endParaRPr lang="en-IN"/>
        </a:p>
      </dgm:t>
    </dgm:pt>
    <dgm:pt modelId="{0C3E90B5-190C-40E9-9003-9800AB2D45DF}">
      <dgm:prSet/>
      <dgm:spPr/>
      <dgm:t>
        <a:bodyPr/>
        <a:lstStyle/>
        <a:p>
          <a:r>
            <a:rPr lang="en-IN" dirty="0"/>
            <a:t>Third step - I have to check which things are useful from the data. That means if I have to book a vehicle which is convenient – Train/ Bus/ Plane etc.</a:t>
          </a:r>
        </a:p>
      </dgm:t>
    </dgm:pt>
    <dgm:pt modelId="{9A9CFD29-D73A-4B8A-B472-C0BB368C59B8}" type="parTrans" cxnId="{1585102B-F23B-4EC7-B015-1EDCC08E7636}">
      <dgm:prSet/>
      <dgm:spPr/>
      <dgm:t>
        <a:bodyPr/>
        <a:lstStyle/>
        <a:p>
          <a:endParaRPr lang="en-IN"/>
        </a:p>
      </dgm:t>
    </dgm:pt>
    <dgm:pt modelId="{18B95D80-EF85-43AE-A7F3-2FEEBBAC18C6}" type="sibTrans" cxnId="{1585102B-F23B-4EC7-B015-1EDCC08E7636}">
      <dgm:prSet/>
      <dgm:spPr/>
      <dgm:t>
        <a:bodyPr/>
        <a:lstStyle/>
        <a:p>
          <a:endParaRPr lang="en-IN"/>
        </a:p>
      </dgm:t>
    </dgm:pt>
    <dgm:pt modelId="{B2895C7F-ADD5-4B0B-BC24-D220E97C68D9}">
      <dgm:prSet/>
      <dgm:spPr/>
      <dgm:t>
        <a:bodyPr/>
        <a:lstStyle/>
        <a:p>
          <a:r>
            <a:rPr lang="en-IN" b="1" dirty="0"/>
            <a:t>4.Analyze</a:t>
          </a:r>
          <a:endParaRPr lang="en-IN" dirty="0"/>
        </a:p>
      </dgm:t>
    </dgm:pt>
    <dgm:pt modelId="{022FE5A3-0617-406C-BA12-3C3F2D2DE7B5}" type="parTrans" cxnId="{65260711-A7B5-476D-BEC2-115737D93ECF}">
      <dgm:prSet/>
      <dgm:spPr/>
      <dgm:t>
        <a:bodyPr/>
        <a:lstStyle/>
        <a:p>
          <a:endParaRPr lang="en-IN"/>
        </a:p>
      </dgm:t>
    </dgm:pt>
    <dgm:pt modelId="{7253D9EB-6168-47DB-878C-A2E2CE4C8BB5}" type="sibTrans" cxnId="{65260711-A7B5-476D-BEC2-115737D93ECF}">
      <dgm:prSet/>
      <dgm:spPr/>
      <dgm:t>
        <a:bodyPr/>
        <a:lstStyle/>
        <a:p>
          <a:endParaRPr lang="en-IN"/>
        </a:p>
      </dgm:t>
    </dgm:pt>
    <dgm:pt modelId="{D7A6357D-4CD4-4947-8765-B6535AC1B3D9}">
      <dgm:prSet/>
      <dgm:spPr/>
      <dgm:t>
        <a:bodyPr/>
        <a:lstStyle/>
        <a:p>
          <a:r>
            <a:rPr lang="en-IN" dirty="0"/>
            <a:t>Fourth step – l will off course book a vehicle which is cheapest &amp; fastest, Also I have to check things carried in journey are matching with the weather of that destination. </a:t>
          </a:r>
        </a:p>
      </dgm:t>
    </dgm:pt>
    <dgm:pt modelId="{E287EF6E-35D9-4D7B-AF99-4BF1A8AF624A}" type="parTrans" cxnId="{7C6F9B0A-1211-4918-8C09-30B5045C19E4}">
      <dgm:prSet/>
      <dgm:spPr/>
      <dgm:t>
        <a:bodyPr/>
        <a:lstStyle/>
        <a:p>
          <a:endParaRPr lang="en-IN"/>
        </a:p>
      </dgm:t>
    </dgm:pt>
    <dgm:pt modelId="{73BD18A8-BE3E-4CF3-8C3F-CE6102E8458A}" type="sibTrans" cxnId="{7C6F9B0A-1211-4918-8C09-30B5045C19E4}">
      <dgm:prSet/>
      <dgm:spPr/>
      <dgm:t>
        <a:bodyPr/>
        <a:lstStyle/>
        <a:p>
          <a:endParaRPr lang="en-IN"/>
        </a:p>
      </dgm:t>
    </dgm:pt>
    <dgm:pt modelId="{83DB92C2-D0AD-45BE-87C5-63D5416CE3C9}">
      <dgm:prSet/>
      <dgm:spPr/>
      <dgm:t>
        <a:bodyPr/>
        <a:lstStyle/>
        <a:p>
          <a:r>
            <a:rPr lang="en-IN" b="1" dirty="0"/>
            <a:t>5.Share</a:t>
          </a:r>
          <a:endParaRPr lang="en-IN" dirty="0"/>
        </a:p>
      </dgm:t>
    </dgm:pt>
    <dgm:pt modelId="{580A1261-D6FB-4F30-B842-56C20FCE77E0}" type="parTrans" cxnId="{C8A7F912-341A-4EEB-97DF-1E0960452DFD}">
      <dgm:prSet/>
      <dgm:spPr/>
      <dgm:t>
        <a:bodyPr/>
        <a:lstStyle/>
        <a:p>
          <a:endParaRPr lang="en-IN"/>
        </a:p>
      </dgm:t>
    </dgm:pt>
    <dgm:pt modelId="{7C4B8BAA-6C8D-4702-B5DB-56150652F7D1}" type="sibTrans" cxnId="{C8A7F912-341A-4EEB-97DF-1E0960452DFD}">
      <dgm:prSet/>
      <dgm:spPr/>
      <dgm:t>
        <a:bodyPr/>
        <a:lstStyle/>
        <a:p>
          <a:endParaRPr lang="en-IN"/>
        </a:p>
      </dgm:t>
    </dgm:pt>
    <dgm:pt modelId="{182BF102-ECAF-42BE-9D97-E8E8CEED710B}">
      <dgm:prSet/>
      <dgm:spPr/>
      <dgm:t>
        <a:bodyPr/>
        <a:lstStyle/>
        <a:p>
          <a:r>
            <a:rPr lang="en-IN" dirty="0"/>
            <a:t>Fifth step -Now you can share your analysis to your group to check their suggestions</a:t>
          </a:r>
        </a:p>
      </dgm:t>
    </dgm:pt>
    <dgm:pt modelId="{62560151-F875-4AFF-8B09-BC48DA58AC49}" type="parTrans" cxnId="{86F79355-F2F5-43F0-81BB-41685BC038F8}">
      <dgm:prSet/>
      <dgm:spPr/>
      <dgm:t>
        <a:bodyPr/>
        <a:lstStyle/>
        <a:p>
          <a:endParaRPr lang="en-IN"/>
        </a:p>
      </dgm:t>
    </dgm:pt>
    <dgm:pt modelId="{28748C52-819B-4BA3-B147-59A2849DA92E}" type="sibTrans" cxnId="{86F79355-F2F5-43F0-81BB-41685BC038F8}">
      <dgm:prSet/>
      <dgm:spPr/>
      <dgm:t>
        <a:bodyPr/>
        <a:lstStyle/>
        <a:p>
          <a:endParaRPr lang="en-IN"/>
        </a:p>
      </dgm:t>
    </dgm:pt>
    <dgm:pt modelId="{AE6A0377-63D1-44AD-A1F4-5629B64FD9DE}">
      <dgm:prSet/>
      <dgm:spPr/>
      <dgm:t>
        <a:bodyPr/>
        <a:lstStyle/>
        <a:p>
          <a:r>
            <a:rPr lang="en-IN" b="1" dirty="0"/>
            <a:t>6.Act</a:t>
          </a:r>
          <a:endParaRPr lang="en-IN" dirty="0"/>
        </a:p>
      </dgm:t>
    </dgm:pt>
    <dgm:pt modelId="{22FA8077-E50D-4E3E-AD7B-DB07BF05D582}" type="parTrans" cxnId="{D55DBF0D-C5A3-49CB-A5BC-BEE4FDBC7BE4}">
      <dgm:prSet/>
      <dgm:spPr/>
      <dgm:t>
        <a:bodyPr/>
        <a:lstStyle/>
        <a:p>
          <a:endParaRPr lang="en-IN"/>
        </a:p>
      </dgm:t>
    </dgm:pt>
    <dgm:pt modelId="{C0EA95C2-4171-46C4-8551-752517E0E0DF}" type="sibTrans" cxnId="{D55DBF0D-C5A3-49CB-A5BC-BEE4FDBC7BE4}">
      <dgm:prSet/>
      <dgm:spPr/>
      <dgm:t>
        <a:bodyPr/>
        <a:lstStyle/>
        <a:p>
          <a:endParaRPr lang="en-IN"/>
        </a:p>
      </dgm:t>
    </dgm:pt>
    <dgm:pt modelId="{4364930C-0013-45FE-8A3A-2F085F48C44A}">
      <dgm:prSet/>
      <dgm:spPr/>
      <dgm:t>
        <a:bodyPr/>
        <a:lstStyle/>
        <a:p>
          <a:r>
            <a:rPr lang="en-IN" dirty="0"/>
            <a:t>Sixth step – Let’s go and have some fun</a:t>
          </a:r>
        </a:p>
      </dgm:t>
    </dgm:pt>
    <dgm:pt modelId="{7B723C3F-964E-4AFE-A68D-8108038678EB}" type="parTrans" cxnId="{FE69A787-E65A-4940-9CCF-E8C3C10E9D25}">
      <dgm:prSet/>
      <dgm:spPr/>
      <dgm:t>
        <a:bodyPr/>
        <a:lstStyle/>
        <a:p>
          <a:endParaRPr lang="en-IN"/>
        </a:p>
      </dgm:t>
    </dgm:pt>
    <dgm:pt modelId="{7BA16A1A-9393-4832-8CBC-83C9C4A375CD}" type="sibTrans" cxnId="{FE69A787-E65A-4940-9CCF-E8C3C10E9D25}">
      <dgm:prSet/>
      <dgm:spPr/>
      <dgm:t>
        <a:bodyPr/>
        <a:lstStyle/>
        <a:p>
          <a:endParaRPr lang="en-IN"/>
        </a:p>
      </dgm:t>
    </dgm:pt>
    <dgm:pt modelId="{1F4EF5DA-2DC7-4FE0-8093-C1A293E80E1F}">
      <dgm:prSet/>
      <dgm:spPr/>
      <dgm:t>
        <a:bodyPr/>
        <a:lstStyle/>
        <a:p>
          <a:r>
            <a:rPr lang="en-IN" dirty="0"/>
            <a:t>And also I have to decide that with whom to go – Family , Friends or Alone</a:t>
          </a:r>
        </a:p>
      </dgm:t>
    </dgm:pt>
    <dgm:pt modelId="{1988FE30-E210-4CF6-8A99-817A671751E0}" type="sibTrans" cxnId="{35A3C39E-5998-423C-90FB-76AE12DD2199}">
      <dgm:prSet/>
      <dgm:spPr/>
      <dgm:t>
        <a:bodyPr/>
        <a:lstStyle/>
        <a:p>
          <a:endParaRPr lang="en-IN"/>
        </a:p>
      </dgm:t>
    </dgm:pt>
    <dgm:pt modelId="{43B0889A-E61C-4A35-89F0-6904FBE65D65}" type="parTrans" cxnId="{35A3C39E-5998-423C-90FB-76AE12DD2199}">
      <dgm:prSet/>
      <dgm:spPr/>
      <dgm:t>
        <a:bodyPr/>
        <a:lstStyle/>
        <a:p>
          <a:endParaRPr lang="en-IN"/>
        </a:p>
      </dgm:t>
    </dgm:pt>
    <dgm:pt modelId="{9DDFCB27-816C-4EE3-92A4-319BA387C5DD}" type="pres">
      <dgm:prSet presAssocID="{D0E97F5F-A353-4751-9EF9-63E7461EC0A0}" presName="Name0" presStyleCnt="0">
        <dgm:presLayoutVars>
          <dgm:dir/>
          <dgm:animLvl val="lvl"/>
          <dgm:resizeHandles val="exact"/>
        </dgm:presLayoutVars>
      </dgm:prSet>
      <dgm:spPr/>
    </dgm:pt>
    <dgm:pt modelId="{A678E854-F398-4193-A7D8-7E5C7682F053}" type="pres">
      <dgm:prSet presAssocID="{05CBF824-CC2B-4174-B640-9CB55C1FA988}" presName="composite" presStyleCnt="0"/>
      <dgm:spPr/>
    </dgm:pt>
    <dgm:pt modelId="{485C4099-9A77-411E-A148-2C5F418169BA}" type="pres">
      <dgm:prSet presAssocID="{05CBF824-CC2B-4174-B640-9CB55C1FA988}" presName="parTx" presStyleLbl="alignNode1" presStyleIdx="0" presStyleCnt="6">
        <dgm:presLayoutVars>
          <dgm:chMax val="0"/>
          <dgm:chPref val="0"/>
          <dgm:bulletEnabled val="1"/>
        </dgm:presLayoutVars>
      </dgm:prSet>
      <dgm:spPr/>
    </dgm:pt>
    <dgm:pt modelId="{0C0B2CCE-09FD-4A85-8C5D-77FB35377DE0}" type="pres">
      <dgm:prSet presAssocID="{05CBF824-CC2B-4174-B640-9CB55C1FA988}" presName="desTx" presStyleLbl="alignAccFollowNode1" presStyleIdx="0" presStyleCnt="6">
        <dgm:presLayoutVars>
          <dgm:bulletEnabled val="1"/>
        </dgm:presLayoutVars>
      </dgm:prSet>
      <dgm:spPr/>
    </dgm:pt>
    <dgm:pt modelId="{74780C10-91D4-48AC-AA40-9A96BE1CD101}" type="pres">
      <dgm:prSet presAssocID="{90392D94-2103-4243-99CE-84E9B9211377}" presName="space" presStyleCnt="0"/>
      <dgm:spPr/>
    </dgm:pt>
    <dgm:pt modelId="{8F2F4276-9E32-4469-A69F-9187DDC59645}" type="pres">
      <dgm:prSet presAssocID="{D27121A8-41D6-4DB0-BC37-1BE6A4E64BA8}" presName="composite" presStyleCnt="0"/>
      <dgm:spPr/>
    </dgm:pt>
    <dgm:pt modelId="{5F07B97C-A799-4E73-BEEF-49BBE4453467}" type="pres">
      <dgm:prSet presAssocID="{D27121A8-41D6-4DB0-BC37-1BE6A4E64BA8}" presName="parTx" presStyleLbl="alignNode1" presStyleIdx="1" presStyleCnt="6">
        <dgm:presLayoutVars>
          <dgm:chMax val="0"/>
          <dgm:chPref val="0"/>
          <dgm:bulletEnabled val="1"/>
        </dgm:presLayoutVars>
      </dgm:prSet>
      <dgm:spPr/>
    </dgm:pt>
    <dgm:pt modelId="{0D81D486-CA2F-4CE3-BD05-F8488640323B}" type="pres">
      <dgm:prSet presAssocID="{D27121A8-41D6-4DB0-BC37-1BE6A4E64BA8}" presName="desTx" presStyleLbl="alignAccFollowNode1" presStyleIdx="1" presStyleCnt="6">
        <dgm:presLayoutVars>
          <dgm:bulletEnabled val="1"/>
        </dgm:presLayoutVars>
      </dgm:prSet>
      <dgm:spPr/>
    </dgm:pt>
    <dgm:pt modelId="{28E3057F-E838-4573-A73E-D83434EF0F9D}" type="pres">
      <dgm:prSet presAssocID="{11071121-60E5-4E52-B033-3599142761EC}" presName="space" presStyleCnt="0"/>
      <dgm:spPr/>
    </dgm:pt>
    <dgm:pt modelId="{AB44CC7E-D7E3-4C25-B41C-904B555E4707}" type="pres">
      <dgm:prSet presAssocID="{0C5B5E16-9AA7-4950-ABA7-6EB1CF752B74}" presName="composite" presStyleCnt="0"/>
      <dgm:spPr/>
    </dgm:pt>
    <dgm:pt modelId="{DBB27D2E-869D-4120-99FD-550226DF2E95}" type="pres">
      <dgm:prSet presAssocID="{0C5B5E16-9AA7-4950-ABA7-6EB1CF752B74}" presName="parTx" presStyleLbl="alignNode1" presStyleIdx="2" presStyleCnt="6">
        <dgm:presLayoutVars>
          <dgm:chMax val="0"/>
          <dgm:chPref val="0"/>
          <dgm:bulletEnabled val="1"/>
        </dgm:presLayoutVars>
      </dgm:prSet>
      <dgm:spPr/>
    </dgm:pt>
    <dgm:pt modelId="{BDB07738-13DC-407F-BAF9-E2815F38731B}" type="pres">
      <dgm:prSet presAssocID="{0C5B5E16-9AA7-4950-ABA7-6EB1CF752B74}" presName="desTx" presStyleLbl="alignAccFollowNode1" presStyleIdx="2" presStyleCnt="6">
        <dgm:presLayoutVars>
          <dgm:bulletEnabled val="1"/>
        </dgm:presLayoutVars>
      </dgm:prSet>
      <dgm:spPr/>
    </dgm:pt>
    <dgm:pt modelId="{65C2C041-FA0F-4075-BEA0-00AAF0F1C8DF}" type="pres">
      <dgm:prSet presAssocID="{D5E7E98D-18CC-4B17-9647-C8DA0C2F81E1}" presName="space" presStyleCnt="0"/>
      <dgm:spPr/>
    </dgm:pt>
    <dgm:pt modelId="{7A21A0AB-2ADD-4E7E-95DC-BABE9D81934F}" type="pres">
      <dgm:prSet presAssocID="{B2895C7F-ADD5-4B0B-BC24-D220E97C68D9}" presName="composite" presStyleCnt="0"/>
      <dgm:spPr/>
    </dgm:pt>
    <dgm:pt modelId="{639C010E-7836-4DC1-944E-09FFE2B591E5}" type="pres">
      <dgm:prSet presAssocID="{B2895C7F-ADD5-4B0B-BC24-D220E97C68D9}" presName="parTx" presStyleLbl="alignNode1" presStyleIdx="3" presStyleCnt="6">
        <dgm:presLayoutVars>
          <dgm:chMax val="0"/>
          <dgm:chPref val="0"/>
          <dgm:bulletEnabled val="1"/>
        </dgm:presLayoutVars>
      </dgm:prSet>
      <dgm:spPr/>
    </dgm:pt>
    <dgm:pt modelId="{735CCC36-784B-42EB-A567-B450D506CE0C}" type="pres">
      <dgm:prSet presAssocID="{B2895C7F-ADD5-4B0B-BC24-D220E97C68D9}" presName="desTx" presStyleLbl="alignAccFollowNode1" presStyleIdx="3" presStyleCnt="6">
        <dgm:presLayoutVars>
          <dgm:bulletEnabled val="1"/>
        </dgm:presLayoutVars>
      </dgm:prSet>
      <dgm:spPr/>
    </dgm:pt>
    <dgm:pt modelId="{EBDDACC0-60F7-42A1-B021-F19BCFA345D4}" type="pres">
      <dgm:prSet presAssocID="{7253D9EB-6168-47DB-878C-A2E2CE4C8BB5}" presName="space" presStyleCnt="0"/>
      <dgm:spPr/>
    </dgm:pt>
    <dgm:pt modelId="{1B9CF666-4555-458B-B42D-0542943EA156}" type="pres">
      <dgm:prSet presAssocID="{83DB92C2-D0AD-45BE-87C5-63D5416CE3C9}" presName="composite" presStyleCnt="0"/>
      <dgm:spPr/>
    </dgm:pt>
    <dgm:pt modelId="{719FBA27-1A38-4AE2-A995-F62FC526C9FB}" type="pres">
      <dgm:prSet presAssocID="{83DB92C2-D0AD-45BE-87C5-63D5416CE3C9}" presName="parTx" presStyleLbl="alignNode1" presStyleIdx="4" presStyleCnt="6">
        <dgm:presLayoutVars>
          <dgm:chMax val="0"/>
          <dgm:chPref val="0"/>
          <dgm:bulletEnabled val="1"/>
        </dgm:presLayoutVars>
      </dgm:prSet>
      <dgm:spPr/>
    </dgm:pt>
    <dgm:pt modelId="{83AB8E43-B2E9-4648-AE8E-B0BC3D1E4AC1}" type="pres">
      <dgm:prSet presAssocID="{83DB92C2-D0AD-45BE-87C5-63D5416CE3C9}" presName="desTx" presStyleLbl="alignAccFollowNode1" presStyleIdx="4" presStyleCnt="6">
        <dgm:presLayoutVars>
          <dgm:bulletEnabled val="1"/>
        </dgm:presLayoutVars>
      </dgm:prSet>
      <dgm:spPr/>
    </dgm:pt>
    <dgm:pt modelId="{2F8E8DC2-6328-4ACD-8EF9-4978331F0CD7}" type="pres">
      <dgm:prSet presAssocID="{7C4B8BAA-6C8D-4702-B5DB-56150652F7D1}" presName="space" presStyleCnt="0"/>
      <dgm:spPr/>
    </dgm:pt>
    <dgm:pt modelId="{CD1EA1E6-6195-489C-A909-B3E037E92A7D}" type="pres">
      <dgm:prSet presAssocID="{AE6A0377-63D1-44AD-A1F4-5629B64FD9DE}" presName="composite" presStyleCnt="0"/>
      <dgm:spPr/>
    </dgm:pt>
    <dgm:pt modelId="{61520679-A02B-4D17-9CFB-9F348E2F32F0}" type="pres">
      <dgm:prSet presAssocID="{AE6A0377-63D1-44AD-A1F4-5629B64FD9DE}" presName="parTx" presStyleLbl="alignNode1" presStyleIdx="5" presStyleCnt="6">
        <dgm:presLayoutVars>
          <dgm:chMax val="0"/>
          <dgm:chPref val="0"/>
          <dgm:bulletEnabled val="1"/>
        </dgm:presLayoutVars>
      </dgm:prSet>
      <dgm:spPr/>
    </dgm:pt>
    <dgm:pt modelId="{E3C773BA-063E-497C-B752-2E560D1A1185}" type="pres">
      <dgm:prSet presAssocID="{AE6A0377-63D1-44AD-A1F4-5629B64FD9DE}" presName="desTx" presStyleLbl="alignAccFollowNode1" presStyleIdx="5" presStyleCnt="6">
        <dgm:presLayoutVars>
          <dgm:bulletEnabled val="1"/>
        </dgm:presLayoutVars>
      </dgm:prSet>
      <dgm:spPr/>
    </dgm:pt>
  </dgm:ptLst>
  <dgm:cxnLst>
    <dgm:cxn modelId="{7C6F9B0A-1211-4918-8C09-30B5045C19E4}" srcId="{B2895C7F-ADD5-4B0B-BC24-D220E97C68D9}" destId="{D7A6357D-4CD4-4947-8765-B6535AC1B3D9}" srcOrd="0" destOrd="0" parTransId="{E287EF6E-35D9-4D7B-AF99-4BF1A8AF624A}" sibTransId="{73BD18A8-BE3E-4CF3-8C3F-CE6102E8458A}"/>
    <dgm:cxn modelId="{D55DBF0D-C5A3-49CB-A5BC-BEE4FDBC7BE4}" srcId="{D0E97F5F-A353-4751-9EF9-63E7461EC0A0}" destId="{AE6A0377-63D1-44AD-A1F4-5629B64FD9DE}" srcOrd="5" destOrd="0" parTransId="{22FA8077-E50D-4E3E-AD7B-DB07BF05D582}" sibTransId="{C0EA95C2-4171-46C4-8551-752517E0E0DF}"/>
    <dgm:cxn modelId="{4E70FC0F-EB94-44C5-95DE-354716C06468}" type="presOf" srcId="{0C5B5E16-9AA7-4950-ABA7-6EB1CF752B74}" destId="{DBB27D2E-869D-4120-99FD-550226DF2E95}" srcOrd="0" destOrd="0" presId="urn:microsoft.com/office/officeart/2005/8/layout/hList1"/>
    <dgm:cxn modelId="{65260711-A7B5-476D-BEC2-115737D93ECF}" srcId="{D0E97F5F-A353-4751-9EF9-63E7461EC0A0}" destId="{B2895C7F-ADD5-4B0B-BC24-D220E97C68D9}" srcOrd="3" destOrd="0" parTransId="{022FE5A3-0617-406C-BA12-3C3F2D2DE7B5}" sibTransId="{7253D9EB-6168-47DB-878C-A2E2CE4C8BB5}"/>
    <dgm:cxn modelId="{C8A7F912-341A-4EEB-97DF-1E0960452DFD}" srcId="{D0E97F5F-A353-4751-9EF9-63E7461EC0A0}" destId="{83DB92C2-D0AD-45BE-87C5-63D5416CE3C9}" srcOrd="4" destOrd="0" parTransId="{580A1261-D6FB-4F30-B842-56C20FCE77E0}" sibTransId="{7C4B8BAA-6C8D-4702-B5DB-56150652F7D1}"/>
    <dgm:cxn modelId="{5738CA22-501E-4A2A-B7A8-FA72B724665D}" srcId="{05CBF824-CC2B-4174-B640-9CB55C1FA988}" destId="{AD22E3BE-4CF0-4C98-9C74-DE7889707E9A}" srcOrd="0" destOrd="0" parTransId="{70C30E03-1810-4CB9-9E12-EB0BE1FBABB6}" sibTransId="{216A6838-CA5D-41FA-A27D-FA3639C77598}"/>
    <dgm:cxn modelId="{AA2D2A27-4A2B-4BC9-B970-BA30713F9FCD}" type="presOf" srcId="{AD22E3BE-4CF0-4C98-9C74-DE7889707E9A}" destId="{0C0B2CCE-09FD-4A85-8C5D-77FB35377DE0}" srcOrd="0" destOrd="0" presId="urn:microsoft.com/office/officeart/2005/8/layout/hList1"/>
    <dgm:cxn modelId="{1585102B-F23B-4EC7-B015-1EDCC08E7636}" srcId="{0C5B5E16-9AA7-4950-ABA7-6EB1CF752B74}" destId="{0C3E90B5-190C-40E9-9003-9800AB2D45DF}" srcOrd="0" destOrd="0" parTransId="{9A9CFD29-D73A-4B8A-B472-C0BB368C59B8}" sibTransId="{18B95D80-EF85-43AE-A7F3-2FEEBBAC18C6}"/>
    <dgm:cxn modelId="{C135B061-2E36-49F6-B6E0-C90523F3FA34}" srcId="{D0E97F5F-A353-4751-9EF9-63E7461EC0A0}" destId="{05CBF824-CC2B-4174-B640-9CB55C1FA988}" srcOrd="0" destOrd="0" parTransId="{3CF6FDBC-5155-489A-8413-0937E9AD1015}" sibTransId="{90392D94-2103-4243-99CE-84E9B9211377}"/>
    <dgm:cxn modelId="{EC938969-4F69-4887-B549-2AAB08F643D0}" type="presOf" srcId="{0C3E90B5-190C-40E9-9003-9800AB2D45DF}" destId="{BDB07738-13DC-407F-BAF9-E2815F38731B}" srcOrd="0" destOrd="0" presId="urn:microsoft.com/office/officeart/2005/8/layout/hList1"/>
    <dgm:cxn modelId="{86F79355-F2F5-43F0-81BB-41685BC038F8}" srcId="{83DB92C2-D0AD-45BE-87C5-63D5416CE3C9}" destId="{182BF102-ECAF-42BE-9D97-E8E8CEED710B}" srcOrd="0" destOrd="0" parTransId="{62560151-F875-4AFF-8B09-BC48DA58AC49}" sibTransId="{28748C52-819B-4BA3-B147-59A2849DA92E}"/>
    <dgm:cxn modelId="{FC80DC57-7BE1-49FF-8855-8A873C6CAAEC}" type="presOf" srcId="{4364930C-0013-45FE-8A3A-2F085F48C44A}" destId="{E3C773BA-063E-497C-B752-2E560D1A1185}" srcOrd="0" destOrd="0" presId="urn:microsoft.com/office/officeart/2005/8/layout/hList1"/>
    <dgm:cxn modelId="{C861D581-3155-4061-BF74-A48D4697E0ED}" srcId="{D27121A8-41D6-4DB0-BC37-1BE6A4E64BA8}" destId="{8644F090-4DD3-447C-B994-AAF48051AB77}" srcOrd="0" destOrd="0" parTransId="{59CAE50A-5960-43BD-9E53-178A67D660B9}" sibTransId="{5E336D55-42C2-49F8-9677-0CD6379051C5}"/>
    <dgm:cxn modelId="{2FC83384-FC3C-4830-B90C-F549D5B05C3E}" type="presOf" srcId="{B2895C7F-ADD5-4B0B-BC24-D220E97C68D9}" destId="{639C010E-7836-4DC1-944E-09FFE2B591E5}" srcOrd="0" destOrd="0" presId="urn:microsoft.com/office/officeart/2005/8/layout/hList1"/>
    <dgm:cxn modelId="{FE69A787-E65A-4940-9CCF-E8C3C10E9D25}" srcId="{AE6A0377-63D1-44AD-A1F4-5629B64FD9DE}" destId="{4364930C-0013-45FE-8A3A-2F085F48C44A}" srcOrd="0" destOrd="0" parTransId="{7B723C3F-964E-4AFE-A68D-8108038678EB}" sibTransId="{7BA16A1A-9393-4832-8CBC-83C9C4A375CD}"/>
    <dgm:cxn modelId="{81B7B389-C7B2-42DA-BBC5-0EE19E677385}" type="presOf" srcId="{D0E97F5F-A353-4751-9EF9-63E7461EC0A0}" destId="{9DDFCB27-816C-4EE3-92A4-319BA387C5DD}" srcOrd="0" destOrd="0" presId="urn:microsoft.com/office/officeart/2005/8/layout/hList1"/>
    <dgm:cxn modelId="{81A82A8F-38B0-4A37-9843-C8B4AF10821C}" type="presOf" srcId="{182BF102-ECAF-42BE-9D97-E8E8CEED710B}" destId="{83AB8E43-B2E9-4648-AE8E-B0BC3D1E4AC1}" srcOrd="0" destOrd="0" presId="urn:microsoft.com/office/officeart/2005/8/layout/hList1"/>
    <dgm:cxn modelId="{3DBC199B-4A73-49E3-8CF9-F271F1E9FBB4}" type="presOf" srcId="{AE6A0377-63D1-44AD-A1F4-5629B64FD9DE}" destId="{61520679-A02B-4D17-9CFB-9F348E2F32F0}" srcOrd="0" destOrd="0" presId="urn:microsoft.com/office/officeart/2005/8/layout/hList1"/>
    <dgm:cxn modelId="{8443F29B-3BA0-4AF7-8FB1-25FA2A6B0935}" type="presOf" srcId="{83DB92C2-D0AD-45BE-87C5-63D5416CE3C9}" destId="{719FBA27-1A38-4AE2-A995-F62FC526C9FB}" srcOrd="0" destOrd="0" presId="urn:microsoft.com/office/officeart/2005/8/layout/hList1"/>
    <dgm:cxn modelId="{35A3C39E-5998-423C-90FB-76AE12DD2199}" srcId="{05CBF824-CC2B-4174-B640-9CB55C1FA988}" destId="{1F4EF5DA-2DC7-4FE0-8093-C1A293E80E1F}" srcOrd="1" destOrd="0" parTransId="{43B0889A-E61C-4A35-89F0-6904FBE65D65}" sibTransId="{1988FE30-E210-4CF6-8A99-817A671751E0}"/>
    <dgm:cxn modelId="{07339DA5-4AEF-4805-9A13-9C513A5D26ED}" srcId="{D0E97F5F-A353-4751-9EF9-63E7461EC0A0}" destId="{D27121A8-41D6-4DB0-BC37-1BE6A4E64BA8}" srcOrd="1" destOrd="0" parTransId="{01767C73-E861-47CA-9E93-1D3EE508D4BF}" sibTransId="{11071121-60E5-4E52-B033-3599142761EC}"/>
    <dgm:cxn modelId="{E83DFDB7-55D1-41C1-9A9F-08D75482FA29}" type="presOf" srcId="{8644F090-4DD3-447C-B994-AAF48051AB77}" destId="{0D81D486-CA2F-4CE3-BD05-F8488640323B}" srcOrd="0" destOrd="0" presId="urn:microsoft.com/office/officeart/2005/8/layout/hList1"/>
    <dgm:cxn modelId="{803E25BE-BB72-4C65-BC06-64CA7F484E56}" srcId="{D0E97F5F-A353-4751-9EF9-63E7461EC0A0}" destId="{0C5B5E16-9AA7-4950-ABA7-6EB1CF752B74}" srcOrd="2" destOrd="0" parTransId="{6224B4EE-596B-4FC5-AEC3-12ADF1E6D21C}" sibTransId="{D5E7E98D-18CC-4B17-9647-C8DA0C2F81E1}"/>
    <dgm:cxn modelId="{C61267BE-49E7-4F75-97B2-E44F31D44F73}" type="presOf" srcId="{D7A6357D-4CD4-4947-8765-B6535AC1B3D9}" destId="{735CCC36-784B-42EB-A567-B450D506CE0C}" srcOrd="0" destOrd="0" presId="urn:microsoft.com/office/officeart/2005/8/layout/hList1"/>
    <dgm:cxn modelId="{740D9AC0-F8B2-4B6F-A74A-DB93851B53CC}" type="presOf" srcId="{05CBF824-CC2B-4174-B640-9CB55C1FA988}" destId="{485C4099-9A77-411E-A148-2C5F418169BA}" srcOrd="0" destOrd="0" presId="urn:microsoft.com/office/officeart/2005/8/layout/hList1"/>
    <dgm:cxn modelId="{5C52E7C1-F8F0-4D45-BD85-864ADA571A90}" type="presOf" srcId="{D27121A8-41D6-4DB0-BC37-1BE6A4E64BA8}" destId="{5F07B97C-A799-4E73-BEEF-49BBE4453467}" srcOrd="0" destOrd="0" presId="urn:microsoft.com/office/officeart/2005/8/layout/hList1"/>
    <dgm:cxn modelId="{1966F0E0-2F64-4AB0-BBB3-46B2583D7B1D}" type="presOf" srcId="{1F4EF5DA-2DC7-4FE0-8093-C1A293E80E1F}" destId="{0C0B2CCE-09FD-4A85-8C5D-77FB35377DE0}" srcOrd="0" destOrd="1" presId="urn:microsoft.com/office/officeart/2005/8/layout/hList1"/>
    <dgm:cxn modelId="{532A35CE-C8B6-4438-A48E-79975166488B}" type="presParOf" srcId="{9DDFCB27-816C-4EE3-92A4-319BA387C5DD}" destId="{A678E854-F398-4193-A7D8-7E5C7682F053}" srcOrd="0" destOrd="0" presId="urn:microsoft.com/office/officeart/2005/8/layout/hList1"/>
    <dgm:cxn modelId="{3125EC6D-6903-499E-B1B7-14BDE736F496}" type="presParOf" srcId="{A678E854-F398-4193-A7D8-7E5C7682F053}" destId="{485C4099-9A77-411E-A148-2C5F418169BA}" srcOrd="0" destOrd="0" presId="urn:microsoft.com/office/officeart/2005/8/layout/hList1"/>
    <dgm:cxn modelId="{885EF024-DAD5-4F0D-853B-0CF92A9BCCB9}" type="presParOf" srcId="{A678E854-F398-4193-A7D8-7E5C7682F053}" destId="{0C0B2CCE-09FD-4A85-8C5D-77FB35377DE0}" srcOrd="1" destOrd="0" presId="urn:microsoft.com/office/officeart/2005/8/layout/hList1"/>
    <dgm:cxn modelId="{521B78F9-081E-43D9-84EB-0C50FFFD6382}" type="presParOf" srcId="{9DDFCB27-816C-4EE3-92A4-319BA387C5DD}" destId="{74780C10-91D4-48AC-AA40-9A96BE1CD101}" srcOrd="1" destOrd="0" presId="urn:microsoft.com/office/officeart/2005/8/layout/hList1"/>
    <dgm:cxn modelId="{F9C32262-45A3-41A6-9112-352BFA27A2D1}" type="presParOf" srcId="{9DDFCB27-816C-4EE3-92A4-319BA387C5DD}" destId="{8F2F4276-9E32-4469-A69F-9187DDC59645}" srcOrd="2" destOrd="0" presId="urn:microsoft.com/office/officeart/2005/8/layout/hList1"/>
    <dgm:cxn modelId="{B43A6634-926D-46F3-ADCA-03269652F825}" type="presParOf" srcId="{8F2F4276-9E32-4469-A69F-9187DDC59645}" destId="{5F07B97C-A799-4E73-BEEF-49BBE4453467}" srcOrd="0" destOrd="0" presId="urn:microsoft.com/office/officeart/2005/8/layout/hList1"/>
    <dgm:cxn modelId="{4F0DB8F5-ECD2-469A-A1B2-3A2BAD15A4AE}" type="presParOf" srcId="{8F2F4276-9E32-4469-A69F-9187DDC59645}" destId="{0D81D486-CA2F-4CE3-BD05-F8488640323B}" srcOrd="1" destOrd="0" presId="urn:microsoft.com/office/officeart/2005/8/layout/hList1"/>
    <dgm:cxn modelId="{49968D93-B531-4A44-8456-F6ECBF5D976F}" type="presParOf" srcId="{9DDFCB27-816C-4EE3-92A4-319BA387C5DD}" destId="{28E3057F-E838-4573-A73E-D83434EF0F9D}" srcOrd="3" destOrd="0" presId="urn:microsoft.com/office/officeart/2005/8/layout/hList1"/>
    <dgm:cxn modelId="{71C6E054-FCB7-41E3-9078-2612B2DBF333}" type="presParOf" srcId="{9DDFCB27-816C-4EE3-92A4-319BA387C5DD}" destId="{AB44CC7E-D7E3-4C25-B41C-904B555E4707}" srcOrd="4" destOrd="0" presId="urn:microsoft.com/office/officeart/2005/8/layout/hList1"/>
    <dgm:cxn modelId="{72112AF1-2B3C-4245-AFE0-2E7D50F2DF92}" type="presParOf" srcId="{AB44CC7E-D7E3-4C25-B41C-904B555E4707}" destId="{DBB27D2E-869D-4120-99FD-550226DF2E95}" srcOrd="0" destOrd="0" presId="urn:microsoft.com/office/officeart/2005/8/layout/hList1"/>
    <dgm:cxn modelId="{55ABCF3D-6403-4D16-AEB1-4B6A212BAFC4}" type="presParOf" srcId="{AB44CC7E-D7E3-4C25-B41C-904B555E4707}" destId="{BDB07738-13DC-407F-BAF9-E2815F38731B}" srcOrd="1" destOrd="0" presId="urn:microsoft.com/office/officeart/2005/8/layout/hList1"/>
    <dgm:cxn modelId="{2E8B64C0-0ACE-4790-89FB-282DC0442930}" type="presParOf" srcId="{9DDFCB27-816C-4EE3-92A4-319BA387C5DD}" destId="{65C2C041-FA0F-4075-BEA0-00AAF0F1C8DF}" srcOrd="5" destOrd="0" presId="urn:microsoft.com/office/officeart/2005/8/layout/hList1"/>
    <dgm:cxn modelId="{3D0202DA-123B-471D-BDEE-F928D07F0ECD}" type="presParOf" srcId="{9DDFCB27-816C-4EE3-92A4-319BA387C5DD}" destId="{7A21A0AB-2ADD-4E7E-95DC-BABE9D81934F}" srcOrd="6" destOrd="0" presId="urn:microsoft.com/office/officeart/2005/8/layout/hList1"/>
    <dgm:cxn modelId="{D75D6B01-5D72-4EF8-82C6-580C44ED0EE2}" type="presParOf" srcId="{7A21A0AB-2ADD-4E7E-95DC-BABE9D81934F}" destId="{639C010E-7836-4DC1-944E-09FFE2B591E5}" srcOrd="0" destOrd="0" presId="urn:microsoft.com/office/officeart/2005/8/layout/hList1"/>
    <dgm:cxn modelId="{9310A48C-7C29-4DE2-9FB3-E3E5430C0882}" type="presParOf" srcId="{7A21A0AB-2ADD-4E7E-95DC-BABE9D81934F}" destId="{735CCC36-784B-42EB-A567-B450D506CE0C}" srcOrd="1" destOrd="0" presId="urn:microsoft.com/office/officeart/2005/8/layout/hList1"/>
    <dgm:cxn modelId="{BEFB65CA-3CBE-45CF-8DC2-BD96A5A9FDA2}" type="presParOf" srcId="{9DDFCB27-816C-4EE3-92A4-319BA387C5DD}" destId="{EBDDACC0-60F7-42A1-B021-F19BCFA345D4}" srcOrd="7" destOrd="0" presId="urn:microsoft.com/office/officeart/2005/8/layout/hList1"/>
    <dgm:cxn modelId="{953E04AA-AA2E-4446-9BCD-C205933A5E86}" type="presParOf" srcId="{9DDFCB27-816C-4EE3-92A4-319BA387C5DD}" destId="{1B9CF666-4555-458B-B42D-0542943EA156}" srcOrd="8" destOrd="0" presId="urn:microsoft.com/office/officeart/2005/8/layout/hList1"/>
    <dgm:cxn modelId="{0C28A029-4CC5-4792-9797-61FA83B63F20}" type="presParOf" srcId="{1B9CF666-4555-458B-B42D-0542943EA156}" destId="{719FBA27-1A38-4AE2-A995-F62FC526C9FB}" srcOrd="0" destOrd="0" presId="urn:microsoft.com/office/officeart/2005/8/layout/hList1"/>
    <dgm:cxn modelId="{62450737-FFC8-4CE5-AD5F-A201A8D37398}" type="presParOf" srcId="{1B9CF666-4555-458B-B42D-0542943EA156}" destId="{83AB8E43-B2E9-4648-AE8E-B0BC3D1E4AC1}" srcOrd="1" destOrd="0" presId="urn:microsoft.com/office/officeart/2005/8/layout/hList1"/>
    <dgm:cxn modelId="{FD9549A6-4066-40EF-9E8E-C6619433D0FE}" type="presParOf" srcId="{9DDFCB27-816C-4EE3-92A4-319BA387C5DD}" destId="{2F8E8DC2-6328-4ACD-8EF9-4978331F0CD7}" srcOrd="9" destOrd="0" presId="urn:microsoft.com/office/officeart/2005/8/layout/hList1"/>
    <dgm:cxn modelId="{CAE560EB-BB4D-48ED-B9EC-5F0927CF24A2}" type="presParOf" srcId="{9DDFCB27-816C-4EE3-92A4-319BA387C5DD}" destId="{CD1EA1E6-6195-489C-A909-B3E037E92A7D}" srcOrd="10" destOrd="0" presId="urn:microsoft.com/office/officeart/2005/8/layout/hList1"/>
    <dgm:cxn modelId="{06854DD4-D8A5-4462-A69A-A1FFBFB6DAA4}" type="presParOf" srcId="{CD1EA1E6-6195-489C-A909-B3E037E92A7D}" destId="{61520679-A02B-4D17-9CFB-9F348E2F32F0}" srcOrd="0" destOrd="0" presId="urn:microsoft.com/office/officeart/2005/8/layout/hList1"/>
    <dgm:cxn modelId="{57E9855C-123E-41AA-8D4C-B7F998EBA5E1}" type="presParOf" srcId="{CD1EA1E6-6195-489C-A909-B3E037E92A7D}" destId="{E3C773BA-063E-497C-B752-2E560D1A118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E97F5F-A353-4751-9EF9-63E7461EC0A0}" type="doc">
      <dgm:prSet loTypeId="urn:microsoft.com/office/officeart/2005/8/layout/hList1" loCatId="list" qsTypeId="urn:microsoft.com/office/officeart/2005/8/quickstyle/3d2" qsCatId="3D" csTypeId="urn:microsoft.com/office/officeart/2005/8/colors/accent4_2" csCatId="accent4" phldr="1"/>
      <dgm:spPr/>
      <dgm:t>
        <a:bodyPr/>
        <a:lstStyle/>
        <a:p>
          <a:endParaRPr lang="en-IN"/>
        </a:p>
      </dgm:t>
    </dgm:pt>
    <dgm:pt modelId="{05CBF824-CC2B-4174-B640-9CB55C1FA988}">
      <dgm:prSet/>
      <dgm:spPr/>
      <dgm:t>
        <a:bodyPr/>
        <a:lstStyle/>
        <a:p>
          <a:r>
            <a:rPr lang="en-IN" b="1" dirty="0"/>
            <a:t>1.Plan</a:t>
          </a:r>
          <a:endParaRPr lang="en-IN" dirty="0"/>
        </a:p>
      </dgm:t>
    </dgm:pt>
    <dgm:pt modelId="{3CF6FDBC-5155-489A-8413-0937E9AD1015}" type="parTrans" cxnId="{C135B061-2E36-49F6-B6E0-C90523F3FA34}">
      <dgm:prSet/>
      <dgm:spPr/>
      <dgm:t>
        <a:bodyPr/>
        <a:lstStyle/>
        <a:p>
          <a:endParaRPr lang="en-IN"/>
        </a:p>
      </dgm:t>
    </dgm:pt>
    <dgm:pt modelId="{90392D94-2103-4243-99CE-84E9B9211377}" type="sibTrans" cxnId="{C135B061-2E36-49F6-B6E0-C90523F3FA34}">
      <dgm:prSet/>
      <dgm:spPr/>
      <dgm:t>
        <a:bodyPr/>
        <a:lstStyle/>
        <a:p>
          <a:endParaRPr lang="en-IN"/>
        </a:p>
      </dgm:t>
    </dgm:pt>
    <dgm:pt modelId="{AD22E3BE-4CF0-4C98-9C74-DE7889707E9A}">
      <dgm:prSet/>
      <dgm:spPr/>
      <dgm:t>
        <a:bodyPr/>
        <a:lstStyle/>
        <a:p>
          <a:r>
            <a:rPr lang="en-IN" dirty="0"/>
            <a:t>First step - we will decide the brand which may be Tata, Maruti</a:t>
          </a:r>
          <a:r>
            <a:rPr lang="en-IN"/>
            <a:t>, Volkswagen </a:t>
          </a:r>
          <a:r>
            <a:rPr lang="en-IN" dirty="0"/>
            <a:t>etc </a:t>
          </a:r>
        </a:p>
      </dgm:t>
    </dgm:pt>
    <dgm:pt modelId="{70C30E03-1810-4CB9-9E12-EB0BE1FBABB6}" type="parTrans" cxnId="{5738CA22-501E-4A2A-B7A8-FA72B724665D}">
      <dgm:prSet/>
      <dgm:spPr/>
      <dgm:t>
        <a:bodyPr/>
        <a:lstStyle/>
        <a:p>
          <a:endParaRPr lang="en-IN"/>
        </a:p>
      </dgm:t>
    </dgm:pt>
    <dgm:pt modelId="{216A6838-CA5D-41FA-A27D-FA3639C77598}" type="sibTrans" cxnId="{5738CA22-501E-4A2A-B7A8-FA72B724665D}">
      <dgm:prSet/>
      <dgm:spPr/>
      <dgm:t>
        <a:bodyPr/>
        <a:lstStyle/>
        <a:p>
          <a:endParaRPr lang="en-IN"/>
        </a:p>
      </dgm:t>
    </dgm:pt>
    <dgm:pt modelId="{D27121A8-41D6-4DB0-BC37-1BE6A4E64BA8}">
      <dgm:prSet/>
      <dgm:spPr/>
      <dgm:t>
        <a:bodyPr/>
        <a:lstStyle/>
        <a:p>
          <a:r>
            <a:rPr lang="en-IN" b="1" dirty="0"/>
            <a:t>2.Prepare</a:t>
          </a:r>
          <a:endParaRPr lang="en-IN" dirty="0"/>
        </a:p>
      </dgm:t>
    </dgm:pt>
    <dgm:pt modelId="{01767C73-E861-47CA-9E93-1D3EE508D4BF}" type="parTrans" cxnId="{07339DA5-4AEF-4805-9A13-9C513A5D26ED}">
      <dgm:prSet/>
      <dgm:spPr/>
      <dgm:t>
        <a:bodyPr/>
        <a:lstStyle/>
        <a:p>
          <a:endParaRPr lang="en-IN"/>
        </a:p>
      </dgm:t>
    </dgm:pt>
    <dgm:pt modelId="{11071121-60E5-4E52-B033-3599142761EC}" type="sibTrans" cxnId="{07339DA5-4AEF-4805-9A13-9C513A5D26ED}">
      <dgm:prSet/>
      <dgm:spPr/>
      <dgm:t>
        <a:bodyPr/>
        <a:lstStyle/>
        <a:p>
          <a:endParaRPr lang="en-IN"/>
        </a:p>
      </dgm:t>
    </dgm:pt>
    <dgm:pt modelId="{8644F090-4DD3-447C-B994-AAF48051AB77}">
      <dgm:prSet/>
      <dgm:spPr/>
      <dgm:t>
        <a:bodyPr/>
        <a:lstStyle/>
        <a:p>
          <a:r>
            <a:rPr lang="en-IN" dirty="0"/>
            <a:t>Second step – I will look out that how much I can pay for car, how can I collect it</a:t>
          </a:r>
        </a:p>
      </dgm:t>
    </dgm:pt>
    <dgm:pt modelId="{59CAE50A-5960-43BD-9E53-178A67D660B9}" type="parTrans" cxnId="{C861D581-3155-4061-BF74-A48D4697E0ED}">
      <dgm:prSet/>
      <dgm:spPr/>
      <dgm:t>
        <a:bodyPr/>
        <a:lstStyle/>
        <a:p>
          <a:endParaRPr lang="en-IN"/>
        </a:p>
      </dgm:t>
    </dgm:pt>
    <dgm:pt modelId="{5E336D55-42C2-49F8-9677-0CD6379051C5}" type="sibTrans" cxnId="{C861D581-3155-4061-BF74-A48D4697E0ED}">
      <dgm:prSet/>
      <dgm:spPr/>
      <dgm:t>
        <a:bodyPr/>
        <a:lstStyle/>
        <a:p>
          <a:endParaRPr lang="en-IN"/>
        </a:p>
      </dgm:t>
    </dgm:pt>
    <dgm:pt modelId="{0C5B5E16-9AA7-4950-ABA7-6EB1CF752B74}">
      <dgm:prSet/>
      <dgm:spPr/>
      <dgm:t>
        <a:bodyPr/>
        <a:lstStyle/>
        <a:p>
          <a:r>
            <a:rPr lang="en-IN" b="1" dirty="0"/>
            <a:t>3.Process</a:t>
          </a:r>
          <a:endParaRPr lang="en-IN" dirty="0"/>
        </a:p>
      </dgm:t>
    </dgm:pt>
    <dgm:pt modelId="{6224B4EE-596B-4FC5-AEC3-12ADF1E6D21C}" type="parTrans" cxnId="{803E25BE-BB72-4C65-BC06-64CA7F484E56}">
      <dgm:prSet/>
      <dgm:spPr/>
      <dgm:t>
        <a:bodyPr/>
        <a:lstStyle/>
        <a:p>
          <a:endParaRPr lang="en-IN"/>
        </a:p>
      </dgm:t>
    </dgm:pt>
    <dgm:pt modelId="{D5E7E98D-18CC-4B17-9647-C8DA0C2F81E1}" type="sibTrans" cxnId="{803E25BE-BB72-4C65-BC06-64CA7F484E56}">
      <dgm:prSet/>
      <dgm:spPr/>
      <dgm:t>
        <a:bodyPr/>
        <a:lstStyle/>
        <a:p>
          <a:endParaRPr lang="en-IN"/>
        </a:p>
      </dgm:t>
    </dgm:pt>
    <dgm:pt modelId="{0C3E90B5-190C-40E9-9003-9800AB2D45DF}">
      <dgm:prSet/>
      <dgm:spPr/>
      <dgm:t>
        <a:bodyPr/>
        <a:lstStyle/>
        <a:p>
          <a:r>
            <a:rPr lang="en-IN" dirty="0"/>
            <a:t>Third step – I will check which car best suitable for my budget  </a:t>
          </a:r>
        </a:p>
      </dgm:t>
    </dgm:pt>
    <dgm:pt modelId="{9A9CFD29-D73A-4B8A-B472-C0BB368C59B8}" type="parTrans" cxnId="{1585102B-F23B-4EC7-B015-1EDCC08E7636}">
      <dgm:prSet/>
      <dgm:spPr/>
      <dgm:t>
        <a:bodyPr/>
        <a:lstStyle/>
        <a:p>
          <a:endParaRPr lang="en-IN"/>
        </a:p>
      </dgm:t>
    </dgm:pt>
    <dgm:pt modelId="{18B95D80-EF85-43AE-A7F3-2FEEBBAC18C6}" type="sibTrans" cxnId="{1585102B-F23B-4EC7-B015-1EDCC08E7636}">
      <dgm:prSet/>
      <dgm:spPr/>
      <dgm:t>
        <a:bodyPr/>
        <a:lstStyle/>
        <a:p>
          <a:endParaRPr lang="en-IN"/>
        </a:p>
      </dgm:t>
    </dgm:pt>
    <dgm:pt modelId="{B2895C7F-ADD5-4B0B-BC24-D220E97C68D9}">
      <dgm:prSet/>
      <dgm:spPr/>
      <dgm:t>
        <a:bodyPr/>
        <a:lstStyle/>
        <a:p>
          <a:r>
            <a:rPr lang="en-IN" b="1" dirty="0"/>
            <a:t>4.Analyze</a:t>
          </a:r>
          <a:endParaRPr lang="en-IN" dirty="0"/>
        </a:p>
      </dgm:t>
    </dgm:pt>
    <dgm:pt modelId="{022FE5A3-0617-406C-BA12-3C3F2D2DE7B5}" type="parTrans" cxnId="{65260711-A7B5-476D-BEC2-115737D93ECF}">
      <dgm:prSet/>
      <dgm:spPr/>
      <dgm:t>
        <a:bodyPr/>
        <a:lstStyle/>
        <a:p>
          <a:endParaRPr lang="en-IN"/>
        </a:p>
      </dgm:t>
    </dgm:pt>
    <dgm:pt modelId="{7253D9EB-6168-47DB-878C-A2E2CE4C8BB5}" type="sibTrans" cxnId="{65260711-A7B5-476D-BEC2-115737D93ECF}">
      <dgm:prSet/>
      <dgm:spPr/>
      <dgm:t>
        <a:bodyPr/>
        <a:lstStyle/>
        <a:p>
          <a:endParaRPr lang="en-IN"/>
        </a:p>
      </dgm:t>
    </dgm:pt>
    <dgm:pt modelId="{D7A6357D-4CD4-4947-8765-B6535AC1B3D9}">
      <dgm:prSet/>
      <dgm:spPr/>
      <dgm:t>
        <a:bodyPr/>
        <a:lstStyle/>
        <a:p>
          <a:r>
            <a:rPr lang="en-IN" dirty="0"/>
            <a:t>Fourth step – I will choose car which is in the budget. Also compare features with different models. </a:t>
          </a:r>
        </a:p>
      </dgm:t>
    </dgm:pt>
    <dgm:pt modelId="{E287EF6E-35D9-4D7B-AF99-4BF1A8AF624A}" type="parTrans" cxnId="{7C6F9B0A-1211-4918-8C09-30B5045C19E4}">
      <dgm:prSet/>
      <dgm:spPr/>
      <dgm:t>
        <a:bodyPr/>
        <a:lstStyle/>
        <a:p>
          <a:endParaRPr lang="en-IN"/>
        </a:p>
      </dgm:t>
    </dgm:pt>
    <dgm:pt modelId="{73BD18A8-BE3E-4CF3-8C3F-CE6102E8458A}" type="sibTrans" cxnId="{7C6F9B0A-1211-4918-8C09-30B5045C19E4}">
      <dgm:prSet/>
      <dgm:spPr/>
      <dgm:t>
        <a:bodyPr/>
        <a:lstStyle/>
        <a:p>
          <a:endParaRPr lang="en-IN"/>
        </a:p>
      </dgm:t>
    </dgm:pt>
    <dgm:pt modelId="{83DB92C2-D0AD-45BE-87C5-63D5416CE3C9}">
      <dgm:prSet/>
      <dgm:spPr/>
      <dgm:t>
        <a:bodyPr/>
        <a:lstStyle/>
        <a:p>
          <a:r>
            <a:rPr lang="en-IN" b="1" dirty="0"/>
            <a:t>5.Share</a:t>
          </a:r>
          <a:endParaRPr lang="en-IN" dirty="0"/>
        </a:p>
      </dgm:t>
    </dgm:pt>
    <dgm:pt modelId="{580A1261-D6FB-4F30-B842-56C20FCE77E0}" type="parTrans" cxnId="{C8A7F912-341A-4EEB-97DF-1E0960452DFD}">
      <dgm:prSet/>
      <dgm:spPr/>
      <dgm:t>
        <a:bodyPr/>
        <a:lstStyle/>
        <a:p>
          <a:endParaRPr lang="en-IN"/>
        </a:p>
      </dgm:t>
    </dgm:pt>
    <dgm:pt modelId="{7C4B8BAA-6C8D-4702-B5DB-56150652F7D1}" type="sibTrans" cxnId="{C8A7F912-341A-4EEB-97DF-1E0960452DFD}">
      <dgm:prSet/>
      <dgm:spPr/>
      <dgm:t>
        <a:bodyPr/>
        <a:lstStyle/>
        <a:p>
          <a:endParaRPr lang="en-IN"/>
        </a:p>
      </dgm:t>
    </dgm:pt>
    <dgm:pt modelId="{182BF102-ECAF-42BE-9D97-E8E8CEED710B}">
      <dgm:prSet/>
      <dgm:spPr/>
      <dgm:t>
        <a:bodyPr/>
        <a:lstStyle/>
        <a:p>
          <a:r>
            <a:rPr lang="en-IN" dirty="0"/>
            <a:t>Fifth Step – Now you can share your views &amp; analysis to your friends, </a:t>
          </a:r>
          <a:r>
            <a:rPr lang="en-IN" dirty="0" err="1"/>
            <a:t>collegues</a:t>
          </a:r>
          <a:r>
            <a:rPr lang="en-IN" dirty="0"/>
            <a:t> for their guidance </a:t>
          </a:r>
        </a:p>
      </dgm:t>
    </dgm:pt>
    <dgm:pt modelId="{62560151-F875-4AFF-8B09-BC48DA58AC49}" type="parTrans" cxnId="{86F79355-F2F5-43F0-81BB-41685BC038F8}">
      <dgm:prSet/>
      <dgm:spPr/>
      <dgm:t>
        <a:bodyPr/>
        <a:lstStyle/>
        <a:p>
          <a:endParaRPr lang="en-IN"/>
        </a:p>
      </dgm:t>
    </dgm:pt>
    <dgm:pt modelId="{28748C52-819B-4BA3-B147-59A2849DA92E}" type="sibTrans" cxnId="{86F79355-F2F5-43F0-81BB-41685BC038F8}">
      <dgm:prSet/>
      <dgm:spPr/>
      <dgm:t>
        <a:bodyPr/>
        <a:lstStyle/>
        <a:p>
          <a:endParaRPr lang="en-IN"/>
        </a:p>
      </dgm:t>
    </dgm:pt>
    <dgm:pt modelId="{AE6A0377-63D1-44AD-A1F4-5629B64FD9DE}">
      <dgm:prSet/>
      <dgm:spPr/>
      <dgm:t>
        <a:bodyPr/>
        <a:lstStyle/>
        <a:p>
          <a:r>
            <a:rPr lang="en-IN" b="1" dirty="0"/>
            <a:t>6.Act</a:t>
          </a:r>
          <a:endParaRPr lang="en-IN" dirty="0"/>
        </a:p>
      </dgm:t>
    </dgm:pt>
    <dgm:pt modelId="{22FA8077-E50D-4E3E-AD7B-DB07BF05D582}" type="parTrans" cxnId="{D55DBF0D-C5A3-49CB-A5BC-BEE4FDBC7BE4}">
      <dgm:prSet/>
      <dgm:spPr/>
      <dgm:t>
        <a:bodyPr/>
        <a:lstStyle/>
        <a:p>
          <a:endParaRPr lang="en-IN"/>
        </a:p>
      </dgm:t>
    </dgm:pt>
    <dgm:pt modelId="{C0EA95C2-4171-46C4-8551-752517E0E0DF}" type="sibTrans" cxnId="{D55DBF0D-C5A3-49CB-A5BC-BEE4FDBC7BE4}">
      <dgm:prSet/>
      <dgm:spPr/>
      <dgm:t>
        <a:bodyPr/>
        <a:lstStyle/>
        <a:p>
          <a:endParaRPr lang="en-IN"/>
        </a:p>
      </dgm:t>
    </dgm:pt>
    <dgm:pt modelId="{4364930C-0013-45FE-8A3A-2F085F48C44A}">
      <dgm:prSet/>
      <dgm:spPr/>
      <dgm:t>
        <a:bodyPr/>
        <a:lstStyle/>
        <a:p>
          <a:r>
            <a:rPr lang="en-IN" dirty="0"/>
            <a:t>Sixth step – Let’s buy the dream car</a:t>
          </a:r>
        </a:p>
      </dgm:t>
    </dgm:pt>
    <dgm:pt modelId="{7B723C3F-964E-4AFE-A68D-8108038678EB}" type="parTrans" cxnId="{FE69A787-E65A-4940-9CCF-E8C3C10E9D25}">
      <dgm:prSet/>
      <dgm:spPr/>
      <dgm:t>
        <a:bodyPr/>
        <a:lstStyle/>
        <a:p>
          <a:endParaRPr lang="en-IN"/>
        </a:p>
      </dgm:t>
    </dgm:pt>
    <dgm:pt modelId="{7BA16A1A-9393-4832-8CBC-83C9C4A375CD}" type="sibTrans" cxnId="{FE69A787-E65A-4940-9CCF-E8C3C10E9D25}">
      <dgm:prSet/>
      <dgm:spPr/>
      <dgm:t>
        <a:bodyPr/>
        <a:lstStyle/>
        <a:p>
          <a:endParaRPr lang="en-IN"/>
        </a:p>
      </dgm:t>
    </dgm:pt>
    <dgm:pt modelId="{9DDFCB27-816C-4EE3-92A4-319BA387C5DD}" type="pres">
      <dgm:prSet presAssocID="{D0E97F5F-A353-4751-9EF9-63E7461EC0A0}" presName="Name0" presStyleCnt="0">
        <dgm:presLayoutVars>
          <dgm:dir/>
          <dgm:animLvl val="lvl"/>
          <dgm:resizeHandles val="exact"/>
        </dgm:presLayoutVars>
      </dgm:prSet>
      <dgm:spPr/>
    </dgm:pt>
    <dgm:pt modelId="{A678E854-F398-4193-A7D8-7E5C7682F053}" type="pres">
      <dgm:prSet presAssocID="{05CBF824-CC2B-4174-B640-9CB55C1FA988}" presName="composite" presStyleCnt="0"/>
      <dgm:spPr/>
    </dgm:pt>
    <dgm:pt modelId="{485C4099-9A77-411E-A148-2C5F418169BA}" type="pres">
      <dgm:prSet presAssocID="{05CBF824-CC2B-4174-B640-9CB55C1FA988}" presName="parTx" presStyleLbl="alignNode1" presStyleIdx="0" presStyleCnt="6">
        <dgm:presLayoutVars>
          <dgm:chMax val="0"/>
          <dgm:chPref val="0"/>
          <dgm:bulletEnabled val="1"/>
        </dgm:presLayoutVars>
      </dgm:prSet>
      <dgm:spPr/>
    </dgm:pt>
    <dgm:pt modelId="{0C0B2CCE-09FD-4A85-8C5D-77FB35377DE0}" type="pres">
      <dgm:prSet presAssocID="{05CBF824-CC2B-4174-B640-9CB55C1FA988}" presName="desTx" presStyleLbl="alignAccFollowNode1" presStyleIdx="0" presStyleCnt="6">
        <dgm:presLayoutVars>
          <dgm:bulletEnabled val="1"/>
        </dgm:presLayoutVars>
      </dgm:prSet>
      <dgm:spPr/>
    </dgm:pt>
    <dgm:pt modelId="{74780C10-91D4-48AC-AA40-9A96BE1CD101}" type="pres">
      <dgm:prSet presAssocID="{90392D94-2103-4243-99CE-84E9B9211377}" presName="space" presStyleCnt="0"/>
      <dgm:spPr/>
    </dgm:pt>
    <dgm:pt modelId="{8F2F4276-9E32-4469-A69F-9187DDC59645}" type="pres">
      <dgm:prSet presAssocID="{D27121A8-41D6-4DB0-BC37-1BE6A4E64BA8}" presName="composite" presStyleCnt="0"/>
      <dgm:spPr/>
    </dgm:pt>
    <dgm:pt modelId="{5F07B97C-A799-4E73-BEEF-49BBE4453467}" type="pres">
      <dgm:prSet presAssocID="{D27121A8-41D6-4DB0-BC37-1BE6A4E64BA8}" presName="parTx" presStyleLbl="alignNode1" presStyleIdx="1" presStyleCnt="6">
        <dgm:presLayoutVars>
          <dgm:chMax val="0"/>
          <dgm:chPref val="0"/>
          <dgm:bulletEnabled val="1"/>
        </dgm:presLayoutVars>
      </dgm:prSet>
      <dgm:spPr/>
    </dgm:pt>
    <dgm:pt modelId="{0D81D486-CA2F-4CE3-BD05-F8488640323B}" type="pres">
      <dgm:prSet presAssocID="{D27121A8-41D6-4DB0-BC37-1BE6A4E64BA8}" presName="desTx" presStyleLbl="alignAccFollowNode1" presStyleIdx="1" presStyleCnt="6">
        <dgm:presLayoutVars>
          <dgm:bulletEnabled val="1"/>
        </dgm:presLayoutVars>
      </dgm:prSet>
      <dgm:spPr/>
    </dgm:pt>
    <dgm:pt modelId="{28E3057F-E838-4573-A73E-D83434EF0F9D}" type="pres">
      <dgm:prSet presAssocID="{11071121-60E5-4E52-B033-3599142761EC}" presName="space" presStyleCnt="0"/>
      <dgm:spPr/>
    </dgm:pt>
    <dgm:pt modelId="{AB44CC7E-D7E3-4C25-B41C-904B555E4707}" type="pres">
      <dgm:prSet presAssocID="{0C5B5E16-9AA7-4950-ABA7-6EB1CF752B74}" presName="composite" presStyleCnt="0"/>
      <dgm:spPr/>
    </dgm:pt>
    <dgm:pt modelId="{DBB27D2E-869D-4120-99FD-550226DF2E95}" type="pres">
      <dgm:prSet presAssocID="{0C5B5E16-9AA7-4950-ABA7-6EB1CF752B74}" presName="parTx" presStyleLbl="alignNode1" presStyleIdx="2" presStyleCnt="6">
        <dgm:presLayoutVars>
          <dgm:chMax val="0"/>
          <dgm:chPref val="0"/>
          <dgm:bulletEnabled val="1"/>
        </dgm:presLayoutVars>
      </dgm:prSet>
      <dgm:spPr/>
    </dgm:pt>
    <dgm:pt modelId="{BDB07738-13DC-407F-BAF9-E2815F38731B}" type="pres">
      <dgm:prSet presAssocID="{0C5B5E16-9AA7-4950-ABA7-6EB1CF752B74}" presName="desTx" presStyleLbl="alignAccFollowNode1" presStyleIdx="2" presStyleCnt="6">
        <dgm:presLayoutVars>
          <dgm:bulletEnabled val="1"/>
        </dgm:presLayoutVars>
      </dgm:prSet>
      <dgm:spPr/>
    </dgm:pt>
    <dgm:pt modelId="{65C2C041-FA0F-4075-BEA0-00AAF0F1C8DF}" type="pres">
      <dgm:prSet presAssocID="{D5E7E98D-18CC-4B17-9647-C8DA0C2F81E1}" presName="space" presStyleCnt="0"/>
      <dgm:spPr/>
    </dgm:pt>
    <dgm:pt modelId="{7A21A0AB-2ADD-4E7E-95DC-BABE9D81934F}" type="pres">
      <dgm:prSet presAssocID="{B2895C7F-ADD5-4B0B-BC24-D220E97C68D9}" presName="composite" presStyleCnt="0"/>
      <dgm:spPr/>
    </dgm:pt>
    <dgm:pt modelId="{639C010E-7836-4DC1-944E-09FFE2B591E5}" type="pres">
      <dgm:prSet presAssocID="{B2895C7F-ADD5-4B0B-BC24-D220E97C68D9}" presName="parTx" presStyleLbl="alignNode1" presStyleIdx="3" presStyleCnt="6">
        <dgm:presLayoutVars>
          <dgm:chMax val="0"/>
          <dgm:chPref val="0"/>
          <dgm:bulletEnabled val="1"/>
        </dgm:presLayoutVars>
      </dgm:prSet>
      <dgm:spPr/>
    </dgm:pt>
    <dgm:pt modelId="{735CCC36-784B-42EB-A567-B450D506CE0C}" type="pres">
      <dgm:prSet presAssocID="{B2895C7F-ADD5-4B0B-BC24-D220E97C68D9}" presName="desTx" presStyleLbl="alignAccFollowNode1" presStyleIdx="3" presStyleCnt="6">
        <dgm:presLayoutVars>
          <dgm:bulletEnabled val="1"/>
        </dgm:presLayoutVars>
      </dgm:prSet>
      <dgm:spPr/>
    </dgm:pt>
    <dgm:pt modelId="{EBDDACC0-60F7-42A1-B021-F19BCFA345D4}" type="pres">
      <dgm:prSet presAssocID="{7253D9EB-6168-47DB-878C-A2E2CE4C8BB5}" presName="space" presStyleCnt="0"/>
      <dgm:spPr/>
    </dgm:pt>
    <dgm:pt modelId="{1B9CF666-4555-458B-B42D-0542943EA156}" type="pres">
      <dgm:prSet presAssocID="{83DB92C2-D0AD-45BE-87C5-63D5416CE3C9}" presName="composite" presStyleCnt="0"/>
      <dgm:spPr/>
    </dgm:pt>
    <dgm:pt modelId="{719FBA27-1A38-4AE2-A995-F62FC526C9FB}" type="pres">
      <dgm:prSet presAssocID="{83DB92C2-D0AD-45BE-87C5-63D5416CE3C9}" presName="parTx" presStyleLbl="alignNode1" presStyleIdx="4" presStyleCnt="6">
        <dgm:presLayoutVars>
          <dgm:chMax val="0"/>
          <dgm:chPref val="0"/>
          <dgm:bulletEnabled val="1"/>
        </dgm:presLayoutVars>
      </dgm:prSet>
      <dgm:spPr/>
    </dgm:pt>
    <dgm:pt modelId="{83AB8E43-B2E9-4648-AE8E-B0BC3D1E4AC1}" type="pres">
      <dgm:prSet presAssocID="{83DB92C2-D0AD-45BE-87C5-63D5416CE3C9}" presName="desTx" presStyleLbl="alignAccFollowNode1" presStyleIdx="4" presStyleCnt="6">
        <dgm:presLayoutVars>
          <dgm:bulletEnabled val="1"/>
        </dgm:presLayoutVars>
      </dgm:prSet>
      <dgm:spPr/>
    </dgm:pt>
    <dgm:pt modelId="{2F8E8DC2-6328-4ACD-8EF9-4978331F0CD7}" type="pres">
      <dgm:prSet presAssocID="{7C4B8BAA-6C8D-4702-B5DB-56150652F7D1}" presName="space" presStyleCnt="0"/>
      <dgm:spPr/>
    </dgm:pt>
    <dgm:pt modelId="{CD1EA1E6-6195-489C-A909-B3E037E92A7D}" type="pres">
      <dgm:prSet presAssocID="{AE6A0377-63D1-44AD-A1F4-5629B64FD9DE}" presName="composite" presStyleCnt="0"/>
      <dgm:spPr/>
    </dgm:pt>
    <dgm:pt modelId="{61520679-A02B-4D17-9CFB-9F348E2F32F0}" type="pres">
      <dgm:prSet presAssocID="{AE6A0377-63D1-44AD-A1F4-5629B64FD9DE}" presName="parTx" presStyleLbl="alignNode1" presStyleIdx="5" presStyleCnt="6">
        <dgm:presLayoutVars>
          <dgm:chMax val="0"/>
          <dgm:chPref val="0"/>
          <dgm:bulletEnabled val="1"/>
        </dgm:presLayoutVars>
      </dgm:prSet>
      <dgm:spPr/>
    </dgm:pt>
    <dgm:pt modelId="{E3C773BA-063E-497C-B752-2E560D1A1185}" type="pres">
      <dgm:prSet presAssocID="{AE6A0377-63D1-44AD-A1F4-5629B64FD9DE}" presName="desTx" presStyleLbl="alignAccFollowNode1" presStyleIdx="5" presStyleCnt="6">
        <dgm:presLayoutVars>
          <dgm:bulletEnabled val="1"/>
        </dgm:presLayoutVars>
      </dgm:prSet>
      <dgm:spPr/>
    </dgm:pt>
  </dgm:ptLst>
  <dgm:cxnLst>
    <dgm:cxn modelId="{7C6F9B0A-1211-4918-8C09-30B5045C19E4}" srcId="{B2895C7F-ADD5-4B0B-BC24-D220E97C68D9}" destId="{D7A6357D-4CD4-4947-8765-B6535AC1B3D9}" srcOrd="0" destOrd="0" parTransId="{E287EF6E-35D9-4D7B-AF99-4BF1A8AF624A}" sibTransId="{73BD18A8-BE3E-4CF3-8C3F-CE6102E8458A}"/>
    <dgm:cxn modelId="{D55DBF0D-C5A3-49CB-A5BC-BEE4FDBC7BE4}" srcId="{D0E97F5F-A353-4751-9EF9-63E7461EC0A0}" destId="{AE6A0377-63D1-44AD-A1F4-5629B64FD9DE}" srcOrd="5" destOrd="0" parTransId="{22FA8077-E50D-4E3E-AD7B-DB07BF05D582}" sibTransId="{C0EA95C2-4171-46C4-8551-752517E0E0DF}"/>
    <dgm:cxn modelId="{4E70FC0F-EB94-44C5-95DE-354716C06468}" type="presOf" srcId="{0C5B5E16-9AA7-4950-ABA7-6EB1CF752B74}" destId="{DBB27D2E-869D-4120-99FD-550226DF2E95}" srcOrd="0" destOrd="0" presId="urn:microsoft.com/office/officeart/2005/8/layout/hList1"/>
    <dgm:cxn modelId="{65260711-A7B5-476D-BEC2-115737D93ECF}" srcId="{D0E97F5F-A353-4751-9EF9-63E7461EC0A0}" destId="{B2895C7F-ADD5-4B0B-BC24-D220E97C68D9}" srcOrd="3" destOrd="0" parTransId="{022FE5A3-0617-406C-BA12-3C3F2D2DE7B5}" sibTransId="{7253D9EB-6168-47DB-878C-A2E2CE4C8BB5}"/>
    <dgm:cxn modelId="{C8A7F912-341A-4EEB-97DF-1E0960452DFD}" srcId="{D0E97F5F-A353-4751-9EF9-63E7461EC0A0}" destId="{83DB92C2-D0AD-45BE-87C5-63D5416CE3C9}" srcOrd="4" destOrd="0" parTransId="{580A1261-D6FB-4F30-B842-56C20FCE77E0}" sibTransId="{7C4B8BAA-6C8D-4702-B5DB-56150652F7D1}"/>
    <dgm:cxn modelId="{5738CA22-501E-4A2A-B7A8-FA72B724665D}" srcId="{05CBF824-CC2B-4174-B640-9CB55C1FA988}" destId="{AD22E3BE-4CF0-4C98-9C74-DE7889707E9A}" srcOrd="0" destOrd="0" parTransId="{70C30E03-1810-4CB9-9E12-EB0BE1FBABB6}" sibTransId="{216A6838-CA5D-41FA-A27D-FA3639C77598}"/>
    <dgm:cxn modelId="{AA2D2A27-4A2B-4BC9-B970-BA30713F9FCD}" type="presOf" srcId="{AD22E3BE-4CF0-4C98-9C74-DE7889707E9A}" destId="{0C0B2CCE-09FD-4A85-8C5D-77FB35377DE0}" srcOrd="0" destOrd="0" presId="urn:microsoft.com/office/officeart/2005/8/layout/hList1"/>
    <dgm:cxn modelId="{1585102B-F23B-4EC7-B015-1EDCC08E7636}" srcId="{0C5B5E16-9AA7-4950-ABA7-6EB1CF752B74}" destId="{0C3E90B5-190C-40E9-9003-9800AB2D45DF}" srcOrd="0" destOrd="0" parTransId="{9A9CFD29-D73A-4B8A-B472-C0BB368C59B8}" sibTransId="{18B95D80-EF85-43AE-A7F3-2FEEBBAC18C6}"/>
    <dgm:cxn modelId="{C135B061-2E36-49F6-B6E0-C90523F3FA34}" srcId="{D0E97F5F-A353-4751-9EF9-63E7461EC0A0}" destId="{05CBF824-CC2B-4174-B640-9CB55C1FA988}" srcOrd="0" destOrd="0" parTransId="{3CF6FDBC-5155-489A-8413-0937E9AD1015}" sibTransId="{90392D94-2103-4243-99CE-84E9B9211377}"/>
    <dgm:cxn modelId="{EC938969-4F69-4887-B549-2AAB08F643D0}" type="presOf" srcId="{0C3E90B5-190C-40E9-9003-9800AB2D45DF}" destId="{BDB07738-13DC-407F-BAF9-E2815F38731B}" srcOrd="0" destOrd="0" presId="urn:microsoft.com/office/officeart/2005/8/layout/hList1"/>
    <dgm:cxn modelId="{86F79355-F2F5-43F0-81BB-41685BC038F8}" srcId="{83DB92C2-D0AD-45BE-87C5-63D5416CE3C9}" destId="{182BF102-ECAF-42BE-9D97-E8E8CEED710B}" srcOrd="0" destOrd="0" parTransId="{62560151-F875-4AFF-8B09-BC48DA58AC49}" sibTransId="{28748C52-819B-4BA3-B147-59A2849DA92E}"/>
    <dgm:cxn modelId="{FC80DC57-7BE1-49FF-8855-8A873C6CAAEC}" type="presOf" srcId="{4364930C-0013-45FE-8A3A-2F085F48C44A}" destId="{E3C773BA-063E-497C-B752-2E560D1A1185}" srcOrd="0" destOrd="0" presId="urn:microsoft.com/office/officeart/2005/8/layout/hList1"/>
    <dgm:cxn modelId="{C861D581-3155-4061-BF74-A48D4697E0ED}" srcId="{D27121A8-41D6-4DB0-BC37-1BE6A4E64BA8}" destId="{8644F090-4DD3-447C-B994-AAF48051AB77}" srcOrd="0" destOrd="0" parTransId="{59CAE50A-5960-43BD-9E53-178A67D660B9}" sibTransId="{5E336D55-42C2-49F8-9677-0CD6379051C5}"/>
    <dgm:cxn modelId="{2FC83384-FC3C-4830-B90C-F549D5B05C3E}" type="presOf" srcId="{B2895C7F-ADD5-4B0B-BC24-D220E97C68D9}" destId="{639C010E-7836-4DC1-944E-09FFE2B591E5}" srcOrd="0" destOrd="0" presId="urn:microsoft.com/office/officeart/2005/8/layout/hList1"/>
    <dgm:cxn modelId="{FE69A787-E65A-4940-9CCF-E8C3C10E9D25}" srcId="{AE6A0377-63D1-44AD-A1F4-5629B64FD9DE}" destId="{4364930C-0013-45FE-8A3A-2F085F48C44A}" srcOrd="0" destOrd="0" parTransId="{7B723C3F-964E-4AFE-A68D-8108038678EB}" sibTransId="{7BA16A1A-9393-4832-8CBC-83C9C4A375CD}"/>
    <dgm:cxn modelId="{81B7B389-C7B2-42DA-BBC5-0EE19E677385}" type="presOf" srcId="{D0E97F5F-A353-4751-9EF9-63E7461EC0A0}" destId="{9DDFCB27-816C-4EE3-92A4-319BA387C5DD}" srcOrd="0" destOrd="0" presId="urn:microsoft.com/office/officeart/2005/8/layout/hList1"/>
    <dgm:cxn modelId="{81A82A8F-38B0-4A37-9843-C8B4AF10821C}" type="presOf" srcId="{182BF102-ECAF-42BE-9D97-E8E8CEED710B}" destId="{83AB8E43-B2E9-4648-AE8E-B0BC3D1E4AC1}" srcOrd="0" destOrd="0" presId="urn:microsoft.com/office/officeart/2005/8/layout/hList1"/>
    <dgm:cxn modelId="{3DBC199B-4A73-49E3-8CF9-F271F1E9FBB4}" type="presOf" srcId="{AE6A0377-63D1-44AD-A1F4-5629B64FD9DE}" destId="{61520679-A02B-4D17-9CFB-9F348E2F32F0}" srcOrd="0" destOrd="0" presId="urn:microsoft.com/office/officeart/2005/8/layout/hList1"/>
    <dgm:cxn modelId="{8443F29B-3BA0-4AF7-8FB1-25FA2A6B0935}" type="presOf" srcId="{83DB92C2-D0AD-45BE-87C5-63D5416CE3C9}" destId="{719FBA27-1A38-4AE2-A995-F62FC526C9FB}" srcOrd="0" destOrd="0" presId="urn:microsoft.com/office/officeart/2005/8/layout/hList1"/>
    <dgm:cxn modelId="{07339DA5-4AEF-4805-9A13-9C513A5D26ED}" srcId="{D0E97F5F-A353-4751-9EF9-63E7461EC0A0}" destId="{D27121A8-41D6-4DB0-BC37-1BE6A4E64BA8}" srcOrd="1" destOrd="0" parTransId="{01767C73-E861-47CA-9E93-1D3EE508D4BF}" sibTransId="{11071121-60E5-4E52-B033-3599142761EC}"/>
    <dgm:cxn modelId="{E83DFDB7-55D1-41C1-9A9F-08D75482FA29}" type="presOf" srcId="{8644F090-4DD3-447C-B994-AAF48051AB77}" destId="{0D81D486-CA2F-4CE3-BD05-F8488640323B}" srcOrd="0" destOrd="0" presId="urn:microsoft.com/office/officeart/2005/8/layout/hList1"/>
    <dgm:cxn modelId="{803E25BE-BB72-4C65-BC06-64CA7F484E56}" srcId="{D0E97F5F-A353-4751-9EF9-63E7461EC0A0}" destId="{0C5B5E16-9AA7-4950-ABA7-6EB1CF752B74}" srcOrd="2" destOrd="0" parTransId="{6224B4EE-596B-4FC5-AEC3-12ADF1E6D21C}" sibTransId="{D5E7E98D-18CC-4B17-9647-C8DA0C2F81E1}"/>
    <dgm:cxn modelId="{C61267BE-49E7-4F75-97B2-E44F31D44F73}" type="presOf" srcId="{D7A6357D-4CD4-4947-8765-B6535AC1B3D9}" destId="{735CCC36-784B-42EB-A567-B450D506CE0C}" srcOrd="0" destOrd="0" presId="urn:microsoft.com/office/officeart/2005/8/layout/hList1"/>
    <dgm:cxn modelId="{740D9AC0-F8B2-4B6F-A74A-DB93851B53CC}" type="presOf" srcId="{05CBF824-CC2B-4174-B640-9CB55C1FA988}" destId="{485C4099-9A77-411E-A148-2C5F418169BA}" srcOrd="0" destOrd="0" presId="urn:microsoft.com/office/officeart/2005/8/layout/hList1"/>
    <dgm:cxn modelId="{5C52E7C1-F8F0-4D45-BD85-864ADA571A90}" type="presOf" srcId="{D27121A8-41D6-4DB0-BC37-1BE6A4E64BA8}" destId="{5F07B97C-A799-4E73-BEEF-49BBE4453467}" srcOrd="0" destOrd="0" presId="urn:microsoft.com/office/officeart/2005/8/layout/hList1"/>
    <dgm:cxn modelId="{532A35CE-C8B6-4438-A48E-79975166488B}" type="presParOf" srcId="{9DDFCB27-816C-4EE3-92A4-319BA387C5DD}" destId="{A678E854-F398-4193-A7D8-7E5C7682F053}" srcOrd="0" destOrd="0" presId="urn:microsoft.com/office/officeart/2005/8/layout/hList1"/>
    <dgm:cxn modelId="{3125EC6D-6903-499E-B1B7-14BDE736F496}" type="presParOf" srcId="{A678E854-F398-4193-A7D8-7E5C7682F053}" destId="{485C4099-9A77-411E-A148-2C5F418169BA}" srcOrd="0" destOrd="0" presId="urn:microsoft.com/office/officeart/2005/8/layout/hList1"/>
    <dgm:cxn modelId="{885EF024-DAD5-4F0D-853B-0CF92A9BCCB9}" type="presParOf" srcId="{A678E854-F398-4193-A7D8-7E5C7682F053}" destId="{0C0B2CCE-09FD-4A85-8C5D-77FB35377DE0}" srcOrd="1" destOrd="0" presId="urn:microsoft.com/office/officeart/2005/8/layout/hList1"/>
    <dgm:cxn modelId="{521B78F9-081E-43D9-84EB-0C50FFFD6382}" type="presParOf" srcId="{9DDFCB27-816C-4EE3-92A4-319BA387C5DD}" destId="{74780C10-91D4-48AC-AA40-9A96BE1CD101}" srcOrd="1" destOrd="0" presId="urn:microsoft.com/office/officeart/2005/8/layout/hList1"/>
    <dgm:cxn modelId="{F9C32262-45A3-41A6-9112-352BFA27A2D1}" type="presParOf" srcId="{9DDFCB27-816C-4EE3-92A4-319BA387C5DD}" destId="{8F2F4276-9E32-4469-A69F-9187DDC59645}" srcOrd="2" destOrd="0" presId="urn:microsoft.com/office/officeart/2005/8/layout/hList1"/>
    <dgm:cxn modelId="{B43A6634-926D-46F3-ADCA-03269652F825}" type="presParOf" srcId="{8F2F4276-9E32-4469-A69F-9187DDC59645}" destId="{5F07B97C-A799-4E73-BEEF-49BBE4453467}" srcOrd="0" destOrd="0" presId="urn:microsoft.com/office/officeart/2005/8/layout/hList1"/>
    <dgm:cxn modelId="{4F0DB8F5-ECD2-469A-A1B2-3A2BAD15A4AE}" type="presParOf" srcId="{8F2F4276-9E32-4469-A69F-9187DDC59645}" destId="{0D81D486-CA2F-4CE3-BD05-F8488640323B}" srcOrd="1" destOrd="0" presId="urn:microsoft.com/office/officeart/2005/8/layout/hList1"/>
    <dgm:cxn modelId="{49968D93-B531-4A44-8456-F6ECBF5D976F}" type="presParOf" srcId="{9DDFCB27-816C-4EE3-92A4-319BA387C5DD}" destId="{28E3057F-E838-4573-A73E-D83434EF0F9D}" srcOrd="3" destOrd="0" presId="urn:microsoft.com/office/officeart/2005/8/layout/hList1"/>
    <dgm:cxn modelId="{71C6E054-FCB7-41E3-9078-2612B2DBF333}" type="presParOf" srcId="{9DDFCB27-816C-4EE3-92A4-319BA387C5DD}" destId="{AB44CC7E-D7E3-4C25-B41C-904B555E4707}" srcOrd="4" destOrd="0" presId="urn:microsoft.com/office/officeart/2005/8/layout/hList1"/>
    <dgm:cxn modelId="{72112AF1-2B3C-4245-AFE0-2E7D50F2DF92}" type="presParOf" srcId="{AB44CC7E-D7E3-4C25-B41C-904B555E4707}" destId="{DBB27D2E-869D-4120-99FD-550226DF2E95}" srcOrd="0" destOrd="0" presId="urn:microsoft.com/office/officeart/2005/8/layout/hList1"/>
    <dgm:cxn modelId="{55ABCF3D-6403-4D16-AEB1-4B6A212BAFC4}" type="presParOf" srcId="{AB44CC7E-D7E3-4C25-B41C-904B555E4707}" destId="{BDB07738-13DC-407F-BAF9-E2815F38731B}" srcOrd="1" destOrd="0" presId="urn:microsoft.com/office/officeart/2005/8/layout/hList1"/>
    <dgm:cxn modelId="{2E8B64C0-0ACE-4790-89FB-282DC0442930}" type="presParOf" srcId="{9DDFCB27-816C-4EE3-92A4-319BA387C5DD}" destId="{65C2C041-FA0F-4075-BEA0-00AAF0F1C8DF}" srcOrd="5" destOrd="0" presId="urn:microsoft.com/office/officeart/2005/8/layout/hList1"/>
    <dgm:cxn modelId="{3D0202DA-123B-471D-BDEE-F928D07F0ECD}" type="presParOf" srcId="{9DDFCB27-816C-4EE3-92A4-319BA387C5DD}" destId="{7A21A0AB-2ADD-4E7E-95DC-BABE9D81934F}" srcOrd="6" destOrd="0" presId="urn:microsoft.com/office/officeart/2005/8/layout/hList1"/>
    <dgm:cxn modelId="{D75D6B01-5D72-4EF8-82C6-580C44ED0EE2}" type="presParOf" srcId="{7A21A0AB-2ADD-4E7E-95DC-BABE9D81934F}" destId="{639C010E-7836-4DC1-944E-09FFE2B591E5}" srcOrd="0" destOrd="0" presId="urn:microsoft.com/office/officeart/2005/8/layout/hList1"/>
    <dgm:cxn modelId="{9310A48C-7C29-4DE2-9FB3-E3E5430C0882}" type="presParOf" srcId="{7A21A0AB-2ADD-4E7E-95DC-BABE9D81934F}" destId="{735CCC36-784B-42EB-A567-B450D506CE0C}" srcOrd="1" destOrd="0" presId="urn:microsoft.com/office/officeart/2005/8/layout/hList1"/>
    <dgm:cxn modelId="{BEFB65CA-3CBE-45CF-8DC2-BD96A5A9FDA2}" type="presParOf" srcId="{9DDFCB27-816C-4EE3-92A4-319BA387C5DD}" destId="{EBDDACC0-60F7-42A1-B021-F19BCFA345D4}" srcOrd="7" destOrd="0" presId="urn:microsoft.com/office/officeart/2005/8/layout/hList1"/>
    <dgm:cxn modelId="{953E04AA-AA2E-4446-9BCD-C205933A5E86}" type="presParOf" srcId="{9DDFCB27-816C-4EE3-92A4-319BA387C5DD}" destId="{1B9CF666-4555-458B-B42D-0542943EA156}" srcOrd="8" destOrd="0" presId="urn:microsoft.com/office/officeart/2005/8/layout/hList1"/>
    <dgm:cxn modelId="{0C28A029-4CC5-4792-9797-61FA83B63F20}" type="presParOf" srcId="{1B9CF666-4555-458B-B42D-0542943EA156}" destId="{719FBA27-1A38-4AE2-A995-F62FC526C9FB}" srcOrd="0" destOrd="0" presId="urn:microsoft.com/office/officeart/2005/8/layout/hList1"/>
    <dgm:cxn modelId="{62450737-FFC8-4CE5-AD5F-A201A8D37398}" type="presParOf" srcId="{1B9CF666-4555-458B-B42D-0542943EA156}" destId="{83AB8E43-B2E9-4648-AE8E-B0BC3D1E4AC1}" srcOrd="1" destOrd="0" presId="urn:microsoft.com/office/officeart/2005/8/layout/hList1"/>
    <dgm:cxn modelId="{FD9549A6-4066-40EF-9E8E-C6619433D0FE}" type="presParOf" srcId="{9DDFCB27-816C-4EE3-92A4-319BA387C5DD}" destId="{2F8E8DC2-6328-4ACD-8EF9-4978331F0CD7}" srcOrd="9" destOrd="0" presId="urn:microsoft.com/office/officeart/2005/8/layout/hList1"/>
    <dgm:cxn modelId="{CAE560EB-BB4D-48ED-B9EC-5F0927CF24A2}" type="presParOf" srcId="{9DDFCB27-816C-4EE3-92A4-319BA387C5DD}" destId="{CD1EA1E6-6195-489C-A909-B3E037E92A7D}" srcOrd="10" destOrd="0" presId="urn:microsoft.com/office/officeart/2005/8/layout/hList1"/>
    <dgm:cxn modelId="{06854DD4-D8A5-4462-A69A-A1FFBFB6DAA4}" type="presParOf" srcId="{CD1EA1E6-6195-489C-A909-B3E037E92A7D}" destId="{61520679-A02B-4D17-9CFB-9F348E2F32F0}" srcOrd="0" destOrd="0" presId="urn:microsoft.com/office/officeart/2005/8/layout/hList1"/>
    <dgm:cxn modelId="{57E9855C-123E-41AA-8D4C-B7F998EBA5E1}" type="presParOf" srcId="{CD1EA1E6-6195-489C-A909-B3E037E92A7D}" destId="{E3C773BA-063E-497C-B752-2E560D1A118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5C4099-9A77-411E-A148-2C5F418169BA}">
      <dsp:nvSpPr>
        <dsp:cNvPr id="0" name=""/>
        <dsp:cNvSpPr/>
      </dsp:nvSpPr>
      <dsp:spPr>
        <a:xfrm>
          <a:off x="3323" y="758912"/>
          <a:ext cx="1765879" cy="46080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1.Plan</a:t>
          </a:r>
          <a:endParaRPr lang="en-IN" sz="1600" kern="1200" dirty="0"/>
        </a:p>
      </dsp:txBody>
      <dsp:txXfrm>
        <a:off x="3323" y="758912"/>
        <a:ext cx="1765879" cy="460800"/>
      </dsp:txXfrm>
    </dsp:sp>
    <dsp:sp modelId="{0C0B2CCE-09FD-4A85-8C5D-77FB35377DE0}">
      <dsp:nvSpPr>
        <dsp:cNvPr id="0" name=""/>
        <dsp:cNvSpPr/>
      </dsp:nvSpPr>
      <dsp:spPr>
        <a:xfrm>
          <a:off x="3323" y="1219712"/>
          <a:ext cx="1765879" cy="3162240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First step -  we have to decide the destination, it may be Kanyakumari, Kerala, Mahabaleshwar etc.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And also I have to decide that with whom to go – Family , Friends or Alone</a:t>
          </a:r>
        </a:p>
      </dsp:txBody>
      <dsp:txXfrm>
        <a:off x="3323" y="1219712"/>
        <a:ext cx="1765879" cy="3162240"/>
      </dsp:txXfrm>
    </dsp:sp>
    <dsp:sp modelId="{5F07B97C-A799-4E73-BEEF-49BBE4453467}">
      <dsp:nvSpPr>
        <dsp:cNvPr id="0" name=""/>
        <dsp:cNvSpPr/>
      </dsp:nvSpPr>
      <dsp:spPr>
        <a:xfrm>
          <a:off x="2016425" y="758912"/>
          <a:ext cx="1765879" cy="46080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2.Prepare</a:t>
          </a:r>
          <a:endParaRPr lang="en-IN" sz="1600" kern="1200" dirty="0"/>
        </a:p>
      </dsp:txBody>
      <dsp:txXfrm>
        <a:off x="2016425" y="758912"/>
        <a:ext cx="1765879" cy="460800"/>
      </dsp:txXfrm>
    </dsp:sp>
    <dsp:sp modelId="{0D81D486-CA2F-4CE3-BD05-F8488640323B}">
      <dsp:nvSpPr>
        <dsp:cNvPr id="0" name=""/>
        <dsp:cNvSpPr/>
      </dsp:nvSpPr>
      <dsp:spPr>
        <a:xfrm>
          <a:off x="2016425" y="1219712"/>
          <a:ext cx="1765879" cy="3162240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Second step - I have to decide some factors such as how much can we spent, which transportation mode is convenient, where we can stay etc.</a:t>
          </a:r>
        </a:p>
      </dsp:txBody>
      <dsp:txXfrm>
        <a:off x="2016425" y="1219712"/>
        <a:ext cx="1765879" cy="3162240"/>
      </dsp:txXfrm>
    </dsp:sp>
    <dsp:sp modelId="{DBB27D2E-869D-4120-99FD-550226DF2E95}">
      <dsp:nvSpPr>
        <dsp:cNvPr id="0" name=""/>
        <dsp:cNvSpPr/>
      </dsp:nvSpPr>
      <dsp:spPr>
        <a:xfrm>
          <a:off x="4029528" y="758912"/>
          <a:ext cx="1765879" cy="46080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3.Process</a:t>
          </a:r>
          <a:endParaRPr lang="en-IN" sz="1600" kern="1200" dirty="0"/>
        </a:p>
      </dsp:txBody>
      <dsp:txXfrm>
        <a:off x="4029528" y="758912"/>
        <a:ext cx="1765879" cy="460800"/>
      </dsp:txXfrm>
    </dsp:sp>
    <dsp:sp modelId="{BDB07738-13DC-407F-BAF9-E2815F38731B}">
      <dsp:nvSpPr>
        <dsp:cNvPr id="0" name=""/>
        <dsp:cNvSpPr/>
      </dsp:nvSpPr>
      <dsp:spPr>
        <a:xfrm>
          <a:off x="4029528" y="1219712"/>
          <a:ext cx="1765879" cy="3162240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Third step - I have to check which things are useful from the data. That means if I have to book a vehicle which is convenient – Train/ Bus/ Plane etc.</a:t>
          </a:r>
        </a:p>
      </dsp:txBody>
      <dsp:txXfrm>
        <a:off x="4029528" y="1219712"/>
        <a:ext cx="1765879" cy="3162240"/>
      </dsp:txXfrm>
    </dsp:sp>
    <dsp:sp modelId="{639C010E-7836-4DC1-944E-09FFE2B591E5}">
      <dsp:nvSpPr>
        <dsp:cNvPr id="0" name=""/>
        <dsp:cNvSpPr/>
      </dsp:nvSpPr>
      <dsp:spPr>
        <a:xfrm>
          <a:off x="6042630" y="758912"/>
          <a:ext cx="1765879" cy="46080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4.Analyze</a:t>
          </a:r>
          <a:endParaRPr lang="en-IN" sz="1600" kern="1200" dirty="0"/>
        </a:p>
      </dsp:txBody>
      <dsp:txXfrm>
        <a:off x="6042630" y="758912"/>
        <a:ext cx="1765879" cy="460800"/>
      </dsp:txXfrm>
    </dsp:sp>
    <dsp:sp modelId="{735CCC36-784B-42EB-A567-B450D506CE0C}">
      <dsp:nvSpPr>
        <dsp:cNvPr id="0" name=""/>
        <dsp:cNvSpPr/>
      </dsp:nvSpPr>
      <dsp:spPr>
        <a:xfrm>
          <a:off x="6042630" y="1219712"/>
          <a:ext cx="1765879" cy="3162240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Fourth step – l will off course book a vehicle which is cheapest &amp; fastest, Also I have to check things carried in journey are matching with the weather of that destination. </a:t>
          </a:r>
        </a:p>
      </dsp:txBody>
      <dsp:txXfrm>
        <a:off x="6042630" y="1219712"/>
        <a:ext cx="1765879" cy="3162240"/>
      </dsp:txXfrm>
    </dsp:sp>
    <dsp:sp modelId="{719FBA27-1A38-4AE2-A995-F62FC526C9FB}">
      <dsp:nvSpPr>
        <dsp:cNvPr id="0" name=""/>
        <dsp:cNvSpPr/>
      </dsp:nvSpPr>
      <dsp:spPr>
        <a:xfrm>
          <a:off x="8055732" y="758912"/>
          <a:ext cx="1765879" cy="46080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5.Share</a:t>
          </a:r>
          <a:endParaRPr lang="en-IN" sz="1600" kern="1200" dirty="0"/>
        </a:p>
      </dsp:txBody>
      <dsp:txXfrm>
        <a:off x="8055732" y="758912"/>
        <a:ext cx="1765879" cy="460800"/>
      </dsp:txXfrm>
    </dsp:sp>
    <dsp:sp modelId="{83AB8E43-B2E9-4648-AE8E-B0BC3D1E4AC1}">
      <dsp:nvSpPr>
        <dsp:cNvPr id="0" name=""/>
        <dsp:cNvSpPr/>
      </dsp:nvSpPr>
      <dsp:spPr>
        <a:xfrm>
          <a:off x="8055732" y="1219712"/>
          <a:ext cx="1765879" cy="3162240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Fifth step -Now you can share your analysis to your group to check their suggestions</a:t>
          </a:r>
        </a:p>
      </dsp:txBody>
      <dsp:txXfrm>
        <a:off x="8055732" y="1219712"/>
        <a:ext cx="1765879" cy="3162240"/>
      </dsp:txXfrm>
    </dsp:sp>
    <dsp:sp modelId="{61520679-A02B-4D17-9CFB-9F348E2F32F0}">
      <dsp:nvSpPr>
        <dsp:cNvPr id="0" name=""/>
        <dsp:cNvSpPr/>
      </dsp:nvSpPr>
      <dsp:spPr>
        <a:xfrm>
          <a:off x="10068835" y="758912"/>
          <a:ext cx="1765879" cy="46080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6.Act</a:t>
          </a:r>
          <a:endParaRPr lang="en-IN" sz="1600" kern="1200" dirty="0"/>
        </a:p>
      </dsp:txBody>
      <dsp:txXfrm>
        <a:off x="10068835" y="758912"/>
        <a:ext cx="1765879" cy="460800"/>
      </dsp:txXfrm>
    </dsp:sp>
    <dsp:sp modelId="{E3C773BA-063E-497C-B752-2E560D1A1185}">
      <dsp:nvSpPr>
        <dsp:cNvPr id="0" name=""/>
        <dsp:cNvSpPr/>
      </dsp:nvSpPr>
      <dsp:spPr>
        <a:xfrm>
          <a:off x="10068835" y="1219712"/>
          <a:ext cx="1765879" cy="3162240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Sixth step – Let’s go and have some fun</a:t>
          </a:r>
        </a:p>
      </dsp:txBody>
      <dsp:txXfrm>
        <a:off x="10068835" y="1219712"/>
        <a:ext cx="1765879" cy="31622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5C4099-9A77-411E-A148-2C5F418169BA}">
      <dsp:nvSpPr>
        <dsp:cNvPr id="0" name=""/>
        <dsp:cNvSpPr/>
      </dsp:nvSpPr>
      <dsp:spPr>
        <a:xfrm>
          <a:off x="3323" y="476533"/>
          <a:ext cx="1765879" cy="60480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kern="1200" dirty="0"/>
            <a:t>1.Plan</a:t>
          </a:r>
          <a:endParaRPr lang="en-IN" sz="2100" kern="1200" dirty="0"/>
        </a:p>
      </dsp:txBody>
      <dsp:txXfrm>
        <a:off x="3323" y="476533"/>
        <a:ext cx="1765879" cy="604800"/>
      </dsp:txXfrm>
    </dsp:sp>
    <dsp:sp modelId="{0C0B2CCE-09FD-4A85-8C5D-77FB35377DE0}">
      <dsp:nvSpPr>
        <dsp:cNvPr id="0" name=""/>
        <dsp:cNvSpPr/>
      </dsp:nvSpPr>
      <dsp:spPr>
        <a:xfrm>
          <a:off x="3323" y="1081333"/>
          <a:ext cx="1765879" cy="3582997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kern="1200" dirty="0"/>
            <a:t>First step - we will decide the brand which may be Tata, Maruti</a:t>
          </a:r>
          <a:r>
            <a:rPr lang="en-IN" sz="2100" kern="1200"/>
            <a:t>, Volkswagen </a:t>
          </a:r>
          <a:r>
            <a:rPr lang="en-IN" sz="2100" kern="1200" dirty="0"/>
            <a:t>etc </a:t>
          </a:r>
        </a:p>
      </dsp:txBody>
      <dsp:txXfrm>
        <a:off x="3323" y="1081333"/>
        <a:ext cx="1765879" cy="3582997"/>
      </dsp:txXfrm>
    </dsp:sp>
    <dsp:sp modelId="{5F07B97C-A799-4E73-BEEF-49BBE4453467}">
      <dsp:nvSpPr>
        <dsp:cNvPr id="0" name=""/>
        <dsp:cNvSpPr/>
      </dsp:nvSpPr>
      <dsp:spPr>
        <a:xfrm>
          <a:off x="2016425" y="476533"/>
          <a:ext cx="1765879" cy="60480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kern="1200" dirty="0"/>
            <a:t>2.Prepare</a:t>
          </a:r>
          <a:endParaRPr lang="en-IN" sz="2100" kern="1200" dirty="0"/>
        </a:p>
      </dsp:txBody>
      <dsp:txXfrm>
        <a:off x="2016425" y="476533"/>
        <a:ext cx="1765879" cy="604800"/>
      </dsp:txXfrm>
    </dsp:sp>
    <dsp:sp modelId="{0D81D486-CA2F-4CE3-BD05-F8488640323B}">
      <dsp:nvSpPr>
        <dsp:cNvPr id="0" name=""/>
        <dsp:cNvSpPr/>
      </dsp:nvSpPr>
      <dsp:spPr>
        <a:xfrm>
          <a:off x="2016425" y="1081333"/>
          <a:ext cx="1765879" cy="3582997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kern="1200" dirty="0"/>
            <a:t>Second step – I will look out that how much I can pay for car, how can I collect it</a:t>
          </a:r>
        </a:p>
      </dsp:txBody>
      <dsp:txXfrm>
        <a:off x="2016425" y="1081333"/>
        <a:ext cx="1765879" cy="3582997"/>
      </dsp:txXfrm>
    </dsp:sp>
    <dsp:sp modelId="{DBB27D2E-869D-4120-99FD-550226DF2E95}">
      <dsp:nvSpPr>
        <dsp:cNvPr id="0" name=""/>
        <dsp:cNvSpPr/>
      </dsp:nvSpPr>
      <dsp:spPr>
        <a:xfrm>
          <a:off x="4029528" y="476533"/>
          <a:ext cx="1765879" cy="60480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kern="1200" dirty="0"/>
            <a:t>3.Process</a:t>
          </a:r>
          <a:endParaRPr lang="en-IN" sz="2100" kern="1200" dirty="0"/>
        </a:p>
      </dsp:txBody>
      <dsp:txXfrm>
        <a:off x="4029528" y="476533"/>
        <a:ext cx="1765879" cy="604800"/>
      </dsp:txXfrm>
    </dsp:sp>
    <dsp:sp modelId="{BDB07738-13DC-407F-BAF9-E2815F38731B}">
      <dsp:nvSpPr>
        <dsp:cNvPr id="0" name=""/>
        <dsp:cNvSpPr/>
      </dsp:nvSpPr>
      <dsp:spPr>
        <a:xfrm>
          <a:off x="4029528" y="1081333"/>
          <a:ext cx="1765879" cy="3582997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kern="1200" dirty="0"/>
            <a:t>Third step – I will check which car best suitable for my budget  </a:t>
          </a:r>
        </a:p>
      </dsp:txBody>
      <dsp:txXfrm>
        <a:off x="4029528" y="1081333"/>
        <a:ext cx="1765879" cy="3582997"/>
      </dsp:txXfrm>
    </dsp:sp>
    <dsp:sp modelId="{639C010E-7836-4DC1-944E-09FFE2B591E5}">
      <dsp:nvSpPr>
        <dsp:cNvPr id="0" name=""/>
        <dsp:cNvSpPr/>
      </dsp:nvSpPr>
      <dsp:spPr>
        <a:xfrm>
          <a:off x="6042630" y="476533"/>
          <a:ext cx="1765879" cy="60480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kern="1200" dirty="0"/>
            <a:t>4.Analyze</a:t>
          </a:r>
          <a:endParaRPr lang="en-IN" sz="2100" kern="1200" dirty="0"/>
        </a:p>
      </dsp:txBody>
      <dsp:txXfrm>
        <a:off x="6042630" y="476533"/>
        <a:ext cx="1765879" cy="604800"/>
      </dsp:txXfrm>
    </dsp:sp>
    <dsp:sp modelId="{735CCC36-784B-42EB-A567-B450D506CE0C}">
      <dsp:nvSpPr>
        <dsp:cNvPr id="0" name=""/>
        <dsp:cNvSpPr/>
      </dsp:nvSpPr>
      <dsp:spPr>
        <a:xfrm>
          <a:off x="6042630" y="1081333"/>
          <a:ext cx="1765879" cy="3582997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kern="1200" dirty="0"/>
            <a:t>Fourth step – I will choose car which is in the budget. Also compare features with different models. </a:t>
          </a:r>
        </a:p>
      </dsp:txBody>
      <dsp:txXfrm>
        <a:off x="6042630" y="1081333"/>
        <a:ext cx="1765879" cy="3582997"/>
      </dsp:txXfrm>
    </dsp:sp>
    <dsp:sp modelId="{719FBA27-1A38-4AE2-A995-F62FC526C9FB}">
      <dsp:nvSpPr>
        <dsp:cNvPr id="0" name=""/>
        <dsp:cNvSpPr/>
      </dsp:nvSpPr>
      <dsp:spPr>
        <a:xfrm>
          <a:off x="8055732" y="476533"/>
          <a:ext cx="1765879" cy="60480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kern="1200" dirty="0"/>
            <a:t>5.Share</a:t>
          </a:r>
          <a:endParaRPr lang="en-IN" sz="2100" kern="1200" dirty="0"/>
        </a:p>
      </dsp:txBody>
      <dsp:txXfrm>
        <a:off x="8055732" y="476533"/>
        <a:ext cx="1765879" cy="604800"/>
      </dsp:txXfrm>
    </dsp:sp>
    <dsp:sp modelId="{83AB8E43-B2E9-4648-AE8E-B0BC3D1E4AC1}">
      <dsp:nvSpPr>
        <dsp:cNvPr id="0" name=""/>
        <dsp:cNvSpPr/>
      </dsp:nvSpPr>
      <dsp:spPr>
        <a:xfrm>
          <a:off x="8055732" y="1081333"/>
          <a:ext cx="1765879" cy="3582997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kern="1200" dirty="0"/>
            <a:t>Fifth Step – Now you can share your views &amp; analysis to your friends, </a:t>
          </a:r>
          <a:r>
            <a:rPr lang="en-IN" sz="2100" kern="1200" dirty="0" err="1"/>
            <a:t>collegues</a:t>
          </a:r>
          <a:r>
            <a:rPr lang="en-IN" sz="2100" kern="1200" dirty="0"/>
            <a:t> for their guidance </a:t>
          </a:r>
        </a:p>
      </dsp:txBody>
      <dsp:txXfrm>
        <a:off x="8055732" y="1081333"/>
        <a:ext cx="1765879" cy="3582997"/>
      </dsp:txXfrm>
    </dsp:sp>
    <dsp:sp modelId="{61520679-A02B-4D17-9CFB-9F348E2F32F0}">
      <dsp:nvSpPr>
        <dsp:cNvPr id="0" name=""/>
        <dsp:cNvSpPr/>
      </dsp:nvSpPr>
      <dsp:spPr>
        <a:xfrm>
          <a:off x="10068835" y="476533"/>
          <a:ext cx="1765879" cy="60480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kern="1200" dirty="0"/>
            <a:t>6.Act</a:t>
          </a:r>
          <a:endParaRPr lang="en-IN" sz="2100" kern="1200" dirty="0"/>
        </a:p>
      </dsp:txBody>
      <dsp:txXfrm>
        <a:off x="10068835" y="476533"/>
        <a:ext cx="1765879" cy="604800"/>
      </dsp:txXfrm>
    </dsp:sp>
    <dsp:sp modelId="{E3C773BA-063E-497C-B752-2E560D1A1185}">
      <dsp:nvSpPr>
        <dsp:cNvPr id="0" name=""/>
        <dsp:cNvSpPr/>
      </dsp:nvSpPr>
      <dsp:spPr>
        <a:xfrm>
          <a:off x="10068835" y="1081333"/>
          <a:ext cx="1765879" cy="3582997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kern="1200" dirty="0"/>
            <a:t>Sixth step – Let’s buy the dream car</a:t>
          </a:r>
        </a:p>
      </dsp:txBody>
      <dsp:txXfrm>
        <a:off x="10068835" y="1081333"/>
        <a:ext cx="1765879" cy="35829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5ACDF-F389-413F-B4A3-E0A4A3460788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8D055-6691-43B8-A742-56F0255FD4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230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CF15B-A4C8-4468-2365-E6AA6A04A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6F294-4E63-441A-EE9F-C6C4008D1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47CB2-4966-E124-342C-33E37CA04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DA4E-0D94-4EBB-87D1-A8EB476D20D2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1EB77-54D5-3CE1-D4FA-151A4F5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2930C-360F-10CE-0B7D-B4519B2B3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5A94-4EBA-4AC0-ADB4-FCB9EE1E2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66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26639-937A-19F8-12B9-BDCB25C0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EC7EC2-885E-5238-C5A3-CA4F1A13E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C8FAB-A0AF-BE41-7579-AB2FFBDFF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DA4E-0D94-4EBB-87D1-A8EB476D20D2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02FEF-66DA-8040-8018-DED9BC296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03D94-D392-DD3B-69FF-20CC1983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5A94-4EBA-4AC0-ADB4-FCB9EE1E2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451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D58287-AFED-1B7B-9478-96F3D4815A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EC5C9-4028-5A1E-F810-BF4D11BF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C02E5-AE9C-4F51-1C17-94BBCADC7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DA4E-0D94-4EBB-87D1-A8EB476D20D2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78A83-E1D8-87BA-770E-42C58BE3D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8D93F-F968-A557-7021-004F10ED4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5A94-4EBA-4AC0-ADB4-FCB9EE1E2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318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672DC-8CBC-FEA8-BE33-03FB2EFBA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0668D-9BF3-6FB6-994E-1184EFEEB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13E28-0BAD-2263-0915-C3E96D703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DA4E-0D94-4EBB-87D1-A8EB476D20D2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47177-F4F9-F929-31D2-F7789DE8A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73FBF-A814-5CF2-71B4-C2CC792BA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5A94-4EBA-4AC0-ADB4-FCB9EE1E2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99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A2DF2-F87C-03C7-6D87-85D4A0D9A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2E312-166D-C9DC-FA8B-C9F112BC8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C76BE-2D5D-0C33-AF63-E6B72CEE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DA4E-0D94-4EBB-87D1-A8EB476D20D2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DB783-912C-25E6-D552-D51651E9B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2B1B0-EB93-27E7-C0B7-1AB5A2A95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5A94-4EBA-4AC0-ADB4-FCB9EE1E2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941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11092-7674-091A-48ED-67EB90B78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73B4F-3DB0-5E4B-D437-DF109180EA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4808A-DF61-D75D-5B1C-0ED3430BC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09307-08EC-5064-E0CD-9A7E1422F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DA4E-0D94-4EBB-87D1-A8EB476D20D2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8EF7-2036-0DBF-02FD-F1BC6310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A2FBF-C163-2694-ECB5-CAC51FDD5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5A94-4EBA-4AC0-ADB4-FCB9EE1E2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304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7ABAB-A830-3C0B-2D34-5E28D378F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06559-4E99-82EC-0361-DF6B6AF1A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30151-CFE5-4BEC-C256-38B4D1F97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114E5-2943-2791-FB87-BAD7DBEDAF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6CF1C5-2AD1-AA55-1971-0F2EE2BB67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1ACE9D-2994-6186-617F-8EF6D1E65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DA4E-0D94-4EBB-87D1-A8EB476D20D2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0ECC7A-6881-D119-07EC-966D2ABEA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2C1766-EE74-F55B-6B16-DE22C0A0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5A94-4EBA-4AC0-ADB4-FCB9EE1E2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195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8AF42-0577-9EAB-62C3-59567602D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F68D1C-11DF-41BD-15A7-1044C8550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DA4E-0D94-4EBB-87D1-A8EB476D20D2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3C6D3D-328F-3AF6-6976-46F6C14CC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634E7C-2A6F-0801-B8BC-4CDBD117B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5A94-4EBA-4AC0-ADB4-FCB9EE1E2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783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136885-C0CB-36DD-9C78-2EEA2168C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DA4E-0D94-4EBB-87D1-A8EB476D20D2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9F9D99-71FD-A51C-4441-A7947555E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EE7A4-B9B7-CB14-847E-B4A408DE3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5A94-4EBA-4AC0-ADB4-FCB9EE1E2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899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9014-EDBE-7188-BA32-2550C181C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CDDF7-1637-40F3-95B3-1F2F830EE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3A88D-D812-81D5-D376-D5BD17A9F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5347F-F8F3-D383-B69D-D92CA6A0F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DA4E-0D94-4EBB-87D1-A8EB476D20D2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BE479-709E-F282-E4A4-D75AB5DE3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DD00A-2647-89D2-0179-80617164F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5A94-4EBA-4AC0-ADB4-FCB9EE1E2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191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E849A-EBFC-60F0-2E99-5706FE540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859B29-0C78-93E0-3C32-EB7E3A46B7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789E6-38E6-84B0-F04E-53CFA7D71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D7832-1019-78DA-A49C-9A8FBD461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DA4E-0D94-4EBB-87D1-A8EB476D20D2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DBEE4-F90D-1FAE-CBEA-3070680B8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CCE2B-9EA9-1464-2B39-00FD82198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5A94-4EBA-4AC0-ADB4-FCB9EE1E2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862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39BF94-4D4C-98B8-48AE-BFB3B17FC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2F816-1812-91DA-03B6-B709E8E98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ED915-A768-6A3D-E31B-B4809526E7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4DA4E-0D94-4EBB-87D1-A8EB476D20D2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9F472-B7F5-1526-14BD-3590766B07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2263D-75FC-BE8E-A348-B8855609EC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E5A94-4EBA-4AC0-ADB4-FCB9EE1E2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583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28E93-539B-606F-CB4D-7AA666297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2323" y="501444"/>
            <a:ext cx="9144000" cy="4906297"/>
          </a:xfrm>
        </p:spPr>
        <p:txBody>
          <a:bodyPr>
            <a:normAutofit/>
          </a:bodyPr>
          <a:lstStyle/>
          <a:p>
            <a:r>
              <a:rPr lang="en-IN" sz="4900" b="1" kern="0" dirty="0" err="1">
                <a:solidFill>
                  <a:srgbClr val="3C4858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Trainity</a:t>
            </a:r>
            <a:r>
              <a:rPr lang="en-IN" sz="4900" b="1" kern="0" dirty="0">
                <a:solidFill>
                  <a:srgbClr val="3C4858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 Internship</a:t>
            </a:r>
            <a:br>
              <a:rPr lang="en-IN" sz="4900" b="1" kern="0" dirty="0">
                <a:solidFill>
                  <a:srgbClr val="3C4858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900" b="1" kern="0" dirty="0">
                <a:solidFill>
                  <a:srgbClr val="3C4858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Project – 1</a:t>
            </a:r>
            <a:r>
              <a:rPr lang="en-IN" sz="4900" b="1" kern="0" baseline="30000" dirty="0">
                <a:solidFill>
                  <a:srgbClr val="3C4858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br>
              <a:rPr lang="en-IN" sz="4900" b="1" kern="0" dirty="0">
                <a:solidFill>
                  <a:srgbClr val="3C4858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900" b="1" kern="0" dirty="0">
                <a:solidFill>
                  <a:srgbClr val="3C4858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Data Analytics Process</a:t>
            </a:r>
            <a:b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b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31547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8610A5C-1A4F-70F1-47F9-D34DAB8704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1094935"/>
              </p:ext>
            </p:extLst>
          </p:nvPr>
        </p:nvGraphicFramePr>
        <p:xfrm>
          <a:off x="216310" y="1297858"/>
          <a:ext cx="11838038" cy="5140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1958174-F04C-F684-2FA4-DEC7502F0A9F}"/>
              </a:ext>
            </a:extLst>
          </p:cNvPr>
          <p:cNvSpPr txBox="1"/>
          <p:nvPr/>
        </p:nvSpPr>
        <p:spPr>
          <a:xfrm>
            <a:off x="318320" y="0"/>
            <a:ext cx="11634018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/>
            <a:r>
              <a:rPr lang="en-IN" b="1" dirty="0"/>
              <a:t>Going for a trip/tour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346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8610A5C-1A4F-70F1-47F9-D34DAB8704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7146463"/>
              </p:ext>
            </p:extLst>
          </p:nvPr>
        </p:nvGraphicFramePr>
        <p:xfrm>
          <a:off x="216310" y="1297858"/>
          <a:ext cx="11838038" cy="5140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1958174-F04C-F684-2FA4-DEC7502F0A9F}"/>
              </a:ext>
            </a:extLst>
          </p:cNvPr>
          <p:cNvSpPr txBox="1"/>
          <p:nvPr/>
        </p:nvSpPr>
        <p:spPr>
          <a:xfrm>
            <a:off x="318320" y="0"/>
            <a:ext cx="11634018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/>
            <a:r>
              <a:rPr lang="en-IN" b="1"/>
              <a:t>Buying a Car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6910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315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inherit</vt:lpstr>
      <vt:lpstr>Office Theme</vt:lpstr>
      <vt:lpstr>Trainity Internship Project – 1st Data Analytics Process 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MANTHAN NIMBALKAR</dc:creator>
  <cp:lastModifiedBy>MANTHAN NIMBALKAR</cp:lastModifiedBy>
  <cp:revision>4</cp:revision>
  <dcterms:created xsi:type="dcterms:W3CDTF">2023-01-24T12:58:30Z</dcterms:created>
  <dcterms:modified xsi:type="dcterms:W3CDTF">2023-01-24T17:12:48Z</dcterms:modified>
</cp:coreProperties>
</file>