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p0FNu1OwDuiLDss5HgRNeNHFb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1" Type="http://customschemas.google.com/relationships/presentationmetadata" Target="meta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Artificial_neural_network" TargetMode="External"/><Relationship Id="rId4" Type="http://schemas.openxmlformats.org/officeDocument/2006/relationships/hyperlink" Target="https://en.wikipedia.org/wiki/Radial_basis_function" TargetMode="External"/><Relationship Id="rId5" Type="http://schemas.openxmlformats.org/officeDocument/2006/relationships/hyperlink" Target="https://en.wikipedia.org/wiki/Function_approximation" TargetMode="External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Reliable Neural Network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-GB" sz="1600">
                <a:solidFill>
                  <a:srgbClr val="202122"/>
                </a:solidFill>
                <a:highlight>
                  <a:schemeClr val="lt1"/>
                </a:highlight>
              </a:rPr>
              <a:t>Radial basis function network (RBF)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rPr b="1" lang="en-GB" sz="1600">
                <a:solidFill>
                  <a:srgbClr val="202122"/>
                </a:solidFill>
                <a:highlight>
                  <a:srgbClr val="FFFFFF"/>
                </a:highlight>
              </a:rPr>
              <a:t>Radial basis function network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is an </a:t>
            </a:r>
            <a:r>
              <a:rPr lang="en-GB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neural network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that uses </a:t>
            </a:r>
            <a:r>
              <a:rPr lang="en-GB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radial basis functions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as activation functions.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The output of the network is a </a:t>
            </a:r>
            <a:r>
              <a:rPr b="1" lang="en-GB" sz="1600">
                <a:solidFill>
                  <a:srgbClr val="202122"/>
                </a:solidFill>
                <a:highlight>
                  <a:srgbClr val="FFFFFF"/>
                </a:highlight>
              </a:rPr>
              <a:t>linear combination of radial basis functions of the inputs and neuron parameters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Radial basis function networks have many uses, including </a:t>
            </a:r>
            <a:r>
              <a:rPr lang="en-GB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 approximation</a:t>
            </a: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, time series prediction</a:t>
            </a:r>
            <a:r>
              <a:rPr lang="en-GB" sz="1600"/>
              <a:t> etc.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2201"/>
              <a:buNone/>
            </a:pPr>
            <a:r>
              <a:rPr lang="en-GB" sz="2070"/>
              <a:t>[</a:t>
            </a:r>
            <a:r>
              <a:rPr lang="en-GB" sz="1520">
                <a:solidFill>
                  <a:srgbClr val="202122"/>
                </a:solidFill>
                <a:highlight>
                  <a:srgbClr val="FFFFFF"/>
                </a:highlight>
              </a:rPr>
              <a:t>Universal approximation theorems imply that neural networks can </a:t>
            </a:r>
            <a:r>
              <a:rPr i="1" lang="en-GB" sz="1520">
                <a:solidFill>
                  <a:srgbClr val="202122"/>
                </a:solidFill>
                <a:highlight>
                  <a:srgbClr val="FFFFFF"/>
                </a:highlight>
              </a:rPr>
              <a:t>represent</a:t>
            </a:r>
            <a:r>
              <a:rPr lang="en-GB" sz="1520">
                <a:solidFill>
                  <a:srgbClr val="202122"/>
                </a:solidFill>
                <a:highlight>
                  <a:srgbClr val="FFFFFF"/>
                </a:highlight>
              </a:rPr>
              <a:t> a wide variety of interesting functions when given appropriate weights.</a:t>
            </a:r>
            <a:r>
              <a:rPr lang="en-GB" sz="2070"/>
              <a:t>]</a:t>
            </a:r>
            <a:endParaRPr sz="2070"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0950" y="1348953"/>
            <a:ext cx="4260301" cy="302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Radial basis function (RBF) networks typically have three layers: an input layer, a hidden layer with a non-linear RBF activation function and a linear output layer.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The input can be modeled as a vector of real numbers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The output of the network is then a scalar function of the input vector,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Where, 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02122"/>
                </a:solidFill>
                <a:highlight>
                  <a:srgbClr val="FFFFFF"/>
                </a:highlight>
              </a:rPr>
              <a:t>               </a:t>
            </a:r>
            <a:endParaRPr sz="16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900" y="1992075"/>
            <a:ext cx="542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275" y="3412668"/>
            <a:ext cx="954025" cy="27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5600" y="2751550"/>
            <a:ext cx="1743675" cy="4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013" y="3965475"/>
            <a:ext cx="877396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75" y="136302"/>
            <a:ext cx="3675900" cy="42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9700" y="152400"/>
            <a:ext cx="33211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936950" cy="44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4850" y="707875"/>
            <a:ext cx="4054125" cy="33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Why local generalization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95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●"/>
            </a:pPr>
            <a:r>
              <a:rPr lang="en-GB" sz="2050">
                <a:solidFill>
                  <a:srgbClr val="202122"/>
                </a:solidFill>
                <a:highlight>
                  <a:srgbClr val="FFFFFF"/>
                </a:highlight>
              </a:rPr>
              <a:t>The radial basis function is commonly taken to be Gaussian:</a:t>
            </a:r>
            <a:endParaRPr sz="2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0762"/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229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ct val="100000"/>
              <a:buChar char="●"/>
            </a:pPr>
            <a:r>
              <a:rPr lang="en-GB" sz="1700">
                <a:solidFill>
                  <a:srgbClr val="202122"/>
                </a:solidFill>
                <a:highlight>
                  <a:srgbClr val="FFFFFF"/>
                </a:highlight>
              </a:rPr>
              <a:t>Changing parameters of one neuron has only a small effect for input values that are far away from the center of that neuron.</a:t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36622"/>
              <a:buNone/>
            </a:pPr>
            <a:r>
              <a:t/>
            </a:r>
            <a:endParaRPr sz="17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475" y="1889450"/>
            <a:ext cx="5577250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1800">
                <a:solidFill>
                  <a:schemeClr val="dk2"/>
                </a:solidFill>
              </a:rPr>
              <a:t>Generalisation and</a:t>
            </a:r>
            <a:r>
              <a:rPr b="1" lang="en-GB" sz="1800"/>
              <a:t> fault tolerance of a neural network</a:t>
            </a:r>
            <a:endParaRPr b="1" sz="18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1152475"/>
            <a:ext cx="835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595"/>
              <a:t> If  local : </a:t>
            </a:r>
            <a:endParaRPr sz="1595"/>
          </a:p>
          <a:p>
            <a:pPr indent="-329882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Unreliable in limited regions of input space. </a:t>
            </a:r>
            <a:endParaRPr sz="1595"/>
          </a:p>
          <a:p>
            <a:pPr indent="-32988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b="1" lang="en-GB" sz="1595"/>
              <a:t>Only when an input falls into a region where the neural network's operation is affected will the effect of faults be apparent and possible failure occur. </a:t>
            </a:r>
            <a:endParaRPr b="1" sz="1595"/>
          </a:p>
          <a:p>
            <a:pPr indent="-329882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if a large number of extra units are used in a locally generalising neural network, the degree of overlap between the input space regions of each unit can be increased such that a general improvement in fault tolerance will be achieved.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595"/>
              <a:t>If Global:</a:t>
            </a:r>
            <a:r>
              <a:rPr lang="en-GB" sz="1595"/>
              <a:t> </a:t>
            </a:r>
            <a:endParaRPr sz="1595"/>
          </a:p>
          <a:p>
            <a:pPr indent="-329882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Global generalisation will cause a small loss of generalisation for any input pattern.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Reliability Theory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solidFill>
                  <a:srgbClr val="090909"/>
                </a:solidFill>
                <a:highlight>
                  <a:srgbClr val="FFFFFF"/>
                </a:highlight>
              </a:rPr>
              <a:t>Reliability is defined as the probability that a product, system, or service will perform its intended function adequately for a specified period of time, or will operate in a defined environment without failure.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200"/>
              <a:t>Failure: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According to its specification, it was correct at time t=0.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At time t, the operation of a system may no longer meet its specification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Basics of NN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4640125" y="1152475"/>
            <a:ext cx="419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45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</a:rPr>
              <a:t>Activation function:</a:t>
            </a:r>
            <a:endParaRPr b="1"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takes in the output signal from the previous cell and converts it into some form that can be taken as input to the next cell.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deciding what is to be fired to the next neuron.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help the network learn complex patterns in the data.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Introduces nonlinearity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75" y="1403350"/>
            <a:ext cx="4192150" cy="2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Types of NN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7" y="1182322"/>
            <a:ext cx="2235750" cy="16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0325" y="1152477"/>
            <a:ext cx="3027600" cy="2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5920250" y="3529213"/>
            <a:ext cx="73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 Layer Perceptron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11" y="2987400"/>
            <a:ext cx="4260064" cy="1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Distribution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One of the features of neural network's computation which is a major incentive for their application in solving problems is that of distribution.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Two distinct forms of this property can be considered to exist: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Distributed Information Storage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Distributed Processing.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Distributed processing refers to how every unit performs its own function independently of any other units in the neural network.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However, correctness of its inputs may be dependant on other units.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global recall or functional evaluation performed by the entire neural network results from the joint (parallel) operation of all the units.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Drawback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Faults cannot be located easily.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In an implementation each component would require extra circuitry to detect and signal the occurrence of a fault.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cost and reduction in overall reliability of the system might render this approach unsatisfactory.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Advantage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-GB" sz="1695"/>
              <a:t>However, neural networks also have another important property, they can learn.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-GB" sz="1695"/>
              <a:t>This feature will allow a faulty system, once detected, to be retrained either to remove or to compensate for the faults without requiring them to be located. 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-GB" sz="1695"/>
              <a:t>The re-learning process will be relatively fast compared to the original learning time since the n</a:t>
            </a:r>
            <a:r>
              <a:rPr b="1" lang="en-GB" sz="1695"/>
              <a:t>eural network will only be distorted by the faults, not completely randomised</a:t>
            </a:r>
            <a:r>
              <a:rPr lang="en-GB" sz="1695"/>
              <a:t>.</a:t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b="1" lang="en-GB" sz="1695"/>
              <a:t>distributing information across all units within a neural network is also beneficial if the information load on every unit is approximately equivalent. </a:t>
            </a:r>
            <a:endParaRPr b="1"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b="1" lang="en-GB" sz="1695"/>
              <a:t>decrease the chance of having critical components which might cause system failure, even if the remainder are free from faults</a:t>
            </a:r>
            <a:endParaRPr b="1"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Generalisation.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This refers to the ability of a neural network which has been trained using a limited set of training data, to supply a reasonable output to an input which it did not encounter during training.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As an adaptive system, generalisation in a neural network can be considered to represent the underlying problem rather than just memorising the particular inputs in the training set.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Robustness to noisy inputs in classification systems can be a product of generalisation.</a:t>
            </a:r>
            <a:endParaRPr b="1" sz="1600"/>
          </a:p>
        </p:txBody>
      </p:sp>
      <p:sp>
        <p:nvSpPr>
          <p:cNvPr id="103" name="Google Shape;103;p8"/>
          <p:cNvSpPr/>
          <p:nvPr/>
        </p:nvSpPr>
        <p:spPr>
          <a:xfrm>
            <a:off x="335900" y="1112675"/>
            <a:ext cx="8520600" cy="104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Local vs. Global Generalisation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distinct computational techniques by which a neural network generalises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[identified by considering the nature of the response of internal units to inputs ranging over the input space. 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Local: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 neural networks employ units which only activate for inputs in a limited bounded region of input space, e.g. Radial Basis Function networks.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 unknown input will only activate those units whose activation regions includes the new input.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Global:</a:t>
            </a:r>
            <a:r>
              <a:rPr lang="en-GB"/>
              <a:t> This is where the internal units of a neural network respond to all inputs lying anywhere within the input space.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00DF3F-A8A7-4416-9C44-28709607BE40}"/>
</file>

<file path=customXml/itemProps2.xml><?xml version="1.0" encoding="utf-8"?>
<ds:datastoreItem xmlns:ds="http://schemas.openxmlformats.org/officeDocument/2006/customXml" ds:itemID="{B358A7F0-1B3E-469E-8E39-32F1392A02E8}"/>
</file>