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3"/>
    <p:sldMasterId id="2147483660" r:id="rId4"/>
  </p:sldMasterIdLst>
  <p:notesMasterIdLst>
    <p:notesMasterId r:id="rId4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ZRdQZg2d7u1q/9PZNNQ7Xf0G4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fc2ea94b88_0_472: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1fc2ea94b88_0_472: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fc2ea94b88_0_632: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g1fc2ea94b88_0_632: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2" name="Google Shape;6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9" name="Google Shape;6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8" name="Google Shape;63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5" name="Google Shape;64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3" name="Google Shape;6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2" name="Google Shape;6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1" name="Google Shape;6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9" name="Google Shape;7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5" name="Google Shape;71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fc2ea94b88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0" name="Google Shape;730;g1fc2ea94b88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8" name="Google Shape;73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fc2ea94b88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6" name="Google Shape;746;g1fc2ea94b88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4" name="Google Shape;75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fc2ea94b88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2" name="Google Shape;762;g1fc2ea94b88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1" name="Google Shape;77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8" name="Google Shape;77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6" name="Google Shape;78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4" name="Google Shape;79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7" name="Google Shape;80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fc2ea94b88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4" name="Google Shape;814;g1fc2ea94b88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2" name="Google Shape;82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9" name="Google Shape;82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6" name="Google Shape;83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fc2ea94b88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9" name="Google Shape;849;g1fc2ea94b88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5" name="Google Shape;85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fc2ea94b88_0_72: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1fc2ea94b88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fc2ea94b88_0_173: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1fc2ea94b88_0_173: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fc2ea94b88_0_224: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fc2ea94b88_0_224: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fc2ea94b88_0_280: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1fc2ea94b88_0_280: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fc2ea94b88_0_358: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1fc2ea94b88_0_358: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3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4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59"/>
        <p:cNvGrpSpPr/>
        <p:nvPr/>
      </p:nvGrpSpPr>
      <p:grpSpPr>
        <a:xfrm>
          <a:off x="0" y="0"/>
          <a:ext cx="0" cy="0"/>
          <a:chOff x="0" y="0"/>
          <a:chExt cx="0" cy="0"/>
        </a:xfrm>
      </p:grpSpPr>
      <p:pic>
        <p:nvPicPr>
          <p:cNvPr id="60" name="Google Shape;60;g1fc2ea94b88_0_102"/>
          <p:cNvPicPr preferRelativeResize="0"/>
          <p:nvPr/>
        </p:nvPicPr>
        <p:blipFill rotWithShape="1">
          <a:blip r:embed="rId2">
            <a:alphaModFix/>
          </a:blip>
          <a:srcRect/>
          <a:stretch/>
        </p:blipFill>
        <p:spPr>
          <a:xfrm>
            <a:off x="207263" y="4889753"/>
            <a:ext cx="294894" cy="162306"/>
          </a:xfrm>
          <a:prstGeom prst="rect">
            <a:avLst/>
          </a:prstGeom>
          <a:noFill/>
          <a:ln>
            <a:noFill/>
          </a:ln>
        </p:spPr>
      </p:pic>
      <p:sp>
        <p:nvSpPr>
          <p:cNvPr id="61" name="Google Shape;61;g1fc2ea94b88_0_102"/>
          <p:cNvSpPr/>
          <p:nvPr/>
        </p:nvSpPr>
        <p:spPr>
          <a:xfrm>
            <a:off x="685800" y="4894395"/>
            <a:ext cx="317500" cy="157638"/>
          </a:xfrm>
          <a:custGeom>
            <a:avLst/>
            <a:gdLst/>
            <a:ahLst/>
            <a:cxnLst/>
            <a:rect l="l" t="t" r="r" b="b"/>
            <a:pathLst>
              <a:path w="317500" h="210184" extrusionOk="0">
                <a:moveTo>
                  <a:pt x="118397" y="185366"/>
                </a:moveTo>
                <a:lnTo>
                  <a:pt x="118397" y="209979"/>
                </a:lnTo>
                <a:lnTo>
                  <a:pt x="317325" y="209979"/>
                </a:lnTo>
                <a:lnTo>
                  <a:pt x="317325" y="186037"/>
                </a:lnTo>
                <a:lnTo>
                  <a:pt x="126851" y="186037"/>
                </a:lnTo>
                <a:lnTo>
                  <a:pt x="122584" y="185767"/>
                </a:lnTo>
                <a:lnTo>
                  <a:pt x="118397" y="185366"/>
                </a:lnTo>
                <a:close/>
              </a:path>
              <a:path w="317500" h="210184" extrusionOk="0">
                <a:moveTo>
                  <a:pt x="317325" y="111462"/>
                </a:moveTo>
                <a:lnTo>
                  <a:pt x="257322" y="111462"/>
                </a:lnTo>
                <a:lnTo>
                  <a:pt x="264800" y="116206"/>
                </a:lnTo>
                <a:lnTo>
                  <a:pt x="275715" y="122286"/>
                </a:lnTo>
                <a:lnTo>
                  <a:pt x="286451" y="128427"/>
                </a:lnTo>
                <a:lnTo>
                  <a:pt x="216535" y="170634"/>
                </a:lnTo>
                <a:lnTo>
                  <a:pt x="171139" y="181907"/>
                </a:lnTo>
                <a:lnTo>
                  <a:pt x="131287" y="186037"/>
                </a:lnTo>
                <a:lnTo>
                  <a:pt x="317325" y="186037"/>
                </a:lnTo>
                <a:lnTo>
                  <a:pt x="317325" y="111462"/>
                </a:lnTo>
                <a:close/>
              </a:path>
              <a:path w="317500" h="210184" extrusionOk="0">
                <a:moveTo>
                  <a:pt x="118397" y="28331"/>
                </a:moveTo>
                <a:lnTo>
                  <a:pt x="73129" y="39671"/>
                </a:lnTo>
                <a:lnTo>
                  <a:pt x="35404" y="59656"/>
                </a:lnTo>
                <a:lnTo>
                  <a:pt x="9576" y="78686"/>
                </a:lnTo>
                <a:lnTo>
                  <a:pt x="0" y="87162"/>
                </a:lnTo>
                <a:lnTo>
                  <a:pt x="6226" y="101348"/>
                </a:lnTo>
                <a:lnTo>
                  <a:pt x="26469" y="133176"/>
                </a:lnTo>
                <a:lnTo>
                  <a:pt x="63077" y="166547"/>
                </a:lnTo>
                <a:lnTo>
                  <a:pt x="118397" y="185366"/>
                </a:lnTo>
                <a:lnTo>
                  <a:pt x="118397" y="169042"/>
                </a:lnTo>
                <a:lnTo>
                  <a:pt x="77944" y="153353"/>
                </a:lnTo>
                <a:lnTo>
                  <a:pt x="51392" y="126698"/>
                </a:lnTo>
                <a:lnTo>
                  <a:pt x="36848" y="101553"/>
                </a:lnTo>
                <a:lnTo>
                  <a:pt x="32421" y="90398"/>
                </a:lnTo>
                <a:lnTo>
                  <a:pt x="37799" y="83715"/>
                </a:lnTo>
                <a:lnTo>
                  <a:pt x="53927" y="68684"/>
                </a:lnTo>
                <a:lnTo>
                  <a:pt x="80796" y="52833"/>
                </a:lnTo>
                <a:lnTo>
                  <a:pt x="118397" y="43687"/>
                </a:lnTo>
                <a:lnTo>
                  <a:pt x="118397" y="28331"/>
                </a:lnTo>
                <a:close/>
              </a:path>
              <a:path w="317500" h="210184" extrusionOk="0">
                <a:moveTo>
                  <a:pt x="118397" y="151528"/>
                </a:moveTo>
                <a:lnTo>
                  <a:pt x="118397" y="169042"/>
                </a:lnTo>
                <a:lnTo>
                  <a:pt x="122275" y="169534"/>
                </a:lnTo>
                <a:lnTo>
                  <a:pt x="126291" y="169824"/>
                </a:lnTo>
                <a:lnTo>
                  <a:pt x="130483" y="169824"/>
                </a:lnTo>
                <a:lnTo>
                  <a:pt x="167228" y="165154"/>
                </a:lnTo>
                <a:lnTo>
                  <a:pt x="199015" y="152806"/>
                </a:lnTo>
                <a:lnTo>
                  <a:pt x="127758" y="152806"/>
                </a:lnTo>
                <a:lnTo>
                  <a:pt x="122932" y="152331"/>
                </a:lnTo>
                <a:lnTo>
                  <a:pt x="118397" y="151528"/>
                </a:lnTo>
                <a:close/>
              </a:path>
              <a:path w="317500" h="210184" extrusionOk="0">
                <a:moveTo>
                  <a:pt x="317325" y="27998"/>
                </a:moveTo>
                <a:lnTo>
                  <a:pt x="123994" y="27998"/>
                </a:lnTo>
                <a:lnTo>
                  <a:pt x="173045" y="36217"/>
                </a:lnTo>
                <a:lnTo>
                  <a:pt x="210619" y="56668"/>
                </a:lnTo>
                <a:lnTo>
                  <a:pt x="234665" y="77576"/>
                </a:lnTo>
                <a:lnTo>
                  <a:pt x="243136" y="87162"/>
                </a:lnTo>
                <a:lnTo>
                  <a:pt x="233822" y="97419"/>
                </a:lnTo>
                <a:lnTo>
                  <a:pt x="209113" y="119984"/>
                </a:lnTo>
                <a:lnTo>
                  <a:pt x="173860" y="142549"/>
                </a:lnTo>
                <a:lnTo>
                  <a:pt x="132910" y="152806"/>
                </a:lnTo>
                <a:lnTo>
                  <a:pt x="199015" y="152806"/>
                </a:lnTo>
                <a:lnTo>
                  <a:pt x="199785" y="152506"/>
                </a:lnTo>
                <a:lnTo>
                  <a:pt x="229401" y="133928"/>
                </a:lnTo>
                <a:lnTo>
                  <a:pt x="257322" y="111462"/>
                </a:lnTo>
                <a:lnTo>
                  <a:pt x="317325" y="111462"/>
                </a:lnTo>
                <a:lnTo>
                  <a:pt x="317325" y="27998"/>
                </a:lnTo>
                <a:close/>
              </a:path>
              <a:path w="317500" h="210184" extrusionOk="0">
                <a:moveTo>
                  <a:pt x="118397" y="62655"/>
                </a:moveTo>
                <a:lnTo>
                  <a:pt x="92450" y="69091"/>
                </a:lnTo>
                <a:lnTo>
                  <a:pt x="73000" y="79181"/>
                </a:lnTo>
                <a:lnTo>
                  <a:pt x="60789" y="88490"/>
                </a:lnTo>
                <a:lnTo>
                  <a:pt x="56554" y="92579"/>
                </a:lnTo>
                <a:lnTo>
                  <a:pt x="59410" y="100576"/>
                </a:lnTo>
                <a:lnTo>
                  <a:pt x="69323" y="118817"/>
                </a:lnTo>
                <a:lnTo>
                  <a:pt x="88313" y="138677"/>
                </a:lnTo>
                <a:lnTo>
                  <a:pt x="118397" y="151528"/>
                </a:lnTo>
                <a:lnTo>
                  <a:pt x="118397" y="136575"/>
                </a:lnTo>
                <a:lnTo>
                  <a:pt x="101234" y="126296"/>
                </a:lnTo>
                <a:lnTo>
                  <a:pt x="90084" y="112622"/>
                </a:lnTo>
                <a:lnTo>
                  <a:pt x="84019" y="100576"/>
                </a:lnTo>
                <a:lnTo>
                  <a:pt x="82240" y="95545"/>
                </a:lnTo>
                <a:lnTo>
                  <a:pt x="85088" y="92579"/>
                </a:lnTo>
                <a:lnTo>
                  <a:pt x="92685" y="86387"/>
                </a:lnTo>
                <a:lnTo>
                  <a:pt x="104139" y="80603"/>
                </a:lnTo>
                <a:lnTo>
                  <a:pt x="118348" y="79052"/>
                </a:lnTo>
                <a:lnTo>
                  <a:pt x="118397" y="62655"/>
                </a:lnTo>
                <a:close/>
              </a:path>
              <a:path w="317500" h="210184" extrusionOk="0">
                <a:moveTo>
                  <a:pt x="118397" y="79061"/>
                </a:moveTo>
                <a:lnTo>
                  <a:pt x="118397" y="136575"/>
                </a:lnTo>
                <a:lnTo>
                  <a:pt x="122978" y="138112"/>
                </a:lnTo>
                <a:lnTo>
                  <a:pt x="128058" y="139028"/>
                </a:lnTo>
                <a:lnTo>
                  <a:pt x="133734" y="139028"/>
                </a:lnTo>
                <a:lnTo>
                  <a:pt x="162262" y="131050"/>
                </a:lnTo>
                <a:lnTo>
                  <a:pt x="186599" y="113500"/>
                </a:lnTo>
                <a:lnTo>
                  <a:pt x="189342" y="110658"/>
                </a:lnTo>
                <a:lnTo>
                  <a:pt x="154798" y="110658"/>
                </a:lnTo>
                <a:lnTo>
                  <a:pt x="146827" y="97527"/>
                </a:lnTo>
                <a:lnTo>
                  <a:pt x="139617" y="88185"/>
                </a:lnTo>
                <a:lnTo>
                  <a:pt x="130897" y="82181"/>
                </a:lnTo>
                <a:lnTo>
                  <a:pt x="118397" y="79061"/>
                </a:lnTo>
                <a:close/>
              </a:path>
              <a:path w="317500" h="210184" extrusionOk="0">
                <a:moveTo>
                  <a:pt x="181059" y="62038"/>
                </a:moveTo>
                <a:lnTo>
                  <a:pt x="128862" y="62038"/>
                </a:lnTo>
                <a:lnTo>
                  <a:pt x="151152" y="66077"/>
                </a:lnTo>
                <a:lnTo>
                  <a:pt x="167793" y="74964"/>
                </a:lnTo>
                <a:lnTo>
                  <a:pt x="178204" y="83852"/>
                </a:lnTo>
                <a:lnTo>
                  <a:pt x="181803" y="87891"/>
                </a:lnTo>
                <a:lnTo>
                  <a:pt x="154798" y="110658"/>
                </a:lnTo>
                <a:lnTo>
                  <a:pt x="189342" y="110658"/>
                </a:lnTo>
                <a:lnTo>
                  <a:pt x="203545" y="95950"/>
                </a:lnTo>
                <a:lnTo>
                  <a:pt x="209904" y="87972"/>
                </a:lnTo>
                <a:lnTo>
                  <a:pt x="203776" y="80779"/>
                </a:lnTo>
                <a:lnTo>
                  <a:pt x="186403" y="65074"/>
                </a:lnTo>
                <a:lnTo>
                  <a:pt x="181059" y="62038"/>
                </a:lnTo>
                <a:close/>
              </a:path>
              <a:path w="317500" h="210184" extrusionOk="0">
                <a:moveTo>
                  <a:pt x="118397" y="79052"/>
                </a:moveTo>
                <a:close/>
              </a:path>
              <a:path w="317500" h="210184" extrusionOk="0">
                <a:moveTo>
                  <a:pt x="123994" y="43399"/>
                </a:moveTo>
                <a:lnTo>
                  <a:pt x="122099" y="43458"/>
                </a:lnTo>
                <a:lnTo>
                  <a:pt x="120239" y="43557"/>
                </a:lnTo>
                <a:lnTo>
                  <a:pt x="118397" y="43687"/>
                </a:lnTo>
                <a:lnTo>
                  <a:pt x="118397" y="62655"/>
                </a:lnTo>
                <a:lnTo>
                  <a:pt x="121790" y="62293"/>
                </a:lnTo>
                <a:lnTo>
                  <a:pt x="125246" y="62038"/>
                </a:lnTo>
                <a:lnTo>
                  <a:pt x="181059" y="62038"/>
                </a:lnTo>
                <a:lnTo>
                  <a:pt x="159303" y="49676"/>
                </a:lnTo>
                <a:lnTo>
                  <a:pt x="123994" y="43399"/>
                </a:lnTo>
                <a:close/>
              </a:path>
              <a:path w="317500" h="210184" extrusionOk="0">
                <a:moveTo>
                  <a:pt x="317325" y="0"/>
                </a:moveTo>
                <a:lnTo>
                  <a:pt x="118397" y="0"/>
                </a:lnTo>
                <a:lnTo>
                  <a:pt x="118397" y="28331"/>
                </a:lnTo>
                <a:lnTo>
                  <a:pt x="120260" y="28183"/>
                </a:lnTo>
                <a:lnTo>
                  <a:pt x="122123" y="28065"/>
                </a:lnTo>
                <a:lnTo>
                  <a:pt x="123994" y="27998"/>
                </a:lnTo>
                <a:lnTo>
                  <a:pt x="317325" y="27998"/>
                </a:lnTo>
                <a:lnTo>
                  <a:pt x="317325" y="0"/>
                </a:lnTo>
                <a:close/>
              </a:path>
            </a:pathLst>
          </a:custGeom>
          <a:solidFill>
            <a:srgbClr val="81BB4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g1fc2ea94b88_0_102"/>
          <p:cNvSpPr/>
          <p:nvPr/>
        </p:nvSpPr>
        <p:spPr>
          <a:xfrm>
            <a:off x="1676400" y="1314450"/>
            <a:ext cx="7467600" cy="1257300"/>
          </a:xfrm>
          <a:custGeom>
            <a:avLst/>
            <a:gdLst/>
            <a:ahLst/>
            <a:cxnLst/>
            <a:rect l="l" t="t" r="r" b="b"/>
            <a:pathLst>
              <a:path w="7467600" h="1676400" extrusionOk="0">
                <a:moveTo>
                  <a:pt x="7467600" y="0"/>
                </a:moveTo>
                <a:lnTo>
                  <a:pt x="0" y="0"/>
                </a:lnTo>
                <a:lnTo>
                  <a:pt x="0" y="1676400"/>
                </a:lnTo>
                <a:lnTo>
                  <a:pt x="7467600" y="1676400"/>
                </a:lnTo>
                <a:lnTo>
                  <a:pt x="7467600" y="0"/>
                </a:lnTo>
                <a:close/>
              </a:path>
            </a:pathLst>
          </a:custGeom>
          <a:solidFill>
            <a:srgbClr val="F2DCD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g1fc2ea94b88_0_102"/>
          <p:cNvSpPr txBox="1">
            <a:spLocks noGrp="1"/>
          </p:cNvSpPr>
          <p:nvPr>
            <p:ph type="title"/>
          </p:nvPr>
        </p:nvSpPr>
        <p:spPr>
          <a:xfrm>
            <a:off x="2201100" y="141350"/>
            <a:ext cx="4741800" cy="430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600" b="1" i="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g1fc2ea94b88_0_10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g1fc2ea94b88_0_10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1fc2ea94b88_0_102"/>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800" b="1" i="1">
                <a:solidFill>
                  <a:schemeClr val="dk1"/>
                </a:solidFill>
                <a:latin typeface="Arial"/>
                <a:ea typeface="Arial"/>
                <a:cs typeface="Arial"/>
                <a:sym typeface="Arial"/>
              </a:defRPr>
            </a:lvl1pPr>
            <a:lvl2pPr marL="38100" marR="0" lvl="1" indent="0" algn="l" rtl="0">
              <a:lnSpc>
                <a:spcPct val="100000"/>
              </a:lnSpc>
              <a:spcBef>
                <a:spcPts val="0"/>
              </a:spcBef>
              <a:buNone/>
              <a:defRPr sz="800" b="1" i="1">
                <a:solidFill>
                  <a:schemeClr val="dk1"/>
                </a:solidFill>
                <a:latin typeface="Arial"/>
                <a:ea typeface="Arial"/>
                <a:cs typeface="Arial"/>
                <a:sym typeface="Arial"/>
              </a:defRPr>
            </a:lvl2pPr>
            <a:lvl3pPr marL="38100" marR="0" lvl="2" indent="0" algn="l" rtl="0">
              <a:lnSpc>
                <a:spcPct val="100000"/>
              </a:lnSpc>
              <a:spcBef>
                <a:spcPts val="0"/>
              </a:spcBef>
              <a:buNone/>
              <a:defRPr sz="800" b="1" i="1">
                <a:solidFill>
                  <a:schemeClr val="dk1"/>
                </a:solidFill>
                <a:latin typeface="Arial"/>
                <a:ea typeface="Arial"/>
                <a:cs typeface="Arial"/>
                <a:sym typeface="Arial"/>
              </a:defRPr>
            </a:lvl3pPr>
            <a:lvl4pPr marL="38100" marR="0" lvl="3" indent="0" algn="l" rtl="0">
              <a:lnSpc>
                <a:spcPct val="100000"/>
              </a:lnSpc>
              <a:spcBef>
                <a:spcPts val="0"/>
              </a:spcBef>
              <a:buNone/>
              <a:defRPr sz="800" b="1" i="1">
                <a:solidFill>
                  <a:schemeClr val="dk1"/>
                </a:solidFill>
                <a:latin typeface="Arial"/>
                <a:ea typeface="Arial"/>
                <a:cs typeface="Arial"/>
                <a:sym typeface="Arial"/>
              </a:defRPr>
            </a:lvl4pPr>
            <a:lvl5pPr marL="38100" marR="0" lvl="4" indent="0" algn="l" rtl="0">
              <a:lnSpc>
                <a:spcPct val="100000"/>
              </a:lnSpc>
              <a:spcBef>
                <a:spcPts val="0"/>
              </a:spcBef>
              <a:buNone/>
              <a:defRPr sz="800" b="1" i="1">
                <a:solidFill>
                  <a:schemeClr val="dk1"/>
                </a:solidFill>
                <a:latin typeface="Arial"/>
                <a:ea typeface="Arial"/>
                <a:cs typeface="Arial"/>
                <a:sym typeface="Arial"/>
              </a:defRPr>
            </a:lvl5pPr>
            <a:lvl6pPr marL="38100" marR="0" lvl="5" indent="0" algn="l" rtl="0">
              <a:lnSpc>
                <a:spcPct val="100000"/>
              </a:lnSpc>
              <a:spcBef>
                <a:spcPts val="0"/>
              </a:spcBef>
              <a:buNone/>
              <a:defRPr sz="800" b="1" i="1">
                <a:solidFill>
                  <a:schemeClr val="dk1"/>
                </a:solidFill>
                <a:latin typeface="Arial"/>
                <a:ea typeface="Arial"/>
                <a:cs typeface="Arial"/>
                <a:sym typeface="Arial"/>
              </a:defRPr>
            </a:lvl6pPr>
            <a:lvl7pPr marL="38100" marR="0" lvl="6" indent="0" algn="l" rtl="0">
              <a:lnSpc>
                <a:spcPct val="100000"/>
              </a:lnSpc>
              <a:spcBef>
                <a:spcPts val="0"/>
              </a:spcBef>
              <a:buNone/>
              <a:defRPr sz="800" b="1" i="1">
                <a:solidFill>
                  <a:schemeClr val="dk1"/>
                </a:solidFill>
                <a:latin typeface="Arial"/>
                <a:ea typeface="Arial"/>
                <a:cs typeface="Arial"/>
                <a:sym typeface="Arial"/>
              </a:defRPr>
            </a:lvl7pPr>
            <a:lvl8pPr marL="38100" marR="0" lvl="7" indent="0" algn="l" rtl="0">
              <a:lnSpc>
                <a:spcPct val="100000"/>
              </a:lnSpc>
              <a:spcBef>
                <a:spcPts val="0"/>
              </a:spcBef>
              <a:buNone/>
              <a:defRPr sz="800" b="1" i="1">
                <a:solidFill>
                  <a:schemeClr val="dk1"/>
                </a:solidFill>
                <a:latin typeface="Arial"/>
                <a:ea typeface="Arial"/>
                <a:cs typeface="Arial"/>
                <a:sym typeface="Arial"/>
              </a:defRPr>
            </a:lvl8pPr>
            <a:lvl9pPr marL="38100" marR="0" lvl="8" indent="0" algn="l" rtl="0">
              <a:lnSpc>
                <a:spcPct val="100000"/>
              </a:lnSpc>
              <a:spcBef>
                <a:spcPts val="0"/>
              </a:spcBef>
              <a:buNone/>
              <a:defRPr sz="800" b="1" i="1">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g1fc2ea94b88_0_110"/>
          <p:cNvSpPr txBox="1">
            <a:spLocks noGrp="1"/>
          </p:cNvSpPr>
          <p:nvPr>
            <p:ph type="title"/>
          </p:nvPr>
        </p:nvSpPr>
        <p:spPr>
          <a:xfrm>
            <a:off x="2201100" y="141350"/>
            <a:ext cx="4741800" cy="430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600" b="1" i="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g1fc2ea94b88_0_110"/>
          <p:cNvSpPr txBox="1">
            <a:spLocks noGrp="1"/>
          </p:cNvSpPr>
          <p:nvPr>
            <p:ph type="body" idx="1"/>
          </p:nvPr>
        </p:nvSpPr>
        <p:spPr>
          <a:xfrm>
            <a:off x="190525" y="1521270"/>
            <a:ext cx="8554200" cy="21531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b="0" i="0">
                <a:solidFill>
                  <a:schemeClr val="dk1"/>
                </a:solidFill>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0" name="Google Shape;70;g1fc2ea94b88_0_11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g1fc2ea94b88_0_11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g1fc2ea94b88_0_110"/>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800" b="1" i="1">
                <a:solidFill>
                  <a:schemeClr val="dk1"/>
                </a:solidFill>
                <a:latin typeface="Arial"/>
                <a:ea typeface="Arial"/>
                <a:cs typeface="Arial"/>
                <a:sym typeface="Arial"/>
              </a:defRPr>
            </a:lvl1pPr>
            <a:lvl2pPr marL="38100" marR="0" lvl="1" indent="0" algn="l" rtl="0">
              <a:lnSpc>
                <a:spcPct val="100000"/>
              </a:lnSpc>
              <a:spcBef>
                <a:spcPts val="0"/>
              </a:spcBef>
              <a:buNone/>
              <a:defRPr sz="800" b="1" i="1">
                <a:solidFill>
                  <a:schemeClr val="dk1"/>
                </a:solidFill>
                <a:latin typeface="Arial"/>
                <a:ea typeface="Arial"/>
                <a:cs typeface="Arial"/>
                <a:sym typeface="Arial"/>
              </a:defRPr>
            </a:lvl2pPr>
            <a:lvl3pPr marL="38100" marR="0" lvl="2" indent="0" algn="l" rtl="0">
              <a:lnSpc>
                <a:spcPct val="100000"/>
              </a:lnSpc>
              <a:spcBef>
                <a:spcPts val="0"/>
              </a:spcBef>
              <a:buNone/>
              <a:defRPr sz="800" b="1" i="1">
                <a:solidFill>
                  <a:schemeClr val="dk1"/>
                </a:solidFill>
                <a:latin typeface="Arial"/>
                <a:ea typeface="Arial"/>
                <a:cs typeface="Arial"/>
                <a:sym typeface="Arial"/>
              </a:defRPr>
            </a:lvl3pPr>
            <a:lvl4pPr marL="38100" marR="0" lvl="3" indent="0" algn="l" rtl="0">
              <a:lnSpc>
                <a:spcPct val="100000"/>
              </a:lnSpc>
              <a:spcBef>
                <a:spcPts val="0"/>
              </a:spcBef>
              <a:buNone/>
              <a:defRPr sz="800" b="1" i="1">
                <a:solidFill>
                  <a:schemeClr val="dk1"/>
                </a:solidFill>
                <a:latin typeface="Arial"/>
                <a:ea typeface="Arial"/>
                <a:cs typeface="Arial"/>
                <a:sym typeface="Arial"/>
              </a:defRPr>
            </a:lvl4pPr>
            <a:lvl5pPr marL="38100" marR="0" lvl="4" indent="0" algn="l" rtl="0">
              <a:lnSpc>
                <a:spcPct val="100000"/>
              </a:lnSpc>
              <a:spcBef>
                <a:spcPts val="0"/>
              </a:spcBef>
              <a:buNone/>
              <a:defRPr sz="800" b="1" i="1">
                <a:solidFill>
                  <a:schemeClr val="dk1"/>
                </a:solidFill>
                <a:latin typeface="Arial"/>
                <a:ea typeface="Arial"/>
                <a:cs typeface="Arial"/>
                <a:sym typeface="Arial"/>
              </a:defRPr>
            </a:lvl5pPr>
            <a:lvl6pPr marL="38100" marR="0" lvl="5" indent="0" algn="l" rtl="0">
              <a:lnSpc>
                <a:spcPct val="100000"/>
              </a:lnSpc>
              <a:spcBef>
                <a:spcPts val="0"/>
              </a:spcBef>
              <a:buNone/>
              <a:defRPr sz="800" b="1" i="1">
                <a:solidFill>
                  <a:schemeClr val="dk1"/>
                </a:solidFill>
                <a:latin typeface="Arial"/>
                <a:ea typeface="Arial"/>
                <a:cs typeface="Arial"/>
                <a:sym typeface="Arial"/>
              </a:defRPr>
            </a:lvl6pPr>
            <a:lvl7pPr marL="38100" marR="0" lvl="6" indent="0" algn="l" rtl="0">
              <a:lnSpc>
                <a:spcPct val="100000"/>
              </a:lnSpc>
              <a:spcBef>
                <a:spcPts val="0"/>
              </a:spcBef>
              <a:buNone/>
              <a:defRPr sz="800" b="1" i="1">
                <a:solidFill>
                  <a:schemeClr val="dk1"/>
                </a:solidFill>
                <a:latin typeface="Arial"/>
                <a:ea typeface="Arial"/>
                <a:cs typeface="Arial"/>
                <a:sym typeface="Arial"/>
              </a:defRPr>
            </a:lvl7pPr>
            <a:lvl8pPr marL="38100" marR="0" lvl="7" indent="0" algn="l" rtl="0">
              <a:lnSpc>
                <a:spcPct val="100000"/>
              </a:lnSpc>
              <a:spcBef>
                <a:spcPts val="0"/>
              </a:spcBef>
              <a:buNone/>
              <a:defRPr sz="800" b="1" i="1">
                <a:solidFill>
                  <a:schemeClr val="dk1"/>
                </a:solidFill>
                <a:latin typeface="Arial"/>
                <a:ea typeface="Arial"/>
                <a:cs typeface="Arial"/>
                <a:sym typeface="Arial"/>
              </a:defRPr>
            </a:lvl8pPr>
            <a:lvl9pPr marL="38100" marR="0" lvl="8" indent="0" algn="l" rtl="0">
              <a:lnSpc>
                <a:spcPct val="100000"/>
              </a:lnSpc>
              <a:spcBef>
                <a:spcPts val="0"/>
              </a:spcBef>
              <a:buNone/>
              <a:defRPr sz="800" b="1" i="1">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3"/>
        <p:cNvGrpSpPr/>
        <p:nvPr/>
      </p:nvGrpSpPr>
      <p:grpSpPr>
        <a:xfrm>
          <a:off x="0" y="0"/>
          <a:ext cx="0" cy="0"/>
          <a:chOff x="0" y="0"/>
          <a:chExt cx="0" cy="0"/>
        </a:xfrm>
      </p:grpSpPr>
      <p:sp>
        <p:nvSpPr>
          <p:cNvPr id="74" name="Google Shape;74;g1fc2ea94b88_0_11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g1fc2ea94b88_0_11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g1fc2ea94b88_0_116"/>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800" b="1" i="1">
                <a:solidFill>
                  <a:schemeClr val="dk1"/>
                </a:solidFill>
                <a:latin typeface="Arial"/>
                <a:ea typeface="Arial"/>
                <a:cs typeface="Arial"/>
                <a:sym typeface="Arial"/>
              </a:defRPr>
            </a:lvl1pPr>
            <a:lvl2pPr marL="38100" marR="0" lvl="1" indent="0" algn="l" rtl="0">
              <a:lnSpc>
                <a:spcPct val="100000"/>
              </a:lnSpc>
              <a:spcBef>
                <a:spcPts val="0"/>
              </a:spcBef>
              <a:buNone/>
              <a:defRPr sz="800" b="1" i="1">
                <a:solidFill>
                  <a:schemeClr val="dk1"/>
                </a:solidFill>
                <a:latin typeface="Arial"/>
                <a:ea typeface="Arial"/>
                <a:cs typeface="Arial"/>
                <a:sym typeface="Arial"/>
              </a:defRPr>
            </a:lvl2pPr>
            <a:lvl3pPr marL="38100" marR="0" lvl="2" indent="0" algn="l" rtl="0">
              <a:lnSpc>
                <a:spcPct val="100000"/>
              </a:lnSpc>
              <a:spcBef>
                <a:spcPts val="0"/>
              </a:spcBef>
              <a:buNone/>
              <a:defRPr sz="800" b="1" i="1">
                <a:solidFill>
                  <a:schemeClr val="dk1"/>
                </a:solidFill>
                <a:latin typeface="Arial"/>
                <a:ea typeface="Arial"/>
                <a:cs typeface="Arial"/>
                <a:sym typeface="Arial"/>
              </a:defRPr>
            </a:lvl3pPr>
            <a:lvl4pPr marL="38100" marR="0" lvl="3" indent="0" algn="l" rtl="0">
              <a:lnSpc>
                <a:spcPct val="100000"/>
              </a:lnSpc>
              <a:spcBef>
                <a:spcPts val="0"/>
              </a:spcBef>
              <a:buNone/>
              <a:defRPr sz="800" b="1" i="1">
                <a:solidFill>
                  <a:schemeClr val="dk1"/>
                </a:solidFill>
                <a:latin typeface="Arial"/>
                <a:ea typeface="Arial"/>
                <a:cs typeface="Arial"/>
                <a:sym typeface="Arial"/>
              </a:defRPr>
            </a:lvl4pPr>
            <a:lvl5pPr marL="38100" marR="0" lvl="4" indent="0" algn="l" rtl="0">
              <a:lnSpc>
                <a:spcPct val="100000"/>
              </a:lnSpc>
              <a:spcBef>
                <a:spcPts val="0"/>
              </a:spcBef>
              <a:buNone/>
              <a:defRPr sz="800" b="1" i="1">
                <a:solidFill>
                  <a:schemeClr val="dk1"/>
                </a:solidFill>
                <a:latin typeface="Arial"/>
                <a:ea typeface="Arial"/>
                <a:cs typeface="Arial"/>
                <a:sym typeface="Arial"/>
              </a:defRPr>
            </a:lvl5pPr>
            <a:lvl6pPr marL="38100" marR="0" lvl="5" indent="0" algn="l" rtl="0">
              <a:lnSpc>
                <a:spcPct val="100000"/>
              </a:lnSpc>
              <a:spcBef>
                <a:spcPts val="0"/>
              </a:spcBef>
              <a:buNone/>
              <a:defRPr sz="800" b="1" i="1">
                <a:solidFill>
                  <a:schemeClr val="dk1"/>
                </a:solidFill>
                <a:latin typeface="Arial"/>
                <a:ea typeface="Arial"/>
                <a:cs typeface="Arial"/>
                <a:sym typeface="Arial"/>
              </a:defRPr>
            </a:lvl6pPr>
            <a:lvl7pPr marL="38100" marR="0" lvl="6" indent="0" algn="l" rtl="0">
              <a:lnSpc>
                <a:spcPct val="100000"/>
              </a:lnSpc>
              <a:spcBef>
                <a:spcPts val="0"/>
              </a:spcBef>
              <a:buNone/>
              <a:defRPr sz="800" b="1" i="1">
                <a:solidFill>
                  <a:schemeClr val="dk1"/>
                </a:solidFill>
                <a:latin typeface="Arial"/>
                <a:ea typeface="Arial"/>
                <a:cs typeface="Arial"/>
                <a:sym typeface="Arial"/>
              </a:defRPr>
            </a:lvl7pPr>
            <a:lvl8pPr marL="38100" marR="0" lvl="7" indent="0" algn="l" rtl="0">
              <a:lnSpc>
                <a:spcPct val="100000"/>
              </a:lnSpc>
              <a:spcBef>
                <a:spcPts val="0"/>
              </a:spcBef>
              <a:buNone/>
              <a:defRPr sz="800" b="1" i="1">
                <a:solidFill>
                  <a:schemeClr val="dk1"/>
                </a:solidFill>
                <a:latin typeface="Arial"/>
                <a:ea typeface="Arial"/>
                <a:cs typeface="Arial"/>
                <a:sym typeface="Arial"/>
              </a:defRPr>
            </a:lvl8pPr>
            <a:lvl9pPr marL="38100" marR="0" lvl="8" indent="0" algn="l" rtl="0">
              <a:lnSpc>
                <a:spcPct val="100000"/>
              </a:lnSpc>
              <a:spcBef>
                <a:spcPts val="0"/>
              </a:spcBef>
              <a:buNone/>
              <a:defRPr sz="800" b="1" i="1">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7"/>
        <p:cNvGrpSpPr/>
        <p:nvPr/>
      </p:nvGrpSpPr>
      <p:grpSpPr>
        <a:xfrm>
          <a:off x="0" y="0"/>
          <a:ext cx="0" cy="0"/>
          <a:chOff x="0" y="0"/>
          <a:chExt cx="0" cy="0"/>
        </a:xfrm>
      </p:grpSpPr>
      <p:sp>
        <p:nvSpPr>
          <p:cNvPr id="78" name="Google Shape;78;g1fc2ea94b88_0_120"/>
          <p:cNvSpPr txBox="1">
            <a:spLocks noGrp="1"/>
          </p:cNvSpPr>
          <p:nvPr>
            <p:ph type="ctrTitle"/>
          </p:nvPr>
        </p:nvSpPr>
        <p:spPr>
          <a:xfrm>
            <a:off x="685800" y="1594485"/>
            <a:ext cx="7772400" cy="1080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g1fc2ea94b88_0_12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g1fc2ea94b88_0_12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g1fc2ea94b88_0_12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g1fc2ea94b88_0_120"/>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800" b="1" i="1">
                <a:solidFill>
                  <a:schemeClr val="dk1"/>
                </a:solidFill>
                <a:latin typeface="Arial"/>
                <a:ea typeface="Arial"/>
                <a:cs typeface="Arial"/>
                <a:sym typeface="Arial"/>
              </a:defRPr>
            </a:lvl1pPr>
            <a:lvl2pPr marL="38100" marR="0" lvl="1" indent="0" algn="l" rtl="0">
              <a:lnSpc>
                <a:spcPct val="100000"/>
              </a:lnSpc>
              <a:spcBef>
                <a:spcPts val="0"/>
              </a:spcBef>
              <a:buNone/>
              <a:defRPr sz="800" b="1" i="1">
                <a:solidFill>
                  <a:schemeClr val="dk1"/>
                </a:solidFill>
                <a:latin typeface="Arial"/>
                <a:ea typeface="Arial"/>
                <a:cs typeface="Arial"/>
                <a:sym typeface="Arial"/>
              </a:defRPr>
            </a:lvl2pPr>
            <a:lvl3pPr marL="38100" marR="0" lvl="2" indent="0" algn="l" rtl="0">
              <a:lnSpc>
                <a:spcPct val="100000"/>
              </a:lnSpc>
              <a:spcBef>
                <a:spcPts val="0"/>
              </a:spcBef>
              <a:buNone/>
              <a:defRPr sz="800" b="1" i="1">
                <a:solidFill>
                  <a:schemeClr val="dk1"/>
                </a:solidFill>
                <a:latin typeface="Arial"/>
                <a:ea typeface="Arial"/>
                <a:cs typeface="Arial"/>
                <a:sym typeface="Arial"/>
              </a:defRPr>
            </a:lvl3pPr>
            <a:lvl4pPr marL="38100" marR="0" lvl="3" indent="0" algn="l" rtl="0">
              <a:lnSpc>
                <a:spcPct val="100000"/>
              </a:lnSpc>
              <a:spcBef>
                <a:spcPts val="0"/>
              </a:spcBef>
              <a:buNone/>
              <a:defRPr sz="800" b="1" i="1">
                <a:solidFill>
                  <a:schemeClr val="dk1"/>
                </a:solidFill>
                <a:latin typeface="Arial"/>
                <a:ea typeface="Arial"/>
                <a:cs typeface="Arial"/>
                <a:sym typeface="Arial"/>
              </a:defRPr>
            </a:lvl4pPr>
            <a:lvl5pPr marL="38100" marR="0" lvl="4" indent="0" algn="l" rtl="0">
              <a:lnSpc>
                <a:spcPct val="100000"/>
              </a:lnSpc>
              <a:spcBef>
                <a:spcPts val="0"/>
              </a:spcBef>
              <a:buNone/>
              <a:defRPr sz="800" b="1" i="1">
                <a:solidFill>
                  <a:schemeClr val="dk1"/>
                </a:solidFill>
                <a:latin typeface="Arial"/>
                <a:ea typeface="Arial"/>
                <a:cs typeface="Arial"/>
                <a:sym typeface="Arial"/>
              </a:defRPr>
            </a:lvl5pPr>
            <a:lvl6pPr marL="38100" marR="0" lvl="5" indent="0" algn="l" rtl="0">
              <a:lnSpc>
                <a:spcPct val="100000"/>
              </a:lnSpc>
              <a:spcBef>
                <a:spcPts val="0"/>
              </a:spcBef>
              <a:buNone/>
              <a:defRPr sz="800" b="1" i="1">
                <a:solidFill>
                  <a:schemeClr val="dk1"/>
                </a:solidFill>
                <a:latin typeface="Arial"/>
                <a:ea typeface="Arial"/>
                <a:cs typeface="Arial"/>
                <a:sym typeface="Arial"/>
              </a:defRPr>
            </a:lvl6pPr>
            <a:lvl7pPr marL="38100" marR="0" lvl="6" indent="0" algn="l" rtl="0">
              <a:lnSpc>
                <a:spcPct val="100000"/>
              </a:lnSpc>
              <a:spcBef>
                <a:spcPts val="0"/>
              </a:spcBef>
              <a:buNone/>
              <a:defRPr sz="800" b="1" i="1">
                <a:solidFill>
                  <a:schemeClr val="dk1"/>
                </a:solidFill>
                <a:latin typeface="Arial"/>
                <a:ea typeface="Arial"/>
                <a:cs typeface="Arial"/>
                <a:sym typeface="Arial"/>
              </a:defRPr>
            </a:lvl7pPr>
            <a:lvl8pPr marL="38100" marR="0" lvl="7" indent="0" algn="l" rtl="0">
              <a:lnSpc>
                <a:spcPct val="100000"/>
              </a:lnSpc>
              <a:spcBef>
                <a:spcPts val="0"/>
              </a:spcBef>
              <a:buNone/>
              <a:defRPr sz="800" b="1" i="1">
                <a:solidFill>
                  <a:schemeClr val="dk1"/>
                </a:solidFill>
                <a:latin typeface="Arial"/>
                <a:ea typeface="Arial"/>
                <a:cs typeface="Arial"/>
                <a:sym typeface="Arial"/>
              </a:defRPr>
            </a:lvl8pPr>
            <a:lvl9pPr marL="38100" marR="0" lvl="8" indent="0" algn="l" rtl="0">
              <a:lnSpc>
                <a:spcPct val="100000"/>
              </a:lnSpc>
              <a:spcBef>
                <a:spcPts val="0"/>
              </a:spcBef>
              <a:buNone/>
              <a:defRPr sz="800" b="1" i="1">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g1fc2ea94b88_0_126"/>
          <p:cNvSpPr txBox="1">
            <a:spLocks noGrp="1"/>
          </p:cNvSpPr>
          <p:nvPr>
            <p:ph type="title"/>
          </p:nvPr>
        </p:nvSpPr>
        <p:spPr>
          <a:xfrm>
            <a:off x="2201100" y="141350"/>
            <a:ext cx="4741800" cy="430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600" b="1" i="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g1fc2ea94b88_0_126"/>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86" name="Google Shape;86;g1fc2ea94b88_0_126"/>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87" name="Google Shape;87;g1fc2ea94b88_0_12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g1fc2ea94b88_0_1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g1fc2ea94b88_0_126"/>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800" b="1" i="1">
                <a:solidFill>
                  <a:schemeClr val="dk1"/>
                </a:solidFill>
                <a:latin typeface="Arial"/>
                <a:ea typeface="Arial"/>
                <a:cs typeface="Arial"/>
                <a:sym typeface="Arial"/>
              </a:defRPr>
            </a:lvl1pPr>
            <a:lvl2pPr marL="38100" marR="0" lvl="1" indent="0" algn="l" rtl="0">
              <a:lnSpc>
                <a:spcPct val="100000"/>
              </a:lnSpc>
              <a:spcBef>
                <a:spcPts val="0"/>
              </a:spcBef>
              <a:buNone/>
              <a:defRPr sz="800" b="1" i="1">
                <a:solidFill>
                  <a:schemeClr val="dk1"/>
                </a:solidFill>
                <a:latin typeface="Arial"/>
                <a:ea typeface="Arial"/>
                <a:cs typeface="Arial"/>
                <a:sym typeface="Arial"/>
              </a:defRPr>
            </a:lvl2pPr>
            <a:lvl3pPr marL="38100" marR="0" lvl="2" indent="0" algn="l" rtl="0">
              <a:lnSpc>
                <a:spcPct val="100000"/>
              </a:lnSpc>
              <a:spcBef>
                <a:spcPts val="0"/>
              </a:spcBef>
              <a:buNone/>
              <a:defRPr sz="800" b="1" i="1">
                <a:solidFill>
                  <a:schemeClr val="dk1"/>
                </a:solidFill>
                <a:latin typeface="Arial"/>
                <a:ea typeface="Arial"/>
                <a:cs typeface="Arial"/>
                <a:sym typeface="Arial"/>
              </a:defRPr>
            </a:lvl3pPr>
            <a:lvl4pPr marL="38100" marR="0" lvl="3" indent="0" algn="l" rtl="0">
              <a:lnSpc>
                <a:spcPct val="100000"/>
              </a:lnSpc>
              <a:spcBef>
                <a:spcPts val="0"/>
              </a:spcBef>
              <a:buNone/>
              <a:defRPr sz="800" b="1" i="1">
                <a:solidFill>
                  <a:schemeClr val="dk1"/>
                </a:solidFill>
                <a:latin typeface="Arial"/>
                <a:ea typeface="Arial"/>
                <a:cs typeface="Arial"/>
                <a:sym typeface="Arial"/>
              </a:defRPr>
            </a:lvl4pPr>
            <a:lvl5pPr marL="38100" marR="0" lvl="4" indent="0" algn="l" rtl="0">
              <a:lnSpc>
                <a:spcPct val="100000"/>
              </a:lnSpc>
              <a:spcBef>
                <a:spcPts val="0"/>
              </a:spcBef>
              <a:buNone/>
              <a:defRPr sz="800" b="1" i="1">
                <a:solidFill>
                  <a:schemeClr val="dk1"/>
                </a:solidFill>
                <a:latin typeface="Arial"/>
                <a:ea typeface="Arial"/>
                <a:cs typeface="Arial"/>
                <a:sym typeface="Arial"/>
              </a:defRPr>
            </a:lvl5pPr>
            <a:lvl6pPr marL="38100" marR="0" lvl="5" indent="0" algn="l" rtl="0">
              <a:lnSpc>
                <a:spcPct val="100000"/>
              </a:lnSpc>
              <a:spcBef>
                <a:spcPts val="0"/>
              </a:spcBef>
              <a:buNone/>
              <a:defRPr sz="800" b="1" i="1">
                <a:solidFill>
                  <a:schemeClr val="dk1"/>
                </a:solidFill>
                <a:latin typeface="Arial"/>
                <a:ea typeface="Arial"/>
                <a:cs typeface="Arial"/>
                <a:sym typeface="Arial"/>
              </a:defRPr>
            </a:lvl6pPr>
            <a:lvl7pPr marL="38100" marR="0" lvl="6" indent="0" algn="l" rtl="0">
              <a:lnSpc>
                <a:spcPct val="100000"/>
              </a:lnSpc>
              <a:spcBef>
                <a:spcPts val="0"/>
              </a:spcBef>
              <a:buNone/>
              <a:defRPr sz="800" b="1" i="1">
                <a:solidFill>
                  <a:schemeClr val="dk1"/>
                </a:solidFill>
                <a:latin typeface="Arial"/>
                <a:ea typeface="Arial"/>
                <a:cs typeface="Arial"/>
                <a:sym typeface="Arial"/>
              </a:defRPr>
            </a:lvl7pPr>
            <a:lvl8pPr marL="38100" marR="0" lvl="7" indent="0" algn="l" rtl="0">
              <a:lnSpc>
                <a:spcPct val="100000"/>
              </a:lnSpc>
              <a:spcBef>
                <a:spcPts val="0"/>
              </a:spcBef>
              <a:buNone/>
              <a:defRPr sz="800" b="1" i="1">
                <a:solidFill>
                  <a:schemeClr val="dk1"/>
                </a:solidFill>
                <a:latin typeface="Arial"/>
                <a:ea typeface="Arial"/>
                <a:cs typeface="Arial"/>
                <a:sym typeface="Arial"/>
              </a:defRPr>
            </a:lvl8pPr>
            <a:lvl9pPr marL="38100" marR="0" lvl="8" indent="0" algn="l" rtl="0">
              <a:lnSpc>
                <a:spcPct val="100000"/>
              </a:lnSpc>
              <a:spcBef>
                <a:spcPts val="0"/>
              </a:spcBef>
              <a:buNone/>
              <a:defRPr sz="800" b="1" i="1">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4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4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4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4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4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4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4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g1fc2ea94b88_0_93"/>
          <p:cNvPicPr preferRelativeResize="0"/>
          <p:nvPr/>
        </p:nvPicPr>
        <p:blipFill rotWithShape="1">
          <a:blip r:embed="rId7">
            <a:alphaModFix/>
          </a:blip>
          <a:srcRect/>
          <a:stretch/>
        </p:blipFill>
        <p:spPr>
          <a:xfrm>
            <a:off x="207263" y="4889753"/>
            <a:ext cx="294894" cy="162306"/>
          </a:xfrm>
          <a:prstGeom prst="rect">
            <a:avLst/>
          </a:prstGeom>
          <a:noFill/>
          <a:ln>
            <a:noFill/>
          </a:ln>
        </p:spPr>
      </p:pic>
      <p:sp>
        <p:nvSpPr>
          <p:cNvPr id="52" name="Google Shape;52;g1fc2ea94b88_0_93"/>
          <p:cNvSpPr/>
          <p:nvPr/>
        </p:nvSpPr>
        <p:spPr>
          <a:xfrm>
            <a:off x="685800" y="4894395"/>
            <a:ext cx="317500" cy="157638"/>
          </a:xfrm>
          <a:custGeom>
            <a:avLst/>
            <a:gdLst/>
            <a:ahLst/>
            <a:cxnLst/>
            <a:rect l="l" t="t" r="r" b="b"/>
            <a:pathLst>
              <a:path w="317500" h="210184" extrusionOk="0">
                <a:moveTo>
                  <a:pt x="118397" y="185366"/>
                </a:moveTo>
                <a:lnTo>
                  <a:pt x="118397" y="209979"/>
                </a:lnTo>
                <a:lnTo>
                  <a:pt x="317325" y="209979"/>
                </a:lnTo>
                <a:lnTo>
                  <a:pt x="317325" y="186037"/>
                </a:lnTo>
                <a:lnTo>
                  <a:pt x="126851" y="186037"/>
                </a:lnTo>
                <a:lnTo>
                  <a:pt x="122584" y="185767"/>
                </a:lnTo>
                <a:lnTo>
                  <a:pt x="118397" y="185366"/>
                </a:lnTo>
                <a:close/>
              </a:path>
              <a:path w="317500" h="210184" extrusionOk="0">
                <a:moveTo>
                  <a:pt x="317325" y="111462"/>
                </a:moveTo>
                <a:lnTo>
                  <a:pt x="257322" y="111462"/>
                </a:lnTo>
                <a:lnTo>
                  <a:pt x="264800" y="116206"/>
                </a:lnTo>
                <a:lnTo>
                  <a:pt x="275715" y="122286"/>
                </a:lnTo>
                <a:lnTo>
                  <a:pt x="286451" y="128427"/>
                </a:lnTo>
                <a:lnTo>
                  <a:pt x="216535" y="170634"/>
                </a:lnTo>
                <a:lnTo>
                  <a:pt x="171139" y="181907"/>
                </a:lnTo>
                <a:lnTo>
                  <a:pt x="131287" y="186037"/>
                </a:lnTo>
                <a:lnTo>
                  <a:pt x="317325" y="186037"/>
                </a:lnTo>
                <a:lnTo>
                  <a:pt x="317325" y="111462"/>
                </a:lnTo>
                <a:close/>
              </a:path>
              <a:path w="317500" h="210184" extrusionOk="0">
                <a:moveTo>
                  <a:pt x="118397" y="28331"/>
                </a:moveTo>
                <a:lnTo>
                  <a:pt x="73129" y="39671"/>
                </a:lnTo>
                <a:lnTo>
                  <a:pt x="35404" y="59656"/>
                </a:lnTo>
                <a:lnTo>
                  <a:pt x="9576" y="78686"/>
                </a:lnTo>
                <a:lnTo>
                  <a:pt x="0" y="87162"/>
                </a:lnTo>
                <a:lnTo>
                  <a:pt x="6226" y="101348"/>
                </a:lnTo>
                <a:lnTo>
                  <a:pt x="26469" y="133176"/>
                </a:lnTo>
                <a:lnTo>
                  <a:pt x="63077" y="166547"/>
                </a:lnTo>
                <a:lnTo>
                  <a:pt x="118397" y="185366"/>
                </a:lnTo>
                <a:lnTo>
                  <a:pt x="118397" y="169042"/>
                </a:lnTo>
                <a:lnTo>
                  <a:pt x="77944" y="153353"/>
                </a:lnTo>
                <a:lnTo>
                  <a:pt x="51392" y="126698"/>
                </a:lnTo>
                <a:lnTo>
                  <a:pt x="36848" y="101553"/>
                </a:lnTo>
                <a:lnTo>
                  <a:pt x="32421" y="90398"/>
                </a:lnTo>
                <a:lnTo>
                  <a:pt x="37799" y="83715"/>
                </a:lnTo>
                <a:lnTo>
                  <a:pt x="53927" y="68684"/>
                </a:lnTo>
                <a:lnTo>
                  <a:pt x="80796" y="52833"/>
                </a:lnTo>
                <a:lnTo>
                  <a:pt x="118397" y="43687"/>
                </a:lnTo>
                <a:lnTo>
                  <a:pt x="118397" y="28331"/>
                </a:lnTo>
                <a:close/>
              </a:path>
              <a:path w="317500" h="210184" extrusionOk="0">
                <a:moveTo>
                  <a:pt x="118397" y="151528"/>
                </a:moveTo>
                <a:lnTo>
                  <a:pt x="118397" y="169042"/>
                </a:lnTo>
                <a:lnTo>
                  <a:pt x="122275" y="169534"/>
                </a:lnTo>
                <a:lnTo>
                  <a:pt x="126291" y="169824"/>
                </a:lnTo>
                <a:lnTo>
                  <a:pt x="130483" y="169824"/>
                </a:lnTo>
                <a:lnTo>
                  <a:pt x="167228" y="165154"/>
                </a:lnTo>
                <a:lnTo>
                  <a:pt x="199015" y="152806"/>
                </a:lnTo>
                <a:lnTo>
                  <a:pt x="127758" y="152806"/>
                </a:lnTo>
                <a:lnTo>
                  <a:pt x="122932" y="152331"/>
                </a:lnTo>
                <a:lnTo>
                  <a:pt x="118397" y="151528"/>
                </a:lnTo>
                <a:close/>
              </a:path>
              <a:path w="317500" h="210184" extrusionOk="0">
                <a:moveTo>
                  <a:pt x="317325" y="27998"/>
                </a:moveTo>
                <a:lnTo>
                  <a:pt x="123994" y="27998"/>
                </a:lnTo>
                <a:lnTo>
                  <a:pt x="173045" y="36217"/>
                </a:lnTo>
                <a:lnTo>
                  <a:pt x="210619" y="56668"/>
                </a:lnTo>
                <a:lnTo>
                  <a:pt x="234665" y="77576"/>
                </a:lnTo>
                <a:lnTo>
                  <a:pt x="243136" y="87162"/>
                </a:lnTo>
                <a:lnTo>
                  <a:pt x="233822" y="97419"/>
                </a:lnTo>
                <a:lnTo>
                  <a:pt x="209113" y="119984"/>
                </a:lnTo>
                <a:lnTo>
                  <a:pt x="173860" y="142549"/>
                </a:lnTo>
                <a:lnTo>
                  <a:pt x="132910" y="152806"/>
                </a:lnTo>
                <a:lnTo>
                  <a:pt x="199015" y="152806"/>
                </a:lnTo>
                <a:lnTo>
                  <a:pt x="199785" y="152506"/>
                </a:lnTo>
                <a:lnTo>
                  <a:pt x="229401" y="133928"/>
                </a:lnTo>
                <a:lnTo>
                  <a:pt x="257322" y="111462"/>
                </a:lnTo>
                <a:lnTo>
                  <a:pt x="317325" y="111462"/>
                </a:lnTo>
                <a:lnTo>
                  <a:pt x="317325" y="27998"/>
                </a:lnTo>
                <a:close/>
              </a:path>
              <a:path w="317500" h="210184" extrusionOk="0">
                <a:moveTo>
                  <a:pt x="118397" y="62655"/>
                </a:moveTo>
                <a:lnTo>
                  <a:pt x="92450" y="69091"/>
                </a:lnTo>
                <a:lnTo>
                  <a:pt x="73000" y="79181"/>
                </a:lnTo>
                <a:lnTo>
                  <a:pt x="60789" y="88490"/>
                </a:lnTo>
                <a:lnTo>
                  <a:pt x="56554" y="92579"/>
                </a:lnTo>
                <a:lnTo>
                  <a:pt x="59410" y="100576"/>
                </a:lnTo>
                <a:lnTo>
                  <a:pt x="69323" y="118817"/>
                </a:lnTo>
                <a:lnTo>
                  <a:pt x="88313" y="138677"/>
                </a:lnTo>
                <a:lnTo>
                  <a:pt x="118397" y="151528"/>
                </a:lnTo>
                <a:lnTo>
                  <a:pt x="118397" y="136575"/>
                </a:lnTo>
                <a:lnTo>
                  <a:pt x="101234" y="126296"/>
                </a:lnTo>
                <a:lnTo>
                  <a:pt x="90084" y="112622"/>
                </a:lnTo>
                <a:lnTo>
                  <a:pt x="84019" y="100576"/>
                </a:lnTo>
                <a:lnTo>
                  <a:pt x="82240" y="95545"/>
                </a:lnTo>
                <a:lnTo>
                  <a:pt x="85088" y="92579"/>
                </a:lnTo>
                <a:lnTo>
                  <a:pt x="92685" y="86387"/>
                </a:lnTo>
                <a:lnTo>
                  <a:pt x="104139" y="80603"/>
                </a:lnTo>
                <a:lnTo>
                  <a:pt x="118348" y="79052"/>
                </a:lnTo>
                <a:lnTo>
                  <a:pt x="118397" y="62655"/>
                </a:lnTo>
                <a:close/>
              </a:path>
              <a:path w="317500" h="210184" extrusionOk="0">
                <a:moveTo>
                  <a:pt x="118397" y="79061"/>
                </a:moveTo>
                <a:lnTo>
                  <a:pt x="118397" y="136575"/>
                </a:lnTo>
                <a:lnTo>
                  <a:pt x="122978" y="138112"/>
                </a:lnTo>
                <a:lnTo>
                  <a:pt x="128058" y="139028"/>
                </a:lnTo>
                <a:lnTo>
                  <a:pt x="133734" y="139028"/>
                </a:lnTo>
                <a:lnTo>
                  <a:pt x="162262" y="131050"/>
                </a:lnTo>
                <a:lnTo>
                  <a:pt x="186599" y="113500"/>
                </a:lnTo>
                <a:lnTo>
                  <a:pt x="189342" y="110658"/>
                </a:lnTo>
                <a:lnTo>
                  <a:pt x="154798" y="110658"/>
                </a:lnTo>
                <a:lnTo>
                  <a:pt x="146827" y="97527"/>
                </a:lnTo>
                <a:lnTo>
                  <a:pt x="139617" y="88185"/>
                </a:lnTo>
                <a:lnTo>
                  <a:pt x="130897" y="82181"/>
                </a:lnTo>
                <a:lnTo>
                  <a:pt x="118397" y="79061"/>
                </a:lnTo>
                <a:close/>
              </a:path>
              <a:path w="317500" h="210184" extrusionOk="0">
                <a:moveTo>
                  <a:pt x="181059" y="62038"/>
                </a:moveTo>
                <a:lnTo>
                  <a:pt x="128862" y="62038"/>
                </a:lnTo>
                <a:lnTo>
                  <a:pt x="151152" y="66077"/>
                </a:lnTo>
                <a:lnTo>
                  <a:pt x="167793" y="74964"/>
                </a:lnTo>
                <a:lnTo>
                  <a:pt x="178204" y="83852"/>
                </a:lnTo>
                <a:lnTo>
                  <a:pt x="181803" y="87891"/>
                </a:lnTo>
                <a:lnTo>
                  <a:pt x="154798" y="110658"/>
                </a:lnTo>
                <a:lnTo>
                  <a:pt x="189342" y="110658"/>
                </a:lnTo>
                <a:lnTo>
                  <a:pt x="203545" y="95950"/>
                </a:lnTo>
                <a:lnTo>
                  <a:pt x="209904" y="87972"/>
                </a:lnTo>
                <a:lnTo>
                  <a:pt x="203776" y="80779"/>
                </a:lnTo>
                <a:lnTo>
                  <a:pt x="186403" y="65074"/>
                </a:lnTo>
                <a:lnTo>
                  <a:pt x="181059" y="62038"/>
                </a:lnTo>
                <a:close/>
              </a:path>
              <a:path w="317500" h="210184" extrusionOk="0">
                <a:moveTo>
                  <a:pt x="118397" y="79052"/>
                </a:moveTo>
                <a:close/>
              </a:path>
              <a:path w="317500" h="210184" extrusionOk="0">
                <a:moveTo>
                  <a:pt x="123994" y="43399"/>
                </a:moveTo>
                <a:lnTo>
                  <a:pt x="122099" y="43458"/>
                </a:lnTo>
                <a:lnTo>
                  <a:pt x="120239" y="43557"/>
                </a:lnTo>
                <a:lnTo>
                  <a:pt x="118397" y="43687"/>
                </a:lnTo>
                <a:lnTo>
                  <a:pt x="118397" y="62655"/>
                </a:lnTo>
                <a:lnTo>
                  <a:pt x="121790" y="62293"/>
                </a:lnTo>
                <a:lnTo>
                  <a:pt x="125246" y="62038"/>
                </a:lnTo>
                <a:lnTo>
                  <a:pt x="181059" y="62038"/>
                </a:lnTo>
                <a:lnTo>
                  <a:pt x="159303" y="49676"/>
                </a:lnTo>
                <a:lnTo>
                  <a:pt x="123994" y="43399"/>
                </a:lnTo>
                <a:close/>
              </a:path>
              <a:path w="317500" h="210184" extrusionOk="0">
                <a:moveTo>
                  <a:pt x="317325" y="0"/>
                </a:moveTo>
                <a:lnTo>
                  <a:pt x="118397" y="0"/>
                </a:lnTo>
                <a:lnTo>
                  <a:pt x="118397" y="28331"/>
                </a:lnTo>
                <a:lnTo>
                  <a:pt x="120260" y="28183"/>
                </a:lnTo>
                <a:lnTo>
                  <a:pt x="122123" y="28065"/>
                </a:lnTo>
                <a:lnTo>
                  <a:pt x="123994" y="27998"/>
                </a:lnTo>
                <a:lnTo>
                  <a:pt x="317325" y="27998"/>
                </a:lnTo>
                <a:lnTo>
                  <a:pt x="317325" y="0"/>
                </a:lnTo>
                <a:close/>
              </a:path>
            </a:pathLst>
          </a:custGeom>
          <a:solidFill>
            <a:srgbClr val="81BB4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g1fc2ea94b88_0_93"/>
          <p:cNvSpPr/>
          <p:nvPr/>
        </p:nvSpPr>
        <p:spPr>
          <a:xfrm>
            <a:off x="904875" y="644135"/>
            <a:ext cx="7334250" cy="0"/>
          </a:xfrm>
          <a:custGeom>
            <a:avLst/>
            <a:gdLst/>
            <a:ahLst/>
            <a:cxnLst/>
            <a:rect l="l" t="t" r="r" b="b"/>
            <a:pathLst>
              <a:path w="7334250" h="120000" extrusionOk="0">
                <a:moveTo>
                  <a:pt x="0" y="0"/>
                </a:moveTo>
                <a:lnTo>
                  <a:pt x="7334250" y="0"/>
                </a:lnTo>
              </a:path>
            </a:pathLst>
          </a:custGeom>
          <a:noFill/>
          <a:ln w="69850"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g1fc2ea94b88_0_93"/>
          <p:cNvSpPr txBox="1">
            <a:spLocks noGrp="1"/>
          </p:cNvSpPr>
          <p:nvPr>
            <p:ph type="title"/>
          </p:nvPr>
        </p:nvSpPr>
        <p:spPr>
          <a:xfrm>
            <a:off x="2201100" y="141350"/>
            <a:ext cx="4741800" cy="4305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5" name="Google Shape;55;g1fc2ea94b88_0_93"/>
          <p:cNvSpPr txBox="1">
            <a:spLocks noGrp="1"/>
          </p:cNvSpPr>
          <p:nvPr>
            <p:ph type="body" idx="1"/>
          </p:nvPr>
        </p:nvSpPr>
        <p:spPr>
          <a:xfrm>
            <a:off x="190525" y="1521270"/>
            <a:ext cx="8554200" cy="21531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6" name="Google Shape;56;g1fc2ea94b88_0_9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g1fc2ea94b88_0_9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g1fc2ea94b88_0_93"/>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800" b="1" i="1" u="none">
                <a:solidFill>
                  <a:schemeClr val="dk1"/>
                </a:solidFill>
                <a:latin typeface="Arial"/>
                <a:ea typeface="Arial"/>
                <a:cs typeface="Arial"/>
                <a:sym typeface="Arial"/>
              </a:defRPr>
            </a:lvl1pPr>
            <a:lvl2pPr marL="38100" marR="0" lvl="1" indent="0" algn="l" rtl="0">
              <a:lnSpc>
                <a:spcPct val="100000"/>
              </a:lnSpc>
              <a:spcBef>
                <a:spcPts val="0"/>
              </a:spcBef>
              <a:buNone/>
              <a:defRPr sz="800" b="1" i="1" u="none">
                <a:solidFill>
                  <a:schemeClr val="dk1"/>
                </a:solidFill>
                <a:latin typeface="Arial"/>
                <a:ea typeface="Arial"/>
                <a:cs typeface="Arial"/>
                <a:sym typeface="Arial"/>
              </a:defRPr>
            </a:lvl2pPr>
            <a:lvl3pPr marL="38100" marR="0" lvl="2" indent="0" algn="l" rtl="0">
              <a:lnSpc>
                <a:spcPct val="100000"/>
              </a:lnSpc>
              <a:spcBef>
                <a:spcPts val="0"/>
              </a:spcBef>
              <a:buNone/>
              <a:defRPr sz="800" b="1" i="1" u="none">
                <a:solidFill>
                  <a:schemeClr val="dk1"/>
                </a:solidFill>
                <a:latin typeface="Arial"/>
                <a:ea typeface="Arial"/>
                <a:cs typeface="Arial"/>
                <a:sym typeface="Arial"/>
              </a:defRPr>
            </a:lvl3pPr>
            <a:lvl4pPr marL="38100" marR="0" lvl="3" indent="0" algn="l" rtl="0">
              <a:lnSpc>
                <a:spcPct val="100000"/>
              </a:lnSpc>
              <a:spcBef>
                <a:spcPts val="0"/>
              </a:spcBef>
              <a:buNone/>
              <a:defRPr sz="800" b="1" i="1" u="none">
                <a:solidFill>
                  <a:schemeClr val="dk1"/>
                </a:solidFill>
                <a:latin typeface="Arial"/>
                <a:ea typeface="Arial"/>
                <a:cs typeface="Arial"/>
                <a:sym typeface="Arial"/>
              </a:defRPr>
            </a:lvl4pPr>
            <a:lvl5pPr marL="38100" marR="0" lvl="4" indent="0" algn="l" rtl="0">
              <a:lnSpc>
                <a:spcPct val="100000"/>
              </a:lnSpc>
              <a:spcBef>
                <a:spcPts val="0"/>
              </a:spcBef>
              <a:buNone/>
              <a:defRPr sz="800" b="1" i="1" u="none">
                <a:solidFill>
                  <a:schemeClr val="dk1"/>
                </a:solidFill>
                <a:latin typeface="Arial"/>
                <a:ea typeface="Arial"/>
                <a:cs typeface="Arial"/>
                <a:sym typeface="Arial"/>
              </a:defRPr>
            </a:lvl5pPr>
            <a:lvl6pPr marL="38100" marR="0" lvl="5" indent="0" algn="l" rtl="0">
              <a:lnSpc>
                <a:spcPct val="100000"/>
              </a:lnSpc>
              <a:spcBef>
                <a:spcPts val="0"/>
              </a:spcBef>
              <a:buNone/>
              <a:defRPr sz="800" b="1" i="1" u="none">
                <a:solidFill>
                  <a:schemeClr val="dk1"/>
                </a:solidFill>
                <a:latin typeface="Arial"/>
                <a:ea typeface="Arial"/>
                <a:cs typeface="Arial"/>
                <a:sym typeface="Arial"/>
              </a:defRPr>
            </a:lvl6pPr>
            <a:lvl7pPr marL="38100" marR="0" lvl="6" indent="0" algn="l" rtl="0">
              <a:lnSpc>
                <a:spcPct val="100000"/>
              </a:lnSpc>
              <a:spcBef>
                <a:spcPts val="0"/>
              </a:spcBef>
              <a:buNone/>
              <a:defRPr sz="800" b="1" i="1" u="none">
                <a:solidFill>
                  <a:schemeClr val="dk1"/>
                </a:solidFill>
                <a:latin typeface="Arial"/>
                <a:ea typeface="Arial"/>
                <a:cs typeface="Arial"/>
                <a:sym typeface="Arial"/>
              </a:defRPr>
            </a:lvl7pPr>
            <a:lvl8pPr marL="38100" marR="0" lvl="7" indent="0" algn="l" rtl="0">
              <a:lnSpc>
                <a:spcPct val="100000"/>
              </a:lnSpc>
              <a:spcBef>
                <a:spcPts val="0"/>
              </a:spcBef>
              <a:buNone/>
              <a:defRPr sz="800" b="1" i="1" u="none">
                <a:solidFill>
                  <a:schemeClr val="dk1"/>
                </a:solidFill>
                <a:latin typeface="Arial"/>
                <a:ea typeface="Arial"/>
                <a:cs typeface="Arial"/>
                <a:sym typeface="Arial"/>
              </a:defRPr>
            </a:lvl8pPr>
            <a:lvl9pPr marL="38100" marR="0" lvl="8" indent="0" algn="l" rtl="0">
              <a:lnSpc>
                <a:spcPct val="100000"/>
              </a:lnSpc>
              <a:spcBef>
                <a:spcPts val="0"/>
              </a:spcBef>
              <a:buNone/>
              <a:defRPr sz="800" b="1" i="1" u="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oneapi-src/oneDNN/blob/master/examples/cnn_inference_f32.cpp"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a:t>Fault Tolerant CNN</a:t>
            </a:r>
            <a:endParaRPr/>
          </a:p>
        </p:txBody>
      </p:sp>
      <p:sp>
        <p:nvSpPr>
          <p:cNvPr id="95" name="Google Shape;9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1fc2ea94b88_0_472"/>
          <p:cNvSpPr txBox="1">
            <a:spLocks noGrp="1"/>
          </p:cNvSpPr>
          <p:nvPr>
            <p:ph type="title"/>
          </p:nvPr>
        </p:nvSpPr>
        <p:spPr>
          <a:xfrm>
            <a:off x="1676400" y="141350"/>
            <a:ext cx="5792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Convolution (CONV) Layer</a:t>
            </a:r>
            <a:endParaRPr/>
          </a:p>
        </p:txBody>
      </p:sp>
      <p:sp>
        <p:nvSpPr>
          <p:cNvPr id="447" name="Google Shape;447;g1fc2ea94b88_0_472"/>
          <p:cNvSpPr txBox="1"/>
          <p:nvPr/>
        </p:nvSpPr>
        <p:spPr>
          <a:xfrm rot="-5400000">
            <a:off x="3800716" y="2852066"/>
            <a:ext cx="323700" cy="492600"/>
          </a:xfrm>
          <a:prstGeom prst="rect">
            <a:avLst/>
          </a:prstGeom>
          <a:noFill/>
          <a:ln>
            <a:noFill/>
          </a:ln>
        </p:spPr>
        <p:txBody>
          <a:bodyPr spcFirstLastPara="1" wrap="square" lIns="0" tIns="0" rIns="0" bIns="0" anchor="t" anchorCtr="0">
            <a:spAutoFit/>
          </a:bodyPr>
          <a:lstStyle/>
          <a:p>
            <a:pPr marL="12700" marR="0" lvl="0" indent="0" algn="l" rtl="0">
              <a:lnSpc>
                <a:spcPct val="113593"/>
              </a:lnSpc>
              <a:spcBef>
                <a:spcPts val="0"/>
              </a:spcBef>
              <a:spcAft>
                <a:spcPts val="0"/>
              </a:spcAft>
              <a:buNone/>
            </a:pPr>
            <a:r>
              <a:rPr lang="en-GB" sz="3200" b="1">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grpSp>
        <p:nvGrpSpPr>
          <p:cNvPr id="448" name="Google Shape;448;g1fc2ea94b88_0_472"/>
          <p:cNvGrpSpPr/>
          <p:nvPr/>
        </p:nvGrpSpPr>
        <p:grpSpPr>
          <a:xfrm>
            <a:off x="6405141" y="1543781"/>
            <a:ext cx="381634" cy="271463"/>
            <a:chOff x="6405141" y="2058375"/>
            <a:chExt cx="381634" cy="361950"/>
          </a:xfrm>
        </p:grpSpPr>
        <p:sp>
          <p:nvSpPr>
            <p:cNvPr id="449" name="Google Shape;449;g1fc2ea94b88_0_472"/>
            <p:cNvSpPr/>
            <p:nvPr/>
          </p:nvSpPr>
          <p:spPr>
            <a:xfrm>
              <a:off x="6405141" y="2058375"/>
              <a:ext cx="381634" cy="361950"/>
            </a:xfrm>
            <a:custGeom>
              <a:avLst/>
              <a:gdLst/>
              <a:ahLst/>
              <a:cxnLst/>
              <a:rect l="l" t="t" r="r" b="b"/>
              <a:pathLst>
                <a:path w="381634" h="361950" extrusionOk="0">
                  <a:moveTo>
                    <a:pt x="28792" y="272901"/>
                  </a:moveTo>
                  <a:lnTo>
                    <a:pt x="21863" y="276980"/>
                  </a:lnTo>
                  <a:lnTo>
                    <a:pt x="0" y="361436"/>
                  </a:lnTo>
                  <a:lnTo>
                    <a:pt x="35832" y="354162"/>
                  </a:lnTo>
                  <a:lnTo>
                    <a:pt x="26126" y="354162"/>
                  </a:lnTo>
                  <a:lnTo>
                    <a:pt x="8648" y="335732"/>
                  </a:lnTo>
                  <a:lnTo>
                    <a:pt x="40779" y="305260"/>
                  </a:lnTo>
                  <a:lnTo>
                    <a:pt x="46452" y="283345"/>
                  </a:lnTo>
                  <a:lnTo>
                    <a:pt x="42373" y="276416"/>
                  </a:lnTo>
                  <a:lnTo>
                    <a:pt x="28792" y="272901"/>
                  </a:lnTo>
                  <a:close/>
                </a:path>
                <a:path w="381634" h="361950" extrusionOk="0">
                  <a:moveTo>
                    <a:pt x="40779" y="305260"/>
                  </a:moveTo>
                  <a:lnTo>
                    <a:pt x="8648" y="335732"/>
                  </a:lnTo>
                  <a:lnTo>
                    <a:pt x="26126" y="354162"/>
                  </a:lnTo>
                  <a:lnTo>
                    <a:pt x="32486" y="348131"/>
                  </a:lnTo>
                  <a:lnTo>
                    <a:pt x="29682" y="348131"/>
                  </a:lnTo>
                  <a:lnTo>
                    <a:pt x="14860" y="332502"/>
                  </a:lnTo>
                  <a:lnTo>
                    <a:pt x="34774" y="328459"/>
                  </a:lnTo>
                  <a:lnTo>
                    <a:pt x="40779" y="305260"/>
                  </a:lnTo>
                  <a:close/>
                </a:path>
                <a:path w="381634" h="361950" extrusionOk="0">
                  <a:moveTo>
                    <a:pt x="80443" y="319187"/>
                  </a:moveTo>
                  <a:lnTo>
                    <a:pt x="58256" y="323692"/>
                  </a:lnTo>
                  <a:lnTo>
                    <a:pt x="26126" y="354162"/>
                  </a:lnTo>
                  <a:lnTo>
                    <a:pt x="35832" y="354162"/>
                  </a:lnTo>
                  <a:lnTo>
                    <a:pt x="85496" y="344079"/>
                  </a:lnTo>
                  <a:lnTo>
                    <a:pt x="89937" y="337376"/>
                  </a:lnTo>
                  <a:lnTo>
                    <a:pt x="87146" y="323629"/>
                  </a:lnTo>
                  <a:lnTo>
                    <a:pt x="80443" y="319187"/>
                  </a:lnTo>
                  <a:close/>
                </a:path>
                <a:path w="381634" h="361950" extrusionOk="0">
                  <a:moveTo>
                    <a:pt x="34774" y="328459"/>
                  </a:moveTo>
                  <a:lnTo>
                    <a:pt x="14860" y="332502"/>
                  </a:lnTo>
                  <a:lnTo>
                    <a:pt x="29682" y="348131"/>
                  </a:lnTo>
                  <a:lnTo>
                    <a:pt x="34774" y="328459"/>
                  </a:lnTo>
                  <a:close/>
                </a:path>
                <a:path w="381634" h="361950" extrusionOk="0">
                  <a:moveTo>
                    <a:pt x="58256" y="323692"/>
                  </a:moveTo>
                  <a:lnTo>
                    <a:pt x="34774" y="328459"/>
                  </a:lnTo>
                  <a:lnTo>
                    <a:pt x="29682" y="348131"/>
                  </a:lnTo>
                  <a:lnTo>
                    <a:pt x="32486" y="348131"/>
                  </a:lnTo>
                  <a:lnTo>
                    <a:pt x="58256" y="323692"/>
                  </a:lnTo>
                  <a:close/>
                </a:path>
                <a:path w="381634" h="361950" extrusionOk="0">
                  <a:moveTo>
                    <a:pt x="346350" y="32978"/>
                  </a:moveTo>
                  <a:lnTo>
                    <a:pt x="322866" y="37745"/>
                  </a:lnTo>
                  <a:lnTo>
                    <a:pt x="40779" y="305260"/>
                  </a:lnTo>
                  <a:lnTo>
                    <a:pt x="34774" y="328459"/>
                  </a:lnTo>
                  <a:lnTo>
                    <a:pt x="58256" y="323692"/>
                  </a:lnTo>
                  <a:lnTo>
                    <a:pt x="340345" y="56175"/>
                  </a:lnTo>
                  <a:lnTo>
                    <a:pt x="346350" y="32978"/>
                  </a:lnTo>
                  <a:close/>
                </a:path>
                <a:path w="381634" h="361950" extrusionOk="0">
                  <a:moveTo>
                    <a:pt x="379242" y="7273"/>
                  </a:moveTo>
                  <a:lnTo>
                    <a:pt x="354999" y="7273"/>
                  </a:lnTo>
                  <a:lnTo>
                    <a:pt x="372478" y="25703"/>
                  </a:lnTo>
                  <a:lnTo>
                    <a:pt x="340345" y="56175"/>
                  </a:lnTo>
                  <a:lnTo>
                    <a:pt x="334672" y="78091"/>
                  </a:lnTo>
                  <a:lnTo>
                    <a:pt x="338753" y="85020"/>
                  </a:lnTo>
                  <a:lnTo>
                    <a:pt x="352333" y="88535"/>
                  </a:lnTo>
                  <a:lnTo>
                    <a:pt x="359262" y="84456"/>
                  </a:lnTo>
                  <a:lnTo>
                    <a:pt x="379242" y="7273"/>
                  </a:lnTo>
                  <a:close/>
                </a:path>
                <a:path w="381634" h="361950" extrusionOk="0">
                  <a:moveTo>
                    <a:pt x="360720" y="13305"/>
                  </a:moveTo>
                  <a:lnTo>
                    <a:pt x="351443" y="13305"/>
                  </a:lnTo>
                  <a:lnTo>
                    <a:pt x="366265" y="28935"/>
                  </a:lnTo>
                  <a:lnTo>
                    <a:pt x="346350" y="32978"/>
                  </a:lnTo>
                  <a:lnTo>
                    <a:pt x="340345" y="56175"/>
                  </a:lnTo>
                  <a:lnTo>
                    <a:pt x="372478" y="25703"/>
                  </a:lnTo>
                  <a:lnTo>
                    <a:pt x="360720" y="13305"/>
                  </a:lnTo>
                  <a:close/>
                </a:path>
                <a:path w="381634" h="361950" extrusionOk="0">
                  <a:moveTo>
                    <a:pt x="381125" y="0"/>
                  </a:moveTo>
                  <a:lnTo>
                    <a:pt x="295629" y="17357"/>
                  </a:lnTo>
                  <a:lnTo>
                    <a:pt x="291189" y="24060"/>
                  </a:lnTo>
                  <a:lnTo>
                    <a:pt x="293979" y="37807"/>
                  </a:lnTo>
                  <a:lnTo>
                    <a:pt x="300683" y="42249"/>
                  </a:lnTo>
                  <a:lnTo>
                    <a:pt x="322866" y="37745"/>
                  </a:lnTo>
                  <a:lnTo>
                    <a:pt x="354999" y="7273"/>
                  </a:lnTo>
                  <a:lnTo>
                    <a:pt x="379242" y="7273"/>
                  </a:lnTo>
                  <a:lnTo>
                    <a:pt x="381125" y="0"/>
                  </a:lnTo>
                  <a:close/>
                </a:path>
                <a:path w="381634" h="361950" extrusionOk="0">
                  <a:moveTo>
                    <a:pt x="354999" y="7273"/>
                  </a:moveTo>
                  <a:lnTo>
                    <a:pt x="322866" y="37745"/>
                  </a:lnTo>
                  <a:lnTo>
                    <a:pt x="346350" y="32978"/>
                  </a:lnTo>
                  <a:lnTo>
                    <a:pt x="351443" y="13305"/>
                  </a:lnTo>
                  <a:lnTo>
                    <a:pt x="360720" y="13305"/>
                  </a:lnTo>
                  <a:lnTo>
                    <a:pt x="354999" y="7273"/>
                  </a:lnTo>
                  <a:close/>
                </a:path>
                <a:path w="381634" h="361950" extrusionOk="0">
                  <a:moveTo>
                    <a:pt x="351443" y="13305"/>
                  </a:moveTo>
                  <a:lnTo>
                    <a:pt x="346350" y="32978"/>
                  </a:lnTo>
                  <a:lnTo>
                    <a:pt x="366265" y="28935"/>
                  </a:lnTo>
                  <a:lnTo>
                    <a:pt x="351443" y="1330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g1fc2ea94b88_0_472"/>
            <p:cNvSpPr/>
            <p:nvPr/>
          </p:nvSpPr>
          <p:spPr>
            <a:xfrm>
              <a:off x="6525614" y="2157173"/>
              <a:ext cx="173990" cy="164464"/>
            </a:xfrm>
            <a:custGeom>
              <a:avLst/>
              <a:gdLst/>
              <a:ahLst/>
              <a:cxnLst/>
              <a:rect l="l" t="t" r="r" b="b"/>
              <a:pathLst>
                <a:path w="173990" h="164464" extrusionOk="0">
                  <a:moveTo>
                    <a:pt x="138984" y="0"/>
                  </a:moveTo>
                  <a:lnTo>
                    <a:pt x="0" y="125477"/>
                  </a:lnTo>
                  <a:lnTo>
                    <a:pt x="34634" y="163838"/>
                  </a:lnTo>
                  <a:lnTo>
                    <a:pt x="173617" y="38362"/>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51" name="Google Shape;451;g1fc2ea94b88_0_472"/>
          <p:cNvSpPr txBox="1"/>
          <p:nvPr/>
        </p:nvSpPr>
        <p:spPr>
          <a:xfrm>
            <a:off x="6433070" y="1508378"/>
            <a:ext cx="2160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M</a:t>
            </a:r>
            <a:endParaRPr sz="1800">
              <a:solidFill>
                <a:schemeClr val="dk1"/>
              </a:solidFill>
              <a:latin typeface="Arial"/>
              <a:ea typeface="Arial"/>
              <a:cs typeface="Arial"/>
              <a:sym typeface="Arial"/>
            </a:endParaRPr>
          </a:p>
        </p:txBody>
      </p:sp>
      <p:sp>
        <p:nvSpPr>
          <p:cNvPr id="452" name="Google Shape;452;g1fc2ea94b88_0_472"/>
          <p:cNvSpPr txBox="1"/>
          <p:nvPr/>
        </p:nvSpPr>
        <p:spPr>
          <a:xfrm rot="-5400000">
            <a:off x="6939595" y="2852066"/>
            <a:ext cx="323700" cy="492600"/>
          </a:xfrm>
          <a:prstGeom prst="rect">
            <a:avLst/>
          </a:prstGeom>
          <a:noFill/>
          <a:ln>
            <a:noFill/>
          </a:ln>
        </p:spPr>
        <p:txBody>
          <a:bodyPr spcFirstLastPara="1" wrap="square" lIns="0" tIns="0" rIns="0" bIns="0" anchor="t" anchorCtr="0">
            <a:spAutoFit/>
          </a:bodyPr>
          <a:lstStyle/>
          <a:p>
            <a:pPr marL="12700" marR="0" lvl="0" indent="0" algn="l" rtl="0">
              <a:lnSpc>
                <a:spcPct val="113593"/>
              </a:lnSpc>
              <a:spcBef>
                <a:spcPts val="0"/>
              </a:spcBef>
              <a:spcAft>
                <a:spcPts val="0"/>
              </a:spcAft>
              <a:buNone/>
            </a:pPr>
            <a:r>
              <a:rPr lang="en-GB" sz="3200" b="1">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
        <p:nvSpPr>
          <p:cNvPr id="453" name="Google Shape;453;g1fc2ea94b88_0_472"/>
          <p:cNvSpPr txBox="1"/>
          <p:nvPr/>
        </p:nvSpPr>
        <p:spPr>
          <a:xfrm>
            <a:off x="2922433" y="664844"/>
            <a:ext cx="2258700" cy="751800"/>
          </a:xfrm>
          <a:prstGeom prst="rect">
            <a:avLst/>
          </a:prstGeom>
          <a:noFill/>
          <a:ln>
            <a:noFill/>
          </a:ln>
        </p:spPr>
        <p:txBody>
          <a:bodyPr spcFirstLastPara="1" wrap="square" lIns="0" tIns="12700" rIns="0" bIns="0" anchor="t" anchorCtr="0">
            <a:spAutoFit/>
          </a:bodyPr>
          <a:lstStyle/>
          <a:p>
            <a:pPr marL="12700" marR="5080" lvl="0" indent="727075" algn="l" rtl="0">
              <a:lnSpc>
                <a:spcPct val="100000"/>
              </a:lnSpc>
              <a:spcBef>
                <a:spcPts val="0"/>
              </a:spcBef>
              <a:spcAft>
                <a:spcPts val="0"/>
              </a:spcAft>
              <a:buNone/>
            </a:pPr>
            <a:r>
              <a:rPr lang="en-GB" sz="2400" b="1">
                <a:solidFill>
                  <a:schemeClr val="dk1"/>
                </a:solidFill>
                <a:latin typeface="Arial"/>
                <a:ea typeface="Arial"/>
                <a:cs typeface="Arial"/>
                <a:sym typeface="Arial"/>
              </a:rPr>
              <a:t>Many  Input fmaps (N)</a:t>
            </a:r>
            <a:endParaRPr sz="2400">
              <a:solidFill>
                <a:schemeClr val="dk1"/>
              </a:solidFill>
              <a:latin typeface="Arial"/>
              <a:ea typeface="Arial"/>
              <a:cs typeface="Arial"/>
              <a:sym typeface="Arial"/>
            </a:endParaRPr>
          </a:p>
        </p:txBody>
      </p:sp>
      <p:sp>
        <p:nvSpPr>
          <p:cNvPr id="454" name="Google Shape;454;g1fc2ea94b88_0_472"/>
          <p:cNvSpPr txBox="1"/>
          <p:nvPr/>
        </p:nvSpPr>
        <p:spPr>
          <a:xfrm>
            <a:off x="5838734" y="884300"/>
            <a:ext cx="2512200" cy="751500"/>
          </a:xfrm>
          <a:prstGeom prst="rect">
            <a:avLst/>
          </a:prstGeom>
          <a:noFill/>
          <a:ln>
            <a:noFill/>
          </a:ln>
        </p:spPr>
        <p:txBody>
          <a:bodyPr spcFirstLastPara="1" wrap="square" lIns="0" tIns="9525" rIns="0" bIns="0" anchor="t" anchorCtr="0">
            <a:spAutoFit/>
          </a:bodyPr>
          <a:lstStyle/>
          <a:p>
            <a:pPr marL="12700" marR="5080" lvl="0" indent="854075" algn="l" rtl="0">
              <a:lnSpc>
                <a:spcPct val="100800"/>
              </a:lnSpc>
              <a:spcBef>
                <a:spcPts val="0"/>
              </a:spcBef>
              <a:spcAft>
                <a:spcPts val="0"/>
              </a:spcAft>
              <a:buNone/>
            </a:pPr>
            <a:r>
              <a:rPr lang="en-GB" sz="2400" b="1">
                <a:solidFill>
                  <a:schemeClr val="dk1"/>
                </a:solidFill>
                <a:latin typeface="Arial"/>
                <a:ea typeface="Arial"/>
                <a:cs typeface="Arial"/>
                <a:sym typeface="Arial"/>
              </a:rPr>
              <a:t>Many  Output fmaps (N)</a:t>
            </a:r>
            <a:endParaRPr sz="2400">
              <a:solidFill>
                <a:schemeClr val="dk1"/>
              </a:solidFill>
              <a:latin typeface="Arial"/>
              <a:ea typeface="Arial"/>
              <a:cs typeface="Arial"/>
              <a:sym typeface="Arial"/>
            </a:endParaRPr>
          </a:p>
        </p:txBody>
      </p:sp>
      <p:grpSp>
        <p:nvGrpSpPr>
          <p:cNvPr id="455" name="Google Shape;455;g1fc2ea94b88_0_472"/>
          <p:cNvGrpSpPr/>
          <p:nvPr/>
        </p:nvGrpSpPr>
        <p:grpSpPr>
          <a:xfrm>
            <a:off x="840607" y="2097796"/>
            <a:ext cx="2041463" cy="2234302"/>
            <a:chOff x="840607" y="2797062"/>
            <a:chExt cx="2041463" cy="2979070"/>
          </a:xfrm>
        </p:grpSpPr>
        <p:sp>
          <p:nvSpPr>
            <p:cNvPr id="456" name="Google Shape;456;g1fc2ea94b88_0_472"/>
            <p:cNvSpPr/>
            <p:nvPr/>
          </p:nvSpPr>
          <p:spPr>
            <a:xfrm>
              <a:off x="2664901" y="2797062"/>
              <a:ext cx="217169" cy="2699385"/>
            </a:xfrm>
            <a:custGeom>
              <a:avLst/>
              <a:gdLst/>
              <a:ahLst/>
              <a:cxnLst/>
              <a:rect l="l" t="t" r="r" b="b"/>
              <a:pathLst>
                <a:path w="217169" h="2699385" extrusionOk="0">
                  <a:moveTo>
                    <a:pt x="216829" y="2698926"/>
                  </a:moveTo>
                  <a:lnTo>
                    <a:pt x="173130" y="2693524"/>
                  </a:lnTo>
                  <a:lnTo>
                    <a:pt x="132429" y="2678032"/>
                  </a:lnTo>
                  <a:lnTo>
                    <a:pt x="95597" y="2653519"/>
                  </a:lnTo>
                  <a:lnTo>
                    <a:pt x="63507" y="2621054"/>
                  </a:lnTo>
                  <a:lnTo>
                    <a:pt x="37030" y="2581706"/>
                  </a:lnTo>
                  <a:lnTo>
                    <a:pt x="17039" y="2536544"/>
                  </a:lnTo>
                  <a:lnTo>
                    <a:pt x="4405" y="2486638"/>
                  </a:lnTo>
                  <a:lnTo>
                    <a:pt x="0" y="2433056"/>
                  </a:lnTo>
                  <a:lnTo>
                    <a:pt x="0" y="265869"/>
                  </a:lnTo>
                  <a:lnTo>
                    <a:pt x="4405" y="212287"/>
                  </a:lnTo>
                  <a:lnTo>
                    <a:pt x="17039" y="162381"/>
                  </a:lnTo>
                  <a:lnTo>
                    <a:pt x="37030" y="117219"/>
                  </a:lnTo>
                  <a:lnTo>
                    <a:pt x="63507" y="77871"/>
                  </a:lnTo>
                  <a:lnTo>
                    <a:pt x="95597" y="45406"/>
                  </a:lnTo>
                  <a:lnTo>
                    <a:pt x="132429" y="20893"/>
                  </a:lnTo>
                  <a:lnTo>
                    <a:pt x="173130" y="5401"/>
                  </a:lnTo>
                  <a:lnTo>
                    <a:pt x="216829"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g1fc2ea94b88_0_472"/>
            <p:cNvSpPr/>
            <p:nvPr/>
          </p:nvSpPr>
          <p:spPr>
            <a:xfrm>
              <a:off x="840607" y="4937297"/>
              <a:ext cx="92709" cy="838835"/>
            </a:xfrm>
            <a:custGeom>
              <a:avLst/>
              <a:gdLst/>
              <a:ahLst/>
              <a:cxnLst/>
              <a:rect l="l" t="t" r="r" b="b"/>
              <a:pathLst>
                <a:path w="92709" h="838835" extrusionOk="0">
                  <a:moveTo>
                    <a:pt x="13704" y="749123"/>
                  </a:moveTo>
                  <a:lnTo>
                    <a:pt x="1808" y="756558"/>
                  </a:lnTo>
                  <a:lnTo>
                    <a:pt x="0" y="764392"/>
                  </a:lnTo>
                  <a:lnTo>
                    <a:pt x="46237" y="838372"/>
                  </a:lnTo>
                  <a:lnTo>
                    <a:pt x="61213" y="814411"/>
                  </a:lnTo>
                  <a:lnTo>
                    <a:pt x="33537" y="814411"/>
                  </a:lnTo>
                  <a:lnTo>
                    <a:pt x="33537" y="770127"/>
                  </a:lnTo>
                  <a:lnTo>
                    <a:pt x="21539" y="750930"/>
                  </a:lnTo>
                  <a:lnTo>
                    <a:pt x="13704" y="749123"/>
                  </a:lnTo>
                  <a:close/>
                </a:path>
                <a:path w="92709" h="838835" extrusionOk="0">
                  <a:moveTo>
                    <a:pt x="33537" y="770127"/>
                  </a:moveTo>
                  <a:lnTo>
                    <a:pt x="33537" y="814411"/>
                  </a:lnTo>
                  <a:lnTo>
                    <a:pt x="58937" y="814411"/>
                  </a:lnTo>
                  <a:lnTo>
                    <a:pt x="58937" y="807679"/>
                  </a:lnTo>
                  <a:lnTo>
                    <a:pt x="35468" y="807679"/>
                  </a:lnTo>
                  <a:lnTo>
                    <a:pt x="46237" y="790447"/>
                  </a:lnTo>
                  <a:lnTo>
                    <a:pt x="33537" y="770127"/>
                  </a:lnTo>
                  <a:close/>
                </a:path>
                <a:path w="92709" h="838835" extrusionOk="0">
                  <a:moveTo>
                    <a:pt x="78770" y="749123"/>
                  </a:moveTo>
                  <a:lnTo>
                    <a:pt x="70935" y="750930"/>
                  </a:lnTo>
                  <a:lnTo>
                    <a:pt x="58937" y="770127"/>
                  </a:lnTo>
                  <a:lnTo>
                    <a:pt x="58937" y="814411"/>
                  </a:lnTo>
                  <a:lnTo>
                    <a:pt x="61213" y="814411"/>
                  </a:lnTo>
                  <a:lnTo>
                    <a:pt x="92474" y="764392"/>
                  </a:lnTo>
                  <a:lnTo>
                    <a:pt x="90666" y="756558"/>
                  </a:lnTo>
                  <a:lnTo>
                    <a:pt x="78770" y="749123"/>
                  </a:lnTo>
                  <a:close/>
                </a:path>
                <a:path w="92709" h="838835" extrusionOk="0">
                  <a:moveTo>
                    <a:pt x="46237" y="790447"/>
                  </a:moveTo>
                  <a:lnTo>
                    <a:pt x="35468" y="807679"/>
                  </a:lnTo>
                  <a:lnTo>
                    <a:pt x="57007" y="807679"/>
                  </a:lnTo>
                  <a:lnTo>
                    <a:pt x="46237" y="790447"/>
                  </a:lnTo>
                  <a:close/>
                </a:path>
                <a:path w="92709" h="838835" extrusionOk="0">
                  <a:moveTo>
                    <a:pt x="58937" y="770127"/>
                  </a:moveTo>
                  <a:lnTo>
                    <a:pt x="46237" y="790447"/>
                  </a:lnTo>
                  <a:lnTo>
                    <a:pt x="57007" y="807679"/>
                  </a:lnTo>
                  <a:lnTo>
                    <a:pt x="58937" y="807679"/>
                  </a:lnTo>
                  <a:lnTo>
                    <a:pt x="58937" y="770127"/>
                  </a:lnTo>
                  <a:close/>
                </a:path>
                <a:path w="92709" h="838835" extrusionOk="0">
                  <a:moveTo>
                    <a:pt x="46237" y="47924"/>
                  </a:moveTo>
                  <a:lnTo>
                    <a:pt x="33537" y="68244"/>
                  </a:lnTo>
                  <a:lnTo>
                    <a:pt x="33537" y="770127"/>
                  </a:lnTo>
                  <a:lnTo>
                    <a:pt x="46237" y="790447"/>
                  </a:lnTo>
                  <a:lnTo>
                    <a:pt x="58937" y="770127"/>
                  </a:lnTo>
                  <a:lnTo>
                    <a:pt x="58937" y="68244"/>
                  </a:lnTo>
                  <a:lnTo>
                    <a:pt x="46237" y="47924"/>
                  </a:lnTo>
                  <a:close/>
                </a:path>
                <a:path w="92709" h="838835" extrusionOk="0">
                  <a:moveTo>
                    <a:pt x="46237" y="0"/>
                  </a:moveTo>
                  <a:lnTo>
                    <a:pt x="0" y="73978"/>
                  </a:lnTo>
                  <a:lnTo>
                    <a:pt x="1808" y="81814"/>
                  </a:lnTo>
                  <a:lnTo>
                    <a:pt x="13703" y="89249"/>
                  </a:lnTo>
                  <a:lnTo>
                    <a:pt x="21539" y="87440"/>
                  </a:lnTo>
                  <a:lnTo>
                    <a:pt x="33537" y="68244"/>
                  </a:lnTo>
                  <a:lnTo>
                    <a:pt x="33537" y="23961"/>
                  </a:lnTo>
                  <a:lnTo>
                    <a:pt x="61212" y="23961"/>
                  </a:lnTo>
                  <a:lnTo>
                    <a:pt x="46237" y="0"/>
                  </a:lnTo>
                  <a:close/>
                </a:path>
                <a:path w="92709" h="838835" extrusionOk="0">
                  <a:moveTo>
                    <a:pt x="61212" y="23961"/>
                  </a:moveTo>
                  <a:lnTo>
                    <a:pt x="58937" y="23961"/>
                  </a:lnTo>
                  <a:lnTo>
                    <a:pt x="58937" y="68244"/>
                  </a:lnTo>
                  <a:lnTo>
                    <a:pt x="70934" y="87440"/>
                  </a:lnTo>
                  <a:lnTo>
                    <a:pt x="78770" y="89249"/>
                  </a:lnTo>
                  <a:lnTo>
                    <a:pt x="90665" y="81814"/>
                  </a:lnTo>
                  <a:lnTo>
                    <a:pt x="92474" y="73978"/>
                  </a:lnTo>
                  <a:lnTo>
                    <a:pt x="61212" y="23961"/>
                  </a:lnTo>
                  <a:close/>
                </a:path>
                <a:path w="92709" h="838835" extrusionOk="0">
                  <a:moveTo>
                    <a:pt x="58937" y="30693"/>
                  </a:moveTo>
                  <a:lnTo>
                    <a:pt x="57006" y="30693"/>
                  </a:lnTo>
                  <a:lnTo>
                    <a:pt x="46237" y="47924"/>
                  </a:lnTo>
                  <a:lnTo>
                    <a:pt x="58937" y="68244"/>
                  </a:lnTo>
                  <a:lnTo>
                    <a:pt x="58937" y="30693"/>
                  </a:lnTo>
                  <a:close/>
                </a:path>
                <a:path w="92709" h="838835" extrusionOk="0">
                  <a:moveTo>
                    <a:pt x="58937" y="23961"/>
                  </a:moveTo>
                  <a:lnTo>
                    <a:pt x="33537" y="23961"/>
                  </a:lnTo>
                  <a:lnTo>
                    <a:pt x="33537" y="68244"/>
                  </a:lnTo>
                  <a:lnTo>
                    <a:pt x="46237" y="47924"/>
                  </a:lnTo>
                  <a:lnTo>
                    <a:pt x="35467" y="30693"/>
                  </a:lnTo>
                  <a:lnTo>
                    <a:pt x="58937" y="30693"/>
                  </a:lnTo>
                  <a:lnTo>
                    <a:pt x="58937" y="23961"/>
                  </a:lnTo>
                  <a:close/>
                </a:path>
                <a:path w="92709" h="838835" extrusionOk="0">
                  <a:moveTo>
                    <a:pt x="57006" y="30693"/>
                  </a:moveTo>
                  <a:lnTo>
                    <a:pt x="35467" y="30693"/>
                  </a:lnTo>
                  <a:lnTo>
                    <a:pt x="46237" y="47924"/>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g1fc2ea94b88_0_472"/>
            <p:cNvSpPr/>
            <p:nvPr/>
          </p:nvSpPr>
          <p:spPr>
            <a:xfrm>
              <a:off x="863985" y="5219324"/>
              <a:ext cx="45719" cy="274320"/>
            </a:xfrm>
            <a:custGeom>
              <a:avLst/>
              <a:gdLst/>
              <a:ahLst/>
              <a:cxnLst/>
              <a:rect l="l" t="t" r="r" b="b"/>
              <a:pathLst>
                <a:path w="45719" h="274320"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59" name="Google Shape;459;g1fc2ea94b88_0_472"/>
          <p:cNvSpPr/>
          <p:nvPr/>
        </p:nvSpPr>
        <p:spPr>
          <a:xfrm>
            <a:off x="8192809" y="2097796"/>
            <a:ext cx="217170" cy="2024539"/>
          </a:xfrm>
          <a:custGeom>
            <a:avLst/>
            <a:gdLst/>
            <a:ahLst/>
            <a:cxnLst/>
            <a:rect l="l" t="t" r="r" b="b"/>
            <a:pathLst>
              <a:path w="217170" h="2699385" extrusionOk="0">
                <a:moveTo>
                  <a:pt x="0" y="2698926"/>
                </a:moveTo>
                <a:lnTo>
                  <a:pt x="43698" y="2693524"/>
                </a:lnTo>
                <a:lnTo>
                  <a:pt x="84399" y="2678032"/>
                </a:lnTo>
                <a:lnTo>
                  <a:pt x="121231" y="2653519"/>
                </a:lnTo>
                <a:lnTo>
                  <a:pt x="153321" y="2621054"/>
                </a:lnTo>
                <a:lnTo>
                  <a:pt x="179798" y="2581706"/>
                </a:lnTo>
                <a:lnTo>
                  <a:pt x="199789" y="2536544"/>
                </a:lnTo>
                <a:lnTo>
                  <a:pt x="212423" y="2486638"/>
                </a:lnTo>
                <a:lnTo>
                  <a:pt x="216829" y="2433056"/>
                </a:lnTo>
                <a:lnTo>
                  <a:pt x="216829" y="265869"/>
                </a:lnTo>
                <a:lnTo>
                  <a:pt x="212423" y="212287"/>
                </a:lnTo>
                <a:lnTo>
                  <a:pt x="199789" y="162381"/>
                </a:lnTo>
                <a:lnTo>
                  <a:pt x="179798" y="117219"/>
                </a:lnTo>
                <a:lnTo>
                  <a:pt x="153321" y="77871"/>
                </a:lnTo>
                <a:lnTo>
                  <a:pt x="121231" y="45406"/>
                </a:lnTo>
                <a:lnTo>
                  <a:pt x="84399" y="20893"/>
                </a:lnTo>
                <a:lnTo>
                  <a:pt x="43698" y="5401"/>
                </a:lnTo>
                <a:lnTo>
                  <a:pt x="0"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g1fc2ea94b88_0_472"/>
          <p:cNvSpPr txBox="1"/>
          <p:nvPr/>
        </p:nvSpPr>
        <p:spPr>
          <a:xfrm rot="-5400000">
            <a:off x="1281628" y="2852066"/>
            <a:ext cx="323700" cy="492600"/>
          </a:xfrm>
          <a:prstGeom prst="rect">
            <a:avLst/>
          </a:prstGeom>
          <a:noFill/>
          <a:ln>
            <a:noFill/>
          </a:ln>
        </p:spPr>
        <p:txBody>
          <a:bodyPr spcFirstLastPara="1" wrap="square" lIns="0" tIns="0" rIns="0" bIns="0" anchor="t" anchorCtr="0">
            <a:spAutoFit/>
          </a:bodyPr>
          <a:lstStyle/>
          <a:p>
            <a:pPr marL="12700" marR="0" lvl="0" indent="0" algn="l" rtl="0">
              <a:lnSpc>
                <a:spcPct val="113593"/>
              </a:lnSpc>
              <a:spcBef>
                <a:spcPts val="0"/>
              </a:spcBef>
              <a:spcAft>
                <a:spcPts val="0"/>
              </a:spcAft>
              <a:buNone/>
            </a:pPr>
            <a:r>
              <a:rPr lang="en-GB" sz="3200" b="1">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grpSp>
        <p:nvGrpSpPr>
          <p:cNvPr id="461" name="Google Shape;461;g1fc2ea94b88_0_472"/>
          <p:cNvGrpSpPr/>
          <p:nvPr/>
        </p:nvGrpSpPr>
        <p:grpSpPr>
          <a:xfrm>
            <a:off x="840607" y="1984754"/>
            <a:ext cx="92709" cy="629126"/>
            <a:chOff x="840607" y="2646338"/>
            <a:chExt cx="92709" cy="838835"/>
          </a:xfrm>
        </p:grpSpPr>
        <p:sp>
          <p:nvSpPr>
            <p:cNvPr id="462" name="Google Shape;462;g1fc2ea94b88_0_472"/>
            <p:cNvSpPr/>
            <p:nvPr/>
          </p:nvSpPr>
          <p:spPr>
            <a:xfrm>
              <a:off x="840607" y="2646338"/>
              <a:ext cx="92709" cy="838835"/>
            </a:xfrm>
            <a:custGeom>
              <a:avLst/>
              <a:gdLst/>
              <a:ahLst/>
              <a:cxnLst/>
              <a:rect l="l" t="t" r="r" b="b"/>
              <a:pathLst>
                <a:path w="92709" h="838835" extrusionOk="0">
                  <a:moveTo>
                    <a:pt x="13704" y="749123"/>
                  </a:moveTo>
                  <a:lnTo>
                    <a:pt x="1808" y="756558"/>
                  </a:lnTo>
                  <a:lnTo>
                    <a:pt x="0" y="764393"/>
                  </a:lnTo>
                  <a:lnTo>
                    <a:pt x="46237" y="838372"/>
                  </a:lnTo>
                  <a:lnTo>
                    <a:pt x="61212" y="814412"/>
                  </a:lnTo>
                  <a:lnTo>
                    <a:pt x="33537" y="814412"/>
                  </a:lnTo>
                  <a:lnTo>
                    <a:pt x="33537" y="770128"/>
                  </a:lnTo>
                  <a:lnTo>
                    <a:pt x="21539" y="750931"/>
                  </a:lnTo>
                  <a:lnTo>
                    <a:pt x="13704" y="749123"/>
                  </a:lnTo>
                  <a:close/>
                </a:path>
                <a:path w="92709" h="838835" extrusionOk="0">
                  <a:moveTo>
                    <a:pt x="33537" y="770128"/>
                  </a:moveTo>
                  <a:lnTo>
                    <a:pt x="33537" y="814412"/>
                  </a:lnTo>
                  <a:lnTo>
                    <a:pt x="58937" y="814412"/>
                  </a:lnTo>
                  <a:lnTo>
                    <a:pt x="58937" y="807679"/>
                  </a:lnTo>
                  <a:lnTo>
                    <a:pt x="35468" y="807679"/>
                  </a:lnTo>
                  <a:lnTo>
                    <a:pt x="46237" y="790448"/>
                  </a:lnTo>
                  <a:lnTo>
                    <a:pt x="33537" y="770128"/>
                  </a:lnTo>
                  <a:close/>
                </a:path>
                <a:path w="92709" h="838835" extrusionOk="0">
                  <a:moveTo>
                    <a:pt x="78770" y="749123"/>
                  </a:moveTo>
                  <a:lnTo>
                    <a:pt x="70935" y="750931"/>
                  </a:lnTo>
                  <a:lnTo>
                    <a:pt x="58937" y="770128"/>
                  </a:lnTo>
                  <a:lnTo>
                    <a:pt x="58937" y="814412"/>
                  </a:lnTo>
                  <a:lnTo>
                    <a:pt x="61212" y="814412"/>
                  </a:lnTo>
                  <a:lnTo>
                    <a:pt x="92474" y="764393"/>
                  </a:lnTo>
                  <a:lnTo>
                    <a:pt x="90666" y="756558"/>
                  </a:lnTo>
                  <a:lnTo>
                    <a:pt x="78770" y="749123"/>
                  </a:lnTo>
                  <a:close/>
                </a:path>
                <a:path w="92709" h="838835" extrusionOk="0">
                  <a:moveTo>
                    <a:pt x="46237" y="790448"/>
                  </a:moveTo>
                  <a:lnTo>
                    <a:pt x="35468" y="807679"/>
                  </a:lnTo>
                  <a:lnTo>
                    <a:pt x="57007" y="807679"/>
                  </a:lnTo>
                  <a:lnTo>
                    <a:pt x="46237" y="790448"/>
                  </a:lnTo>
                  <a:close/>
                </a:path>
                <a:path w="92709" h="838835" extrusionOk="0">
                  <a:moveTo>
                    <a:pt x="58937" y="770128"/>
                  </a:moveTo>
                  <a:lnTo>
                    <a:pt x="46237" y="790448"/>
                  </a:lnTo>
                  <a:lnTo>
                    <a:pt x="57007" y="807679"/>
                  </a:lnTo>
                  <a:lnTo>
                    <a:pt x="58937" y="807679"/>
                  </a:lnTo>
                  <a:lnTo>
                    <a:pt x="58937" y="770128"/>
                  </a:lnTo>
                  <a:close/>
                </a:path>
                <a:path w="92709" h="838835" extrusionOk="0">
                  <a:moveTo>
                    <a:pt x="46237" y="47924"/>
                  </a:moveTo>
                  <a:lnTo>
                    <a:pt x="33537" y="68245"/>
                  </a:lnTo>
                  <a:lnTo>
                    <a:pt x="33537" y="770128"/>
                  </a:lnTo>
                  <a:lnTo>
                    <a:pt x="46237" y="790448"/>
                  </a:lnTo>
                  <a:lnTo>
                    <a:pt x="58937" y="770128"/>
                  </a:lnTo>
                  <a:lnTo>
                    <a:pt x="58937" y="68245"/>
                  </a:lnTo>
                  <a:lnTo>
                    <a:pt x="46237" y="47924"/>
                  </a:lnTo>
                  <a:close/>
                </a:path>
                <a:path w="92709" h="838835" extrusionOk="0">
                  <a:moveTo>
                    <a:pt x="46237" y="0"/>
                  </a:moveTo>
                  <a:lnTo>
                    <a:pt x="0" y="73980"/>
                  </a:lnTo>
                  <a:lnTo>
                    <a:pt x="1808" y="81814"/>
                  </a:lnTo>
                  <a:lnTo>
                    <a:pt x="13703" y="89249"/>
                  </a:lnTo>
                  <a:lnTo>
                    <a:pt x="21539" y="87442"/>
                  </a:lnTo>
                  <a:lnTo>
                    <a:pt x="33537" y="68245"/>
                  </a:lnTo>
                  <a:lnTo>
                    <a:pt x="33537" y="23962"/>
                  </a:lnTo>
                  <a:lnTo>
                    <a:pt x="61213" y="23962"/>
                  </a:lnTo>
                  <a:lnTo>
                    <a:pt x="46237" y="0"/>
                  </a:lnTo>
                  <a:close/>
                </a:path>
                <a:path w="92709" h="838835" extrusionOk="0">
                  <a:moveTo>
                    <a:pt x="61213" y="23962"/>
                  </a:moveTo>
                  <a:lnTo>
                    <a:pt x="58937" y="23962"/>
                  </a:lnTo>
                  <a:lnTo>
                    <a:pt x="58937" y="68245"/>
                  </a:lnTo>
                  <a:lnTo>
                    <a:pt x="70934" y="87442"/>
                  </a:lnTo>
                  <a:lnTo>
                    <a:pt x="78770" y="89249"/>
                  </a:lnTo>
                  <a:lnTo>
                    <a:pt x="90665" y="81814"/>
                  </a:lnTo>
                  <a:lnTo>
                    <a:pt x="92474" y="73980"/>
                  </a:lnTo>
                  <a:lnTo>
                    <a:pt x="61213" y="23962"/>
                  </a:lnTo>
                  <a:close/>
                </a:path>
                <a:path w="92709" h="838835" extrusionOk="0">
                  <a:moveTo>
                    <a:pt x="58937" y="30693"/>
                  </a:moveTo>
                  <a:lnTo>
                    <a:pt x="57006" y="30693"/>
                  </a:lnTo>
                  <a:lnTo>
                    <a:pt x="46237" y="47924"/>
                  </a:lnTo>
                  <a:lnTo>
                    <a:pt x="58937" y="68245"/>
                  </a:lnTo>
                  <a:lnTo>
                    <a:pt x="58937" y="30693"/>
                  </a:lnTo>
                  <a:close/>
                </a:path>
                <a:path w="92709" h="838835" extrusionOk="0">
                  <a:moveTo>
                    <a:pt x="58937" y="23962"/>
                  </a:moveTo>
                  <a:lnTo>
                    <a:pt x="33537" y="23962"/>
                  </a:lnTo>
                  <a:lnTo>
                    <a:pt x="33537" y="68245"/>
                  </a:lnTo>
                  <a:lnTo>
                    <a:pt x="46237" y="47924"/>
                  </a:lnTo>
                  <a:lnTo>
                    <a:pt x="35467" y="30693"/>
                  </a:lnTo>
                  <a:lnTo>
                    <a:pt x="58937" y="30693"/>
                  </a:lnTo>
                  <a:lnTo>
                    <a:pt x="58937" y="23962"/>
                  </a:lnTo>
                  <a:close/>
                </a:path>
                <a:path w="92709" h="838835" extrusionOk="0">
                  <a:moveTo>
                    <a:pt x="57006" y="30693"/>
                  </a:moveTo>
                  <a:lnTo>
                    <a:pt x="35467" y="30693"/>
                  </a:lnTo>
                  <a:lnTo>
                    <a:pt x="46237" y="47924"/>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g1fc2ea94b88_0_472"/>
            <p:cNvSpPr/>
            <p:nvPr/>
          </p:nvSpPr>
          <p:spPr>
            <a:xfrm>
              <a:off x="863985" y="2928364"/>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64" name="Google Shape;464;g1fc2ea94b88_0_472"/>
          <p:cNvSpPr txBox="1"/>
          <p:nvPr/>
        </p:nvSpPr>
        <p:spPr>
          <a:xfrm>
            <a:off x="801116" y="2185034"/>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p:txBody>
      </p:sp>
      <p:grpSp>
        <p:nvGrpSpPr>
          <p:cNvPr id="465" name="Google Shape;465;g1fc2ea94b88_0_472"/>
          <p:cNvGrpSpPr/>
          <p:nvPr/>
        </p:nvGrpSpPr>
        <p:grpSpPr>
          <a:xfrm>
            <a:off x="1010549" y="2667658"/>
            <a:ext cx="842010" cy="69533"/>
            <a:chOff x="1010549" y="3556877"/>
            <a:chExt cx="842010" cy="92710"/>
          </a:xfrm>
        </p:grpSpPr>
        <p:sp>
          <p:nvSpPr>
            <p:cNvPr id="466" name="Google Shape;466;g1fc2ea94b88_0_472"/>
            <p:cNvSpPr/>
            <p:nvPr/>
          </p:nvSpPr>
          <p:spPr>
            <a:xfrm>
              <a:off x="1010549" y="3556877"/>
              <a:ext cx="842010" cy="92710"/>
            </a:xfrm>
            <a:custGeom>
              <a:avLst/>
              <a:gdLst/>
              <a:ahLst/>
              <a:cxnLst/>
              <a:rect l="l" t="t" r="r" b="b"/>
              <a:pathLst>
                <a:path w="842010" h="92710" extrusionOk="0">
                  <a:moveTo>
                    <a:pt x="73979" y="1"/>
                  </a:moveTo>
                  <a:lnTo>
                    <a:pt x="0" y="46238"/>
                  </a:lnTo>
                  <a:lnTo>
                    <a:pt x="73979" y="92475"/>
                  </a:lnTo>
                  <a:lnTo>
                    <a:pt x="81815" y="90666"/>
                  </a:lnTo>
                  <a:lnTo>
                    <a:pt x="89249" y="78770"/>
                  </a:lnTo>
                  <a:lnTo>
                    <a:pt x="87441" y="70935"/>
                  </a:lnTo>
                  <a:lnTo>
                    <a:pt x="68244" y="58938"/>
                  </a:lnTo>
                  <a:lnTo>
                    <a:pt x="23961" y="58938"/>
                  </a:lnTo>
                  <a:lnTo>
                    <a:pt x="23961" y="33538"/>
                  </a:lnTo>
                  <a:lnTo>
                    <a:pt x="68246" y="33536"/>
                  </a:lnTo>
                  <a:lnTo>
                    <a:pt x="87441" y="21539"/>
                  </a:lnTo>
                  <a:lnTo>
                    <a:pt x="89248" y="13704"/>
                  </a:lnTo>
                  <a:lnTo>
                    <a:pt x="81808" y="1808"/>
                  </a:lnTo>
                  <a:lnTo>
                    <a:pt x="73979" y="1"/>
                  </a:lnTo>
                  <a:close/>
                </a:path>
                <a:path w="842010" h="92710" extrusionOk="0">
                  <a:moveTo>
                    <a:pt x="821100" y="33536"/>
                  </a:moveTo>
                  <a:lnTo>
                    <a:pt x="817459" y="33536"/>
                  </a:lnTo>
                  <a:lnTo>
                    <a:pt x="817459" y="58936"/>
                  </a:lnTo>
                  <a:lnTo>
                    <a:pt x="773175" y="58938"/>
                  </a:lnTo>
                  <a:lnTo>
                    <a:pt x="753979" y="70935"/>
                  </a:lnTo>
                  <a:lnTo>
                    <a:pt x="752171" y="78771"/>
                  </a:lnTo>
                  <a:lnTo>
                    <a:pt x="759612" y="90667"/>
                  </a:lnTo>
                  <a:lnTo>
                    <a:pt x="767441" y="92475"/>
                  </a:lnTo>
                  <a:lnTo>
                    <a:pt x="841420" y="46236"/>
                  </a:lnTo>
                  <a:lnTo>
                    <a:pt x="821100" y="33536"/>
                  </a:lnTo>
                  <a:close/>
                </a:path>
                <a:path w="842010" h="92710" extrusionOk="0">
                  <a:moveTo>
                    <a:pt x="68244" y="33538"/>
                  </a:moveTo>
                  <a:lnTo>
                    <a:pt x="23961" y="33538"/>
                  </a:lnTo>
                  <a:lnTo>
                    <a:pt x="23961" y="58938"/>
                  </a:lnTo>
                  <a:lnTo>
                    <a:pt x="68244" y="58938"/>
                  </a:lnTo>
                  <a:lnTo>
                    <a:pt x="65156" y="57007"/>
                  </a:lnTo>
                  <a:lnTo>
                    <a:pt x="30693" y="57007"/>
                  </a:lnTo>
                  <a:lnTo>
                    <a:pt x="30693" y="35468"/>
                  </a:lnTo>
                  <a:lnTo>
                    <a:pt x="65156" y="35468"/>
                  </a:lnTo>
                  <a:lnTo>
                    <a:pt x="68244" y="33538"/>
                  </a:lnTo>
                  <a:close/>
                </a:path>
                <a:path w="842010" h="92710" extrusionOk="0">
                  <a:moveTo>
                    <a:pt x="68244" y="58938"/>
                  </a:moveTo>
                  <a:lnTo>
                    <a:pt x="23961" y="58938"/>
                  </a:lnTo>
                  <a:lnTo>
                    <a:pt x="68244" y="58938"/>
                  </a:lnTo>
                  <a:close/>
                </a:path>
                <a:path w="842010" h="92710" extrusionOk="0">
                  <a:moveTo>
                    <a:pt x="773175" y="33536"/>
                  </a:moveTo>
                  <a:lnTo>
                    <a:pt x="68244" y="33538"/>
                  </a:lnTo>
                  <a:lnTo>
                    <a:pt x="47924" y="46238"/>
                  </a:lnTo>
                  <a:lnTo>
                    <a:pt x="68244" y="58938"/>
                  </a:lnTo>
                  <a:lnTo>
                    <a:pt x="773177" y="58936"/>
                  </a:lnTo>
                  <a:lnTo>
                    <a:pt x="793495" y="46238"/>
                  </a:lnTo>
                  <a:lnTo>
                    <a:pt x="773175" y="33536"/>
                  </a:lnTo>
                  <a:close/>
                </a:path>
                <a:path w="842010" h="92710" extrusionOk="0">
                  <a:moveTo>
                    <a:pt x="793496" y="46237"/>
                  </a:moveTo>
                  <a:lnTo>
                    <a:pt x="773177" y="58936"/>
                  </a:lnTo>
                  <a:lnTo>
                    <a:pt x="817459" y="58936"/>
                  </a:lnTo>
                  <a:lnTo>
                    <a:pt x="817459" y="57006"/>
                  </a:lnTo>
                  <a:lnTo>
                    <a:pt x="810726" y="57006"/>
                  </a:lnTo>
                  <a:lnTo>
                    <a:pt x="793496" y="46237"/>
                  </a:lnTo>
                  <a:close/>
                </a:path>
                <a:path w="842010" h="92710" extrusionOk="0">
                  <a:moveTo>
                    <a:pt x="30693" y="35468"/>
                  </a:moveTo>
                  <a:lnTo>
                    <a:pt x="30693" y="57007"/>
                  </a:lnTo>
                  <a:lnTo>
                    <a:pt x="47924" y="46238"/>
                  </a:lnTo>
                  <a:lnTo>
                    <a:pt x="30693" y="35468"/>
                  </a:lnTo>
                  <a:close/>
                </a:path>
                <a:path w="842010" h="92710" extrusionOk="0">
                  <a:moveTo>
                    <a:pt x="47924" y="46238"/>
                  </a:moveTo>
                  <a:lnTo>
                    <a:pt x="30693" y="57007"/>
                  </a:lnTo>
                  <a:lnTo>
                    <a:pt x="65156" y="57007"/>
                  </a:lnTo>
                  <a:lnTo>
                    <a:pt x="47924" y="46238"/>
                  </a:lnTo>
                  <a:close/>
                </a:path>
                <a:path w="842010" h="92710" extrusionOk="0">
                  <a:moveTo>
                    <a:pt x="810726" y="35468"/>
                  </a:moveTo>
                  <a:lnTo>
                    <a:pt x="793497" y="46236"/>
                  </a:lnTo>
                  <a:lnTo>
                    <a:pt x="810726" y="57006"/>
                  </a:lnTo>
                  <a:lnTo>
                    <a:pt x="810726" y="35468"/>
                  </a:lnTo>
                  <a:close/>
                </a:path>
                <a:path w="842010" h="92710" extrusionOk="0">
                  <a:moveTo>
                    <a:pt x="817459" y="35468"/>
                  </a:moveTo>
                  <a:lnTo>
                    <a:pt x="810726" y="35468"/>
                  </a:lnTo>
                  <a:lnTo>
                    <a:pt x="810726" y="57006"/>
                  </a:lnTo>
                  <a:lnTo>
                    <a:pt x="817459" y="57006"/>
                  </a:lnTo>
                  <a:lnTo>
                    <a:pt x="817459" y="35468"/>
                  </a:lnTo>
                  <a:close/>
                </a:path>
                <a:path w="842010" h="92710" extrusionOk="0">
                  <a:moveTo>
                    <a:pt x="65156" y="35468"/>
                  </a:moveTo>
                  <a:lnTo>
                    <a:pt x="30693" y="35468"/>
                  </a:lnTo>
                  <a:lnTo>
                    <a:pt x="47926" y="46236"/>
                  </a:lnTo>
                  <a:lnTo>
                    <a:pt x="65156" y="35468"/>
                  </a:lnTo>
                  <a:close/>
                </a:path>
                <a:path w="842010" h="92710" extrusionOk="0">
                  <a:moveTo>
                    <a:pt x="817459" y="33536"/>
                  </a:moveTo>
                  <a:lnTo>
                    <a:pt x="773175" y="33536"/>
                  </a:lnTo>
                  <a:lnTo>
                    <a:pt x="793497" y="46236"/>
                  </a:lnTo>
                  <a:lnTo>
                    <a:pt x="810726" y="35468"/>
                  </a:lnTo>
                  <a:lnTo>
                    <a:pt x="817459" y="35468"/>
                  </a:lnTo>
                  <a:lnTo>
                    <a:pt x="817459" y="33536"/>
                  </a:lnTo>
                  <a:close/>
                </a:path>
                <a:path w="842010" h="92710" extrusionOk="0">
                  <a:moveTo>
                    <a:pt x="767441" y="0"/>
                  </a:moveTo>
                  <a:lnTo>
                    <a:pt x="759604" y="1809"/>
                  </a:lnTo>
                  <a:lnTo>
                    <a:pt x="752171" y="13705"/>
                  </a:lnTo>
                  <a:lnTo>
                    <a:pt x="753981" y="21540"/>
                  </a:lnTo>
                  <a:lnTo>
                    <a:pt x="773175" y="33536"/>
                  </a:lnTo>
                  <a:lnTo>
                    <a:pt x="821100" y="33536"/>
                  </a:lnTo>
                  <a:lnTo>
                    <a:pt x="76744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Google Shape;467;g1fc2ea94b88_0_472"/>
            <p:cNvSpPr/>
            <p:nvPr/>
          </p:nvSpPr>
          <p:spPr>
            <a:xfrm>
              <a:off x="1248379" y="3580255"/>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68" name="Google Shape;468;g1fc2ea94b88_0_472"/>
          <p:cNvSpPr txBox="1"/>
          <p:nvPr/>
        </p:nvSpPr>
        <p:spPr>
          <a:xfrm>
            <a:off x="1342359" y="2598800"/>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grpSp>
        <p:nvGrpSpPr>
          <p:cNvPr id="469" name="Google Shape;469;g1fc2ea94b88_0_472"/>
          <p:cNvGrpSpPr/>
          <p:nvPr/>
        </p:nvGrpSpPr>
        <p:grpSpPr>
          <a:xfrm>
            <a:off x="928020" y="1703784"/>
            <a:ext cx="1304990" cy="909684"/>
            <a:chOff x="928020" y="2271712"/>
            <a:chExt cx="1304990" cy="1212912"/>
          </a:xfrm>
        </p:grpSpPr>
        <p:sp>
          <p:nvSpPr>
            <p:cNvPr id="470" name="Google Shape;470;g1fc2ea94b88_0_472"/>
            <p:cNvSpPr/>
            <p:nvPr/>
          </p:nvSpPr>
          <p:spPr>
            <a:xfrm>
              <a:off x="928020" y="2271712"/>
              <a:ext cx="381634" cy="361950"/>
            </a:xfrm>
            <a:custGeom>
              <a:avLst/>
              <a:gdLst/>
              <a:ahLst/>
              <a:cxnLst/>
              <a:rect l="l" t="t" r="r" b="b"/>
              <a:pathLst>
                <a:path w="381634" h="361950" extrusionOk="0">
                  <a:moveTo>
                    <a:pt x="28792" y="272901"/>
                  </a:moveTo>
                  <a:lnTo>
                    <a:pt x="21862" y="276980"/>
                  </a:lnTo>
                  <a:lnTo>
                    <a:pt x="0" y="361436"/>
                  </a:lnTo>
                  <a:lnTo>
                    <a:pt x="35832" y="354162"/>
                  </a:lnTo>
                  <a:lnTo>
                    <a:pt x="26126" y="354162"/>
                  </a:lnTo>
                  <a:lnTo>
                    <a:pt x="8648" y="335732"/>
                  </a:lnTo>
                  <a:lnTo>
                    <a:pt x="40779" y="305261"/>
                  </a:lnTo>
                  <a:lnTo>
                    <a:pt x="46452" y="283345"/>
                  </a:lnTo>
                  <a:lnTo>
                    <a:pt x="42372" y="276416"/>
                  </a:lnTo>
                  <a:lnTo>
                    <a:pt x="28792" y="272901"/>
                  </a:lnTo>
                  <a:close/>
                </a:path>
                <a:path w="381634" h="361950" extrusionOk="0">
                  <a:moveTo>
                    <a:pt x="40779" y="305261"/>
                  </a:moveTo>
                  <a:lnTo>
                    <a:pt x="8648" y="335732"/>
                  </a:lnTo>
                  <a:lnTo>
                    <a:pt x="26126" y="354162"/>
                  </a:lnTo>
                  <a:lnTo>
                    <a:pt x="32486" y="348131"/>
                  </a:lnTo>
                  <a:lnTo>
                    <a:pt x="29681" y="348131"/>
                  </a:lnTo>
                  <a:lnTo>
                    <a:pt x="14860" y="332502"/>
                  </a:lnTo>
                  <a:lnTo>
                    <a:pt x="34774" y="328459"/>
                  </a:lnTo>
                  <a:lnTo>
                    <a:pt x="40779" y="305261"/>
                  </a:lnTo>
                  <a:close/>
                </a:path>
                <a:path w="381634" h="361950" extrusionOk="0">
                  <a:moveTo>
                    <a:pt x="80442" y="319187"/>
                  </a:moveTo>
                  <a:lnTo>
                    <a:pt x="58256" y="323692"/>
                  </a:lnTo>
                  <a:lnTo>
                    <a:pt x="26126" y="354162"/>
                  </a:lnTo>
                  <a:lnTo>
                    <a:pt x="35832" y="354162"/>
                  </a:lnTo>
                  <a:lnTo>
                    <a:pt x="85495" y="344079"/>
                  </a:lnTo>
                  <a:lnTo>
                    <a:pt x="89936" y="337376"/>
                  </a:lnTo>
                  <a:lnTo>
                    <a:pt x="87145" y="323629"/>
                  </a:lnTo>
                  <a:lnTo>
                    <a:pt x="80442" y="319187"/>
                  </a:lnTo>
                  <a:close/>
                </a:path>
                <a:path w="381634" h="361950" extrusionOk="0">
                  <a:moveTo>
                    <a:pt x="34774" y="328459"/>
                  </a:moveTo>
                  <a:lnTo>
                    <a:pt x="14860" y="332502"/>
                  </a:lnTo>
                  <a:lnTo>
                    <a:pt x="29681" y="348131"/>
                  </a:lnTo>
                  <a:lnTo>
                    <a:pt x="34774" y="328459"/>
                  </a:lnTo>
                  <a:close/>
                </a:path>
                <a:path w="381634" h="361950" extrusionOk="0">
                  <a:moveTo>
                    <a:pt x="58256" y="323692"/>
                  </a:moveTo>
                  <a:lnTo>
                    <a:pt x="34774" y="328459"/>
                  </a:lnTo>
                  <a:lnTo>
                    <a:pt x="29681" y="348131"/>
                  </a:lnTo>
                  <a:lnTo>
                    <a:pt x="32486" y="348131"/>
                  </a:lnTo>
                  <a:lnTo>
                    <a:pt x="58256" y="323692"/>
                  </a:lnTo>
                  <a:close/>
                </a:path>
                <a:path w="381634" h="361950" extrusionOk="0">
                  <a:moveTo>
                    <a:pt x="346351" y="32978"/>
                  </a:moveTo>
                  <a:lnTo>
                    <a:pt x="322867" y="37745"/>
                  </a:lnTo>
                  <a:lnTo>
                    <a:pt x="40779" y="305261"/>
                  </a:lnTo>
                  <a:lnTo>
                    <a:pt x="34774" y="328459"/>
                  </a:lnTo>
                  <a:lnTo>
                    <a:pt x="58256" y="323692"/>
                  </a:lnTo>
                  <a:lnTo>
                    <a:pt x="340346" y="56174"/>
                  </a:lnTo>
                  <a:lnTo>
                    <a:pt x="346351" y="32978"/>
                  </a:lnTo>
                  <a:close/>
                </a:path>
                <a:path w="381634" h="361950" extrusionOk="0">
                  <a:moveTo>
                    <a:pt x="379242" y="7273"/>
                  </a:moveTo>
                  <a:lnTo>
                    <a:pt x="354999" y="7273"/>
                  </a:lnTo>
                  <a:lnTo>
                    <a:pt x="372477" y="25703"/>
                  </a:lnTo>
                  <a:lnTo>
                    <a:pt x="340346" y="56174"/>
                  </a:lnTo>
                  <a:lnTo>
                    <a:pt x="334672" y="78091"/>
                  </a:lnTo>
                  <a:lnTo>
                    <a:pt x="338752" y="85020"/>
                  </a:lnTo>
                  <a:lnTo>
                    <a:pt x="352332" y="88535"/>
                  </a:lnTo>
                  <a:lnTo>
                    <a:pt x="359261" y="84456"/>
                  </a:lnTo>
                  <a:lnTo>
                    <a:pt x="379242" y="7273"/>
                  </a:lnTo>
                  <a:close/>
                </a:path>
                <a:path w="381634" h="361950" extrusionOk="0">
                  <a:moveTo>
                    <a:pt x="360720" y="13305"/>
                  </a:moveTo>
                  <a:lnTo>
                    <a:pt x="351443" y="13305"/>
                  </a:lnTo>
                  <a:lnTo>
                    <a:pt x="366264" y="28935"/>
                  </a:lnTo>
                  <a:lnTo>
                    <a:pt x="346351" y="32978"/>
                  </a:lnTo>
                  <a:lnTo>
                    <a:pt x="340346" y="56174"/>
                  </a:lnTo>
                  <a:lnTo>
                    <a:pt x="372477" y="25703"/>
                  </a:lnTo>
                  <a:lnTo>
                    <a:pt x="360720" y="13305"/>
                  </a:lnTo>
                  <a:close/>
                </a:path>
                <a:path w="381634" h="361950" extrusionOk="0">
                  <a:moveTo>
                    <a:pt x="381124" y="0"/>
                  </a:moveTo>
                  <a:lnTo>
                    <a:pt x="295629" y="17357"/>
                  </a:lnTo>
                  <a:lnTo>
                    <a:pt x="291188" y="24060"/>
                  </a:lnTo>
                  <a:lnTo>
                    <a:pt x="293979" y="37807"/>
                  </a:lnTo>
                  <a:lnTo>
                    <a:pt x="300682" y="42249"/>
                  </a:lnTo>
                  <a:lnTo>
                    <a:pt x="322867" y="37745"/>
                  </a:lnTo>
                  <a:lnTo>
                    <a:pt x="354999" y="7273"/>
                  </a:lnTo>
                  <a:lnTo>
                    <a:pt x="379242" y="7273"/>
                  </a:lnTo>
                  <a:lnTo>
                    <a:pt x="381124" y="0"/>
                  </a:lnTo>
                  <a:close/>
                </a:path>
                <a:path w="381634" h="361950" extrusionOk="0">
                  <a:moveTo>
                    <a:pt x="354999" y="7273"/>
                  </a:moveTo>
                  <a:lnTo>
                    <a:pt x="322867" y="37745"/>
                  </a:lnTo>
                  <a:lnTo>
                    <a:pt x="346351" y="32978"/>
                  </a:lnTo>
                  <a:lnTo>
                    <a:pt x="351443" y="13305"/>
                  </a:lnTo>
                  <a:lnTo>
                    <a:pt x="360720" y="13305"/>
                  </a:lnTo>
                  <a:lnTo>
                    <a:pt x="354999" y="7273"/>
                  </a:lnTo>
                  <a:close/>
                </a:path>
                <a:path w="381634" h="361950" extrusionOk="0">
                  <a:moveTo>
                    <a:pt x="351443" y="13305"/>
                  </a:moveTo>
                  <a:lnTo>
                    <a:pt x="346351" y="32978"/>
                  </a:lnTo>
                  <a:lnTo>
                    <a:pt x="366264" y="28935"/>
                  </a:lnTo>
                  <a:lnTo>
                    <a:pt x="351443" y="1330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g1fc2ea94b88_0_472"/>
            <p:cNvSpPr/>
            <p:nvPr/>
          </p:nvSpPr>
          <p:spPr>
            <a:xfrm>
              <a:off x="1391627" y="2285110"/>
              <a:ext cx="841375" cy="838200"/>
            </a:xfrm>
            <a:custGeom>
              <a:avLst/>
              <a:gdLst/>
              <a:ahLst/>
              <a:cxnLst/>
              <a:rect l="l" t="t" r="r" b="b"/>
              <a:pathLst>
                <a:path w="841375" h="838200" extrusionOk="0">
                  <a:moveTo>
                    <a:pt x="841248" y="0"/>
                  </a:moveTo>
                  <a:lnTo>
                    <a:pt x="0" y="0"/>
                  </a:lnTo>
                  <a:lnTo>
                    <a:pt x="0" y="361315"/>
                  </a:lnTo>
                  <a:lnTo>
                    <a:pt x="0" y="838200"/>
                  </a:lnTo>
                  <a:lnTo>
                    <a:pt x="841248" y="838200"/>
                  </a:lnTo>
                  <a:lnTo>
                    <a:pt x="841248" y="361315"/>
                  </a:lnTo>
                  <a:lnTo>
                    <a:pt x="841248" y="0"/>
                  </a:lnTo>
                  <a:close/>
                </a:path>
              </a:pathLst>
            </a:custGeom>
            <a:solidFill>
              <a:srgbClr val="C3D6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g1fc2ea94b88_0_472"/>
            <p:cNvSpPr/>
            <p:nvPr/>
          </p:nvSpPr>
          <p:spPr>
            <a:xfrm>
              <a:off x="1391635" y="2285107"/>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g1fc2ea94b88_0_472"/>
            <p:cNvSpPr/>
            <p:nvPr/>
          </p:nvSpPr>
          <p:spPr>
            <a:xfrm>
              <a:off x="1086827" y="2579179"/>
              <a:ext cx="841375" cy="838200"/>
            </a:xfrm>
            <a:custGeom>
              <a:avLst/>
              <a:gdLst/>
              <a:ahLst/>
              <a:cxnLst/>
              <a:rect l="l" t="t" r="r" b="b"/>
              <a:pathLst>
                <a:path w="841375" h="838200" extrusionOk="0">
                  <a:moveTo>
                    <a:pt x="841248" y="0"/>
                  </a:moveTo>
                  <a:lnTo>
                    <a:pt x="0" y="0"/>
                  </a:lnTo>
                  <a:lnTo>
                    <a:pt x="0" y="67246"/>
                  </a:lnTo>
                  <a:lnTo>
                    <a:pt x="0" y="838200"/>
                  </a:lnTo>
                  <a:lnTo>
                    <a:pt x="841248" y="838200"/>
                  </a:lnTo>
                  <a:lnTo>
                    <a:pt x="841248" y="67246"/>
                  </a:lnTo>
                  <a:lnTo>
                    <a:pt x="841248" y="0"/>
                  </a:lnTo>
                  <a:close/>
                </a:path>
              </a:pathLst>
            </a:custGeom>
            <a:solidFill>
              <a:srgbClr val="D7E4BD">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g1fc2ea94b88_0_472"/>
            <p:cNvSpPr/>
            <p:nvPr/>
          </p:nvSpPr>
          <p:spPr>
            <a:xfrm>
              <a:off x="1086835" y="2579169"/>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g1fc2ea94b88_0_472"/>
            <p:cNvSpPr/>
            <p:nvPr/>
          </p:nvSpPr>
          <p:spPr>
            <a:xfrm>
              <a:off x="1010635" y="2646424"/>
              <a:ext cx="841375" cy="838200"/>
            </a:xfrm>
            <a:custGeom>
              <a:avLst/>
              <a:gdLst/>
              <a:ahLst/>
              <a:cxnLst/>
              <a:rect l="l" t="t" r="r" b="b"/>
              <a:pathLst>
                <a:path w="841375" h="838200" extrusionOk="0">
                  <a:moveTo>
                    <a:pt x="841247" y="0"/>
                  </a:moveTo>
                  <a:lnTo>
                    <a:pt x="0" y="0"/>
                  </a:lnTo>
                  <a:lnTo>
                    <a:pt x="0" y="838200"/>
                  </a:lnTo>
                  <a:lnTo>
                    <a:pt x="841247" y="838200"/>
                  </a:lnTo>
                  <a:lnTo>
                    <a:pt x="841247" y="0"/>
                  </a:lnTo>
                  <a:close/>
                </a:path>
              </a:pathLst>
            </a:custGeom>
            <a:solidFill>
              <a:srgbClr val="EBF1DE">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g1fc2ea94b88_0_472"/>
            <p:cNvSpPr/>
            <p:nvPr/>
          </p:nvSpPr>
          <p:spPr>
            <a:xfrm>
              <a:off x="1010635" y="2646424"/>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g1fc2ea94b88_0_472"/>
            <p:cNvSpPr/>
            <p:nvPr/>
          </p:nvSpPr>
          <p:spPr>
            <a:xfrm>
              <a:off x="1021482" y="2340594"/>
              <a:ext cx="200659" cy="194310"/>
            </a:xfrm>
            <a:custGeom>
              <a:avLst/>
              <a:gdLst/>
              <a:ahLst/>
              <a:cxnLst/>
              <a:rect l="l" t="t" r="r" b="b"/>
              <a:pathLst>
                <a:path w="200659" h="194310" extrusionOk="0">
                  <a:moveTo>
                    <a:pt x="138984" y="0"/>
                  </a:moveTo>
                  <a:lnTo>
                    <a:pt x="0" y="125475"/>
                  </a:lnTo>
                  <a:lnTo>
                    <a:pt x="61643" y="193755"/>
                  </a:lnTo>
                  <a:lnTo>
                    <a:pt x="200627" y="68279"/>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78" name="Google Shape;478;g1fc2ea94b88_0_472"/>
          <p:cNvSpPr txBox="1"/>
          <p:nvPr/>
        </p:nvSpPr>
        <p:spPr>
          <a:xfrm>
            <a:off x="801116" y="3904107"/>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p:txBody>
      </p:sp>
      <p:grpSp>
        <p:nvGrpSpPr>
          <p:cNvPr id="479" name="Google Shape;479;g1fc2ea94b88_0_472"/>
          <p:cNvGrpSpPr/>
          <p:nvPr/>
        </p:nvGrpSpPr>
        <p:grpSpPr>
          <a:xfrm>
            <a:off x="1010549" y="4385877"/>
            <a:ext cx="842010" cy="69532"/>
            <a:chOff x="1010549" y="5847836"/>
            <a:chExt cx="842010" cy="92710"/>
          </a:xfrm>
        </p:grpSpPr>
        <p:sp>
          <p:nvSpPr>
            <p:cNvPr id="480" name="Google Shape;480;g1fc2ea94b88_0_472"/>
            <p:cNvSpPr/>
            <p:nvPr/>
          </p:nvSpPr>
          <p:spPr>
            <a:xfrm>
              <a:off x="1010549" y="5847836"/>
              <a:ext cx="842010" cy="92710"/>
            </a:xfrm>
            <a:custGeom>
              <a:avLst/>
              <a:gdLst/>
              <a:ahLst/>
              <a:cxnLst/>
              <a:rect l="l" t="t" r="r" b="b"/>
              <a:pathLst>
                <a:path w="842010" h="92710" extrusionOk="0">
                  <a:moveTo>
                    <a:pt x="73979" y="1"/>
                  </a:moveTo>
                  <a:lnTo>
                    <a:pt x="0" y="46238"/>
                  </a:lnTo>
                  <a:lnTo>
                    <a:pt x="73984" y="92473"/>
                  </a:lnTo>
                  <a:lnTo>
                    <a:pt x="81814" y="90666"/>
                  </a:lnTo>
                  <a:lnTo>
                    <a:pt x="89249" y="78770"/>
                  </a:lnTo>
                  <a:lnTo>
                    <a:pt x="87439" y="70934"/>
                  </a:lnTo>
                  <a:lnTo>
                    <a:pt x="68244" y="58938"/>
                  </a:lnTo>
                  <a:lnTo>
                    <a:pt x="23961" y="58938"/>
                  </a:lnTo>
                  <a:lnTo>
                    <a:pt x="23961" y="33538"/>
                  </a:lnTo>
                  <a:lnTo>
                    <a:pt x="68246" y="33536"/>
                  </a:lnTo>
                  <a:lnTo>
                    <a:pt x="87441" y="21539"/>
                  </a:lnTo>
                  <a:lnTo>
                    <a:pt x="89249" y="13704"/>
                  </a:lnTo>
                  <a:lnTo>
                    <a:pt x="81814" y="1808"/>
                  </a:lnTo>
                  <a:lnTo>
                    <a:pt x="73979" y="1"/>
                  </a:lnTo>
                  <a:close/>
                </a:path>
                <a:path w="842010" h="92710" extrusionOk="0">
                  <a:moveTo>
                    <a:pt x="821100" y="33536"/>
                  </a:moveTo>
                  <a:lnTo>
                    <a:pt x="817459" y="33536"/>
                  </a:lnTo>
                  <a:lnTo>
                    <a:pt x="817459" y="58936"/>
                  </a:lnTo>
                  <a:lnTo>
                    <a:pt x="773173" y="58938"/>
                  </a:lnTo>
                  <a:lnTo>
                    <a:pt x="753979" y="70935"/>
                  </a:lnTo>
                  <a:lnTo>
                    <a:pt x="752170" y="78770"/>
                  </a:lnTo>
                  <a:lnTo>
                    <a:pt x="759606" y="90666"/>
                  </a:lnTo>
                  <a:lnTo>
                    <a:pt x="767441" y="92473"/>
                  </a:lnTo>
                  <a:lnTo>
                    <a:pt x="841420" y="46236"/>
                  </a:lnTo>
                  <a:lnTo>
                    <a:pt x="821100" y="33536"/>
                  </a:lnTo>
                  <a:close/>
                </a:path>
                <a:path w="842010" h="92710" extrusionOk="0">
                  <a:moveTo>
                    <a:pt x="68244" y="33538"/>
                  </a:moveTo>
                  <a:lnTo>
                    <a:pt x="23961" y="33538"/>
                  </a:lnTo>
                  <a:lnTo>
                    <a:pt x="23961" y="58938"/>
                  </a:lnTo>
                  <a:lnTo>
                    <a:pt x="68244" y="58938"/>
                  </a:lnTo>
                  <a:lnTo>
                    <a:pt x="65156" y="57007"/>
                  </a:lnTo>
                  <a:lnTo>
                    <a:pt x="30693" y="57007"/>
                  </a:lnTo>
                  <a:lnTo>
                    <a:pt x="30693" y="35468"/>
                  </a:lnTo>
                  <a:lnTo>
                    <a:pt x="65158" y="35467"/>
                  </a:lnTo>
                  <a:lnTo>
                    <a:pt x="68244" y="33538"/>
                  </a:lnTo>
                  <a:close/>
                </a:path>
                <a:path w="842010" h="92710" extrusionOk="0">
                  <a:moveTo>
                    <a:pt x="68244" y="58938"/>
                  </a:moveTo>
                  <a:lnTo>
                    <a:pt x="23961" y="58938"/>
                  </a:lnTo>
                  <a:lnTo>
                    <a:pt x="68244" y="58938"/>
                  </a:lnTo>
                  <a:close/>
                </a:path>
                <a:path w="842010" h="92710" extrusionOk="0">
                  <a:moveTo>
                    <a:pt x="773175" y="33536"/>
                  </a:moveTo>
                  <a:lnTo>
                    <a:pt x="68244" y="33538"/>
                  </a:lnTo>
                  <a:lnTo>
                    <a:pt x="47924" y="46238"/>
                  </a:lnTo>
                  <a:lnTo>
                    <a:pt x="68244" y="58938"/>
                  </a:lnTo>
                  <a:lnTo>
                    <a:pt x="773175" y="58936"/>
                  </a:lnTo>
                  <a:lnTo>
                    <a:pt x="793495" y="46236"/>
                  </a:lnTo>
                  <a:lnTo>
                    <a:pt x="773175" y="33536"/>
                  </a:lnTo>
                  <a:close/>
                </a:path>
                <a:path w="842010" h="92710" extrusionOk="0">
                  <a:moveTo>
                    <a:pt x="793495" y="46236"/>
                  </a:moveTo>
                  <a:lnTo>
                    <a:pt x="773175" y="58936"/>
                  </a:lnTo>
                  <a:lnTo>
                    <a:pt x="817459" y="58936"/>
                  </a:lnTo>
                  <a:lnTo>
                    <a:pt x="817459" y="57006"/>
                  </a:lnTo>
                  <a:lnTo>
                    <a:pt x="810726" y="57006"/>
                  </a:lnTo>
                  <a:lnTo>
                    <a:pt x="793495" y="46236"/>
                  </a:lnTo>
                  <a:close/>
                </a:path>
                <a:path w="842010" h="92710" extrusionOk="0">
                  <a:moveTo>
                    <a:pt x="30693" y="35468"/>
                  </a:moveTo>
                  <a:lnTo>
                    <a:pt x="30693" y="57007"/>
                  </a:lnTo>
                  <a:lnTo>
                    <a:pt x="47924" y="46238"/>
                  </a:lnTo>
                  <a:lnTo>
                    <a:pt x="30693" y="35468"/>
                  </a:lnTo>
                  <a:close/>
                </a:path>
                <a:path w="842010" h="92710" extrusionOk="0">
                  <a:moveTo>
                    <a:pt x="47924" y="46238"/>
                  </a:moveTo>
                  <a:lnTo>
                    <a:pt x="30693" y="57007"/>
                  </a:lnTo>
                  <a:lnTo>
                    <a:pt x="65156" y="57007"/>
                  </a:lnTo>
                  <a:lnTo>
                    <a:pt x="47924" y="46238"/>
                  </a:lnTo>
                  <a:close/>
                </a:path>
                <a:path w="842010" h="92710" extrusionOk="0">
                  <a:moveTo>
                    <a:pt x="810726" y="35467"/>
                  </a:moveTo>
                  <a:lnTo>
                    <a:pt x="793495" y="46236"/>
                  </a:lnTo>
                  <a:lnTo>
                    <a:pt x="810726" y="57006"/>
                  </a:lnTo>
                  <a:lnTo>
                    <a:pt x="810726" y="35467"/>
                  </a:lnTo>
                  <a:close/>
                </a:path>
                <a:path w="842010" h="92710" extrusionOk="0">
                  <a:moveTo>
                    <a:pt x="817459" y="35467"/>
                  </a:moveTo>
                  <a:lnTo>
                    <a:pt x="810726" y="35467"/>
                  </a:lnTo>
                  <a:lnTo>
                    <a:pt x="810726" y="57006"/>
                  </a:lnTo>
                  <a:lnTo>
                    <a:pt x="817459" y="57006"/>
                  </a:lnTo>
                  <a:lnTo>
                    <a:pt x="817459" y="35467"/>
                  </a:lnTo>
                  <a:close/>
                </a:path>
                <a:path w="842010" h="92710" extrusionOk="0">
                  <a:moveTo>
                    <a:pt x="65156" y="35468"/>
                  </a:moveTo>
                  <a:lnTo>
                    <a:pt x="30693" y="35468"/>
                  </a:lnTo>
                  <a:lnTo>
                    <a:pt x="47926" y="46236"/>
                  </a:lnTo>
                  <a:lnTo>
                    <a:pt x="65156" y="35468"/>
                  </a:lnTo>
                  <a:close/>
                </a:path>
                <a:path w="842010" h="92710" extrusionOk="0">
                  <a:moveTo>
                    <a:pt x="817459" y="33536"/>
                  </a:moveTo>
                  <a:lnTo>
                    <a:pt x="773175" y="33536"/>
                  </a:lnTo>
                  <a:lnTo>
                    <a:pt x="793495" y="46236"/>
                  </a:lnTo>
                  <a:lnTo>
                    <a:pt x="810726" y="35467"/>
                  </a:lnTo>
                  <a:lnTo>
                    <a:pt x="817459" y="35467"/>
                  </a:lnTo>
                  <a:lnTo>
                    <a:pt x="817459" y="33536"/>
                  </a:lnTo>
                  <a:close/>
                </a:path>
                <a:path w="842010" h="92710" extrusionOk="0">
                  <a:moveTo>
                    <a:pt x="767441" y="0"/>
                  </a:moveTo>
                  <a:lnTo>
                    <a:pt x="759605" y="1808"/>
                  </a:lnTo>
                  <a:lnTo>
                    <a:pt x="752170" y="13704"/>
                  </a:lnTo>
                  <a:lnTo>
                    <a:pt x="753981" y="21540"/>
                  </a:lnTo>
                  <a:lnTo>
                    <a:pt x="773175" y="33536"/>
                  </a:lnTo>
                  <a:lnTo>
                    <a:pt x="821100" y="33536"/>
                  </a:lnTo>
                  <a:lnTo>
                    <a:pt x="76744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g1fc2ea94b88_0_472"/>
            <p:cNvSpPr/>
            <p:nvPr/>
          </p:nvSpPr>
          <p:spPr>
            <a:xfrm>
              <a:off x="1248379" y="5871215"/>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82" name="Google Shape;482;g1fc2ea94b88_0_472"/>
          <p:cNvSpPr txBox="1"/>
          <p:nvPr/>
        </p:nvSpPr>
        <p:spPr>
          <a:xfrm>
            <a:off x="1342359" y="4317873"/>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sp>
        <p:nvSpPr>
          <p:cNvPr id="483" name="Google Shape;483;g1fc2ea94b88_0_472"/>
          <p:cNvSpPr txBox="1"/>
          <p:nvPr/>
        </p:nvSpPr>
        <p:spPr>
          <a:xfrm rot="-2213637">
            <a:off x="1119240" y="340219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84" name="Google Shape;484;g1fc2ea94b88_0_472"/>
          <p:cNvSpPr txBox="1"/>
          <p:nvPr/>
        </p:nvSpPr>
        <p:spPr>
          <a:xfrm>
            <a:off x="1863504" y="3392326"/>
            <a:ext cx="342300" cy="357300"/>
          </a:xfrm>
          <a:prstGeom prst="rect">
            <a:avLst/>
          </a:prstGeom>
          <a:noFill/>
          <a:ln>
            <a:noFill/>
          </a:ln>
        </p:spPr>
        <p:txBody>
          <a:bodyPr spcFirstLastPara="1" wrap="square" lIns="0" tIns="79375" rIns="0" bIns="0" anchor="t" anchorCtr="0">
            <a:spAutoFit/>
          </a:bodyPr>
          <a:lstStyle/>
          <a:p>
            <a:pPr marL="0" marR="0" lvl="0" indent="0" algn="l" rtl="0">
              <a:lnSpc>
                <a:spcPct val="115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485" name="Google Shape;485;g1fc2ea94b88_0_472"/>
          <p:cNvGrpSpPr/>
          <p:nvPr/>
        </p:nvGrpSpPr>
        <p:grpSpPr>
          <a:xfrm>
            <a:off x="928020" y="3422003"/>
            <a:ext cx="1304990" cy="909685"/>
            <a:chOff x="928020" y="4562671"/>
            <a:chExt cx="1304990" cy="1212913"/>
          </a:xfrm>
        </p:grpSpPr>
        <p:sp>
          <p:nvSpPr>
            <p:cNvPr id="486" name="Google Shape;486;g1fc2ea94b88_0_472"/>
            <p:cNvSpPr/>
            <p:nvPr/>
          </p:nvSpPr>
          <p:spPr>
            <a:xfrm>
              <a:off x="928020" y="4562671"/>
              <a:ext cx="381634" cy="361950"/>
            </a:xfrm>
            <a:custGeom>
              <a:avLst/>
              <a:gdLst/>
              <a:ahLst/>
              <a:cxnLst/>
              <a:rect l="l" t="t" r="r" b="b"/>
              <a:pathLst>
                <a:path w="381634" h="361950" extrusionOk="0">
                  <a:moveTo>
                    <a:pt x="28792" y="272901"/>
                  </a:moveTo>
                  <a:lnTo>
                    <a:pt x="21862" y="276980"/>
                  </a:lnTo>
                  <a:lnTo>
                    <a:pt x="0" y="361436"/>
                  </a:lnTo>
                  <a:lnTo>
                    <a:pt x="35832" y="354162"/>
                  </a:lnTo>
                  <a:lnTo>
                    <a:pt x="26126" y="354162"/>
                  </a:lnTo>
                  <a:lnTo>
                    <a:pt x="8648" y="335732"/>
                  </a:lnTo>
                  <a:lnTo>
                    <a:pt x="40779" y="305261"/>
                  </a:lnTo>
                  <a:lnTo>
                    <a:pt x="46452" y="283345"/>
                  </a:lnTo>
                  <a:lnTo>
                    <a:pt x="42372" y="276416"/>
                  </a:lnTo>
                  <a:lnTo>
                    <a:pt x="28792" y="272901"/>
                  </a:lnTo>
                  <a:close/>
                </a:path>
                <a:path w="381634" h="361950" extrusionOk="0">
                  <a:moveTo>
                    <a:pt x="40779" y="305261"/>
                  </a:moveTo>
                  <a:lnTo>
                    <a:pt x="8648" y="335732"/>
                  </a:lnTo>
                  <a:lnTo>
                    <a:pt x="26126" y="354162"/>
                  </a:lnTo>
                  <a:lnTo>
                    <a:pt x="32487" y="348129"/>
                  </a:lnTo>
                  <a:lnTo>
                    <a:pt x="29681" y="348129"/>
                  </a:lnTo>
                  <a:lnTo>
                    <a:pt x="14860" y="332501"/>
                  </a:lnTo>
                  <a:lnTo>
                    <a:pt x="34774" y="328458"/>
                  </a:lnTo>
                  <a:lnTo>
                    <a:pt x="40779" y="305261"/>
                  </a:lnTo>
                  <a:close/>
                </a:path>
                <a:path w="381634" h="361950" extrusionOk="0">
                  <a:moveTo>
                    <a:pt x="80442" y="319187"/>
                  </a:moveTo>
                  <a:lnTo>
                    <a:pt x="58257" y="323691"/>
                  </a:lnTo>
                  <a:lnTo>
                    <a:pt x="26126" y="354162"/>
                  </a:lnTo>
                  <a:lnTo>
                    <a:pt x="35832" y="354162"/>
                  </a:lnTo>
                  <a:lnTo>
                    <a:pt x="85495" y="344079"/>
                  </a:lnTo>
                  <a:lnTo>
                    <a:pt x="89936" y="337375"/>
                  </a:lnTo>
                  <a:lnTo>
                    <a:pt x="87145" y="323629"/>
                  </a:lnTo>
                  <a:lnTo>
                    <a:pt x="80442" y="319187"/>
                  </a:lnTo>
                  <a:close/>
                </a:path>
                <a:path w="381634" h="361950" extrusionOk="0">
                  <a:moveTo>
                    <a:pt x="34774" y="328458"/>
                  </a:moveTo>
                  <a:lnTo>
                    <a:pt x="14860" y="332501"/>
                  </a:lnTo>
                  <a:lnTo>
                    <a:pt x="29681" y="348129"/>
                  </a:lnTo>
                  <a:lnTo>
                    <a:pt x="34774" y="328458"/>
                  </a:lnTo>
                  <a:close/>
                </a:path>
                <a:path w="381634" h="361950" extrusionOk="0">
                  <a:moveTo>
                    <a:pt x="58257" y="323691"/>
                  </a:moveTo>
                  <a:lnTo>
                    <a:pt x="34774" y="328458"/>
                  </a:lnTo>
                  <a:lnTo>
                    <a:pt x="29681" y="348129"/>
                  </a:lnTo>
                  <a:lnTo>
                    <a:pt x="32487" y="348129"/>
                  </a:lnTo>
                  <a:lnTo>
                    <a:pt x="58257" y="323691"/>
                  </a:lnTo>
                  <a:close/>
                </a:path>
                <a:path w="381634" h="361950" extrusionOk="0">
                  <a:moveTo>
                    <a:pt x="346351" y="32977"/>
                  </a:moveTo>
                  <a:lnTo>
                    <a:pt x="322868" y="37744"/>
                  </a:lnTo>
                  <a:lnTo>
                    <a:pt x="40779" y="305261"/>
                  </a:lnTo>
                  <a:lnTo>
                    <a:pt x="34774" y="328458"/>
                  </a:lnTo>
                  <a:lnTo>
                    <a:pt x="58257" y="323691"/>
                  </a:lnTo>
                  <a:lnTo>
                    <a:pt x="340346" y="56175"/>
                  </a:lnTo>
                  <a:lnTo>
                    <a:pt x="346351" y="32977"/>
                  </a:lnTo>
                  <a:close/>
                </a:path>
                <a:path w="381634" h="361950" extrusionOk="0">
                  <a:moveTo>
                    <a:pt x="379242" y="7273"/>
                  </a:moveTo>
                  <a:lnTo>
                    <a:pt x="354999" y="7273"/>
                  </a:lnTo>
                  <a:lnTo>
                    <a:pt x="372477" y="25703"/>
                  </a:lnTo>
                  <a:lnTo>
                    <a:pt x="340346" y="56175"/>
                  </a:lnTo>
                  <a:lnTo>
                    <a:pt x="334672" y="78089"/>
                  </a:lnTo>
                  <a:lnTo>
                    <a:pt x="338752" y="85020"/>
                  </a:lnTo>
                  <a:lnTo>
                    <a:pt x="352332" y="88535"/>
                  </a:lnTo>
                  <a:lnTo>
                    <a:pt x="359261" y="84455"/>
                  </a:lnTo>
                  <a:lnTo>
                    <a:pt x="379242" y="7273"/>
                  </a:lnTo>
                  <a:close/>
                </a:path>
                <a:path w="381634" h="361950" extrusionOk="0">
                  <a:moveTo>
                    <a:pt x="360720" y="13305"/>
                  </a:moveTo>
                  <a:lnTo>
                    <a:pt x="351443" y="13305"/>
                  </a:lnTo>
                  <a:lnTo>
                    <a:pt x="366264" y="28934"/>
                  </a:lnTo>
                  <a:lnTo>
                    <a:pt x="346351" y="32977"/>
                  </a:lnTo>
                  <a:lnTo>
                    <a:pt x="340346" y="56175"/>
                  </a:lnTo>
                  <a:lnTo>
                    <a:pt x="372477" y="25703"/>
                  </a:lnTo>
                  <a:lnTo>
                    <a:pt x="360720" y="13305"/>
                  </a:lnTo>
                  <a:close/>
                </a:path>
                <a:path w="381634" h="361950" extrusionOk="0">
                  <a:moveTo>
                    <a:pt x="381124" y="0"/>
                  </a:moveTo>
                  <a:lnTo>
                    <a:pt x="295629" y="17355"/>
                  </a:lnTo>
                  <a:lnTo>
                    <a:pt x="291188" y="24060"/>
                  </a:lnTo>
                  <a:lnTo>
                    <a:pt x="293979" y="37807"/>
                  </a:lnTo>
                  <a:lnTo>
                    <a:pt x="300682" y="42249"/>
                  </a:lnTo>
                  <a:lnTo>
                    <a:pt x="322868" y="37744"/>
                  </a:lnTo>
                  <a:lnTo>
                    <a:pt x="354999" y="7273"/>
                  </a:lnTo>
                  <a:lnTo>
                    <a:pt x="379242" y="7273"/>
                  </a:lnTo>
                  <a:lnTo>
                    <a:pt x="381124" y="0"/>
                  </a:lnTo>
                  <a:close/>
                </a:path>
                <a:path w="381634" h="361950" extrusionOk="0">
                  <a:moveTo>
                    <a:pt x="354999" y="7273"/>
                  </a:moveTo>
                  <a:lnTo>
                    <a:pt x="322868" y="37744"/>
                  </a:lnTo>
                  <a:lnTo>
                    <a:pt x="346351" y="32977"/>
                  </a:lnTo>
                  <a:lnTo>
                    <a:pt x="351443" y="13305"/>
                  </a:lnTo>
                  <a:lnTo>
                    <a:pt x="360720" y="13305"/>
                  </a:lnTo>
                  <a:lnTo>
                    <a:pt x="354999" y="7273"/>
                  </a:lnTo>
                  <a:close/>
                </a:path>
                <a:path w="381634" h="361950" extrusionOk="0">
                  <a:moveTo>
                    <a:pt x="351443" y="13305"/>
                  </a:moveTo>
                  <a:lnTo>
                    <a:pt x="346351" y="32977"/>
                  </a:lnTo>
                  <a:lnTo>
                    <a:pt x="366264" y="28934"/>
                  </a:lnTo>
                  <a:lnTo>
                    <a:pt x="351443" y="1330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g1fc2ea94b88_0_472"/>
            <p:cNvSpPr/>
            <p:nvPr/>
          </p:nvSpPr>
          <p:spPr>
            <a:xfrm>
              <a:off x="1391627" y="4576076"/>
              <a:ext cx="841375" cy="838200"/>
            </a:xfrm>
            <a:custGeom>
              <a:avLst/>
              <a:gdLst/>
              <a:ahLst/>
              <a:cxnLst/>
              <a:rect l="l" t="t" r="r" b="b"/>
              <a:pathLst>
                <a:path w="841375" h="838200" extrusionOk="0">
                  <a:moveTo>
                    <a:pt x="841248" y="0"/>
                  </a:moveTo>
                  <a:lnTo>
                    <a:pt x="0" y="0"/>
                  </a:lnTo>
                  <a:lnTo>
                    <a:pt x="0" y="361315"/>
                  </a:lnTo>
                  <a:lnTo>
                    <a:pt x="0" y="838200"/>
                  </a:lnTo>
                  <a:lnTo>
                    <a:pt x="841248" y="838200"/>
                  </a:lnTo>
                  <a:lnTo>
                    <a:pt x="841248" y="361315"/>
                  </a:lnTo>
                  <a:lnTo>
                    <a:pt x="841248" y="0"/>
                  </a:lnTo>
                  <a:close/>
                </a:path>
              </a:pathLst>
            </a:custGeom>
            <a:solidFill>
              <a:srgbClr val="C3D6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Google Shape;488;g1fc2ea94b88_0_472"/>
            <p:cNvSpPr/>
            <p:nvPr/>
          </p:nvSpPr>
          <p:spPr>
            <a:xfrm>
              <a:off x="1391635" y="4576065"/>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g1fc2ea94b88_0_472"/>
            <p:cNvSpPr/>
            <p:nvPr/>
          </p:nvSpPr>
          <p:spPr>
            <a:xfrm>
              <a:off x="1086827" y="4870132"/>
              <a:ext cx="841375" cy="838200"/>
            </a:xfrm>
            <a:custGeom>
              <a:avLst/>
              <a:gdLst/>
              <a:ahLst/>
              <a:cxnLst/>
              <a:rect l="l" t="t" r="r" b="b"/>
              <a:pathLst>
                <a:path w="841375" h="838200" extrusionOk="0">
                  <a:moveTo>
                    <a:pt x="841248" y="0"/>
                  </a:moveTo>
                  <a:lnTo>
                    <a:pt x="0" y="0"/>
                  </a:lnTo>
                  <a:lnTo>
                    <a:pt x="0" y="67259"/>
                  </a:lnTo>
                  <a:lnTo>
                    <a:pt x="0" y="838200"/>
                  </a:lnTo>
                  <a:lnTo>
                    <a:pt x="841248" y="838200"/>
                  </a:lnTo>
                  <a:lnTo>
                    <a:pt x="841248" y="67259"/>
                  </a:lnTo>
                  <a:lnTo>
                    <a:pt x="841248" y="0"/>
                  </a:lnTo>
                  <a:close/>
                </a:path>
              </a:pathLst>
            </a:custGeom>
            <a:solidFill>
              <a:srgbClr val="D7E4BD">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g1fc2ea94b88_0_472"/>
            <p:cNvSpPr/>
            <p:nvPr/>
          </p:nvSpPr>
          <p:spPr>
            <a:xfrm>
              <a:off x="1086835" y="4870128"/>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g1fc2ea94b88_0_472"/>
            <p:cNvSpPr/>
            <p:nvPr/>
          </p:nvSpPr>
          <p:spPr>
            <a:xfrm>
              <a:off x="1010635" y="4937384"/>
              <a:ext cx="841375" cy="838200"/>
            </a:xfrm>
            <a:custGeom>
              <a:avLst/>
              <a:gdLst/>
              <a:ahLst/>
              <a:cxnLst/>
              <a:rect l="l" t="t" r="r" b="b"/>
              <a:pathLst>
                <a:path w="841375" h="838200" extrusionOk="0">
                  <a:moveTo>
                    <a:pt x="841247" y="0"/>
                  </a:moveTo>
                  <a:lnTo>
                    <a:pt x="0" y="0"/>
                  </a:lnTo>
                  <a:lnTo>
                    <a:pt x="0" y="838200"/>
                  </a:lnTo>
                  <a:lnTo>
                    <a:pt x="841247" y="838200"/>
                  </a:lnTo>
                  <a:lnTo>
                    <a:pt x="841247" y="0"/>
                  </a:lnTo>
                  <a:close/>
                </a:path>
              </a:pathLst>
            </a:custGeom>
            <a:solidFill>
              <a:srgbClr val="EBF1DE">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g1fc2ea94b88_0_472"/>
            <p:cNvSpPr/>
            <p:nvPr/>
          </p:nvSpPr>
          <p:spPr>
            <a:xfrm>
              <a:off x="1010635" y="4937384"/>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3" name="Google Shape;493;g1fc2ea94b88_0_472"/>
          <p:cNvSpPr txBox="1"/>
          <p:nvPr/>
        </p:nvSpPr>
        <p:spPr>
          <a:xfrm rot="-2213637">
            <a:off x="1926378" y="403084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94" name="Google Shape;494;g1fc2ea94b88_0_472"/>
          <p:cNvSpPr/>
          <p:nvPr/>
        </p:nvSpPr>
        <p:spPr>
          <a:xfrm>
            <a:off x="1021482" y="3473664"/>
            <a:ext cx="200659" cy="145732"/>
          </a:xfrm>
          <a:custGeom>
            <a:avLst/>
            <a:gdLst/>
            <a:ahLst/>
            <a:cxnLst/>
            <a:rect l="l" t="t" r="r" b="b"/>
            <a:pathLst>
              <a:path w="200659" h="194310" extrusionOk="0">
                <a:moveTo>
                  <a:pt x="138984" y="0"/>
                </a:moveTo>
                <a:lnTo>
                  <a:pt x="0" y="125477"/>
                </a:lnTo>
                <a:lnTo>
                  <a:pt x="61643" y="193756"/>
                </a:lnTo>
                <a:lnTo>
                  <a:pt x="200627" y="68280"/>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Google Shape;495;g1fc2ea94b88_0_472"/>
          <p:cNvSpPr txBox="1"/>
          <p:nvPr/>
        </p:nvSpPr>
        <p:spPr>
          <a:xfrm>
            <a:off x="1011427" y="3405758"/>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sp>
        <p:nvSpPr>
          <p:cNvPr id="496" name="Google Shape;496;g1fc2ea94b88_0_472"/>
          <p:cNvSpPr txBox="1"/>
          <p:nvPr/>
        </p:nvSpPr>
        <p:spPr>
          <a:xfrm rot="-2213637">
            <a:off x="1926378" y="340219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97" name="Google Shape;497;g1fc2ea94b88_0_472"/>
          <p:cNvSpPr txBox="1"/>
          <p:nvPr/>
        </p:nvSpPr>
        <p:spPr>
          <a:xfrm>
            <a:off x="1011427" y="1686686"/>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sp>
        <p:nvSpPr>
          <p:cNvPr id="498" name="Google Shape;498;g1fc2ea94b88_0_472"/>
          <p:cNvSpPr txBox="1"/>
          <p:nvPr/>
        </p:nvSpPr>
        <p:spPr>
          <a:xfrm rot="-2213637">
            <a:off x="1924382" y="168312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99" name="Google Shape;499;g1fc2ea94b88_0_472"/>
          <p:cNvSpPr txBox="1"/>
          <p:nvPr/>
        </p:nvSpPr>
        <p:spPr>
          <a:xfrm rot="-2213637">
            <a:off x="1924382" y="2314056"/>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00" name="Google Shape;500;g1fc2ea94b88_0_472"/>
          <p:cNvSpPr txBox="1"/>
          <p:nvPr/>
        </p:nvSpPr>
        <p:spPr>
          <a:xfrm rot="-2213637">
            <a:off x="1119710" y="168312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01" name="Google Shape;501;g1fc2ea94b88_0_472"/>
          <p:cNvSpPr txBox="1"/>
          <p:nvPr/>
        </p:nvSpPr>
        <p:spPr>
          <a:xfrm>
            <a:off x="1244728" y="1300352"/>
            <a:ext cx="7545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filters</a:t>
            </a:r>
            <a:endParaRPr sz="2400">
              <a:solidFill>
                <a:schemeClr val="dk1"/>
              </a:solidFill>
              <a:latin typeface="Arial"/>
              <a:ea typeface="Arial"/>
              <a:cs typeface="Arial"/>
              <a:sym typeface="Arial"/>
            </a:endParaRPr>
          </a:p>
        </p:txBody>
      </p:sp>
      <p:sp>
        <p:nvSpPr>
          <p:cNvPr id="502" name="Google Shape;502;g1fc2ea94b88_0_472"/>
          <p:cNvSpPr txBox="1"/>
          <p:nvPr/>
        </p:nvSpPr>
        <p:spPr>
          <a:xfrm rot="-2213637">
            <a:off x="6581182" y="335190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503" name="Google Shape;503;g1fc2ea94b88_0_472"/>
          <p:cNvGrpSpPr/>
          <p:nvPr/>
        </p:nvGrpSpPr>
        <p:grpSpPr>
          <a:xfrm>
            <a:off x="6298751" y="3617590"/>
            <a:ext cx="92710" cy="823436"/>
            <a:chOff x="6298751" y="4823454"/>
            <a:chExt cx="92710" cy="1097914"/>
          </a:xfrm>
        </p:grpSpPr>
        <p:sp>
          <p:nvSpPr>
            <p:cNvPr id="504" name="Google Shape;504;g1fc2ea94b88_0_472"/>
            <p:cNvSpPr/>
            <p:nvPr/>
          </p:nvSpPr>
          <p:spPr>
            <a:xfrm>
              <a:off x="6298751" y="4823454"/>
              <a:ext cx="92710" cy="1097914"/>
            </a:xfrm>
            <a:custGeom>
              <a:avLst/>
              <a:gdLst/>
              <a:ahLst/>
              <a:cxnLst/>
              <a:rect l="l" t="t" r="r" b="b"/>
              <a:pathLst>
                <a:path w="92710" h="1097914" extrusionOk="0">
                  <a:moveTo>
                    <a:pt x="13704" y="1008203"/>
                  </a:moveTo>
                  <a:lnTo>
                    <a:pt x="1808" y="1015638"/>
                  </a:lnTo>
                  <a:lnTo>
                    <a:pt x="1" y="1023472"/>
                  </a:lnTo>
                  <a:lnTo>
                    <a:pt x="46238" y="1097452"/>
                  </a:lnTo>
                  <a:lnTo>
                    <a:pt x="61214" y="1073490"/>
                  </a:lnTo>
                  <a:lnTo>
                    <a:pt x="33538" y="1073490"/>
                  </a:lnTo>
                  <a:lnTo>
                    <a:pt x="33538" y="1029207"/>
                  </a:lnTo>
                  <a:lnTo>
                    <a:pt x="21540" y="1010010"/>
                  </a:lnTo>
                  <a:lnTo>
                    <a:pt x="13704" y="1008203"/>
                  </a:lnTo>
                  <a:close/>
                </a:path>
                <a:path w="92710" h="1097914" extrusionOk="0">
                  <a:moveTo>
                    <a:pt x="33538" y="1029207"/>
                  </a:moveTo>
                  <a:lnTo>
                    <a:pt x="33538" y="1073490"/>
                  </a:lnTo>
                  <a:lnTo>
                    <a:pt x="58938" y="1073490"/>
                  </a:lnTo>
                  <a:lnTo>
                    <a:pt x="58938" y="1066759"/>
                  </a:lnTo>
                  <a:lnTo>
                    <a:pt x="35468" y="1066759"/>
                  </a:lnTo>
                  <a:lnTo>
                    <a:pt x="46238" y="1049527"/>
                  </a:lnTo>
                  <a:lnTo>
                    <a:pt x="33538" y="1029207"/>
                  </a:lnTo>
                  <a:close/>
                </a:path>
                <a:path w="92710" h="1097914" extrusionOk="0">
                  <a:moveTo>
                    <a:pt x="78770" y="1008203"/>
                  </a:moveTo>
                  <a:lnTo>
                    <a:pt x="70935" y="1010010"/>
                  </a:lnTo>
                  <a:lnTo>
                    <a:pt x="58938" y="1029207"/>
                  </a:lnTo>
                  <a:lnTo>
                    <a:pt x="58938" y="1073490"/>
                  </a:lnTo>
                  <a:lnTo>
                    <a:pt x="61214" y="1073490"/>
                  </a:lnTo>
                  <a:lnTo>
                    <a:pt x="92475" y="1023472"/>
                  </a:lnTo>
                  <a:lnTo>
                    <a:pt x="90666" y="1015638"/>
                  </a:lnTo>
                  <a:lnTo>
                    <a:pt x="78770" y="1008203"/>
                  </a:lnTo>
                  <a:close/>
                </a:path>
                <a:path w="92710" h="1097914" extrusionOk="0">
                  <a:moveTo>
                    <a:pt x="46238" y="1049527"/>
                  </a:moveTo>
                  <a:lnTo>
                    <a:pt x="35468" y="1066759"/>
                  </a:lnTo>
                  <a:lnTo>
                    <a:pt x="57007" y="1066759"/>
                  </a:lnTo>
                  <a:lnTo>
                    <a:pt x="46238" y="1049527"/>
                  </a:lnTo>
                  <a:close/>
                </a:path>
                <a:path w="92710" h="1097914" extrusionOk="0">
                  <a:moveTo>
                    <a:pt x="58938" y="1029207"/>
                  </a:moveTo>
                  <a:lnTo>
                    <a:pt x="46238" y="1049527"/>
                  </a:lnTo>
                  <a:lnTo>
                    <a:pt x="57007" y="1066759"/>
                  </a:lnTo>
                  <a:lnTo>
                    <a:pt x="58938" y="1066759"/>
                  </a:lnTo>
                  <a:lnTo>
                    <a:pt x="58938" y="1029207"/>
                  </a:lnTo>
                  <a:close/>
                </a:path>
                <a:path w="92710" h="1097914" extrusionOk="0">
                  <a:moveTo>
                    <a:pt x="46236" y="47924"/>
                  </a:moveTo>
                  <a:lnTo>
                    <a:pt x="33536" y="68244"/>
                  </a:lnTo>
                  <a:lnTo>
                    <a:pt x="33538" y="1029207"/>
                  </a:lnTo>
                  <a:lnTo>
                    <a:pt x="46238" y="1049527"/>
                  </a:lnTo>
                  <a:lnTo>
                    <a:pt x="58938" y="1029207"/>
                  </a:lnTo>
                  <a:lnTo>
                    <a:pt x="58936" y="68244"/>
                  </a:lnTo>
                  <a:lnTo>
                    <a:pt x="46236" y="47924"/>
                  </a:lnTo>
                  <a:close/>
                </a:path>
                <a:path w="92710" h="1097914" extrusionOk="0">
                  <a:moveTo>
                    <a:pt x="46236" y="0"/>
                  </a:moveTo>
                  <a:lnTo>
                    <a:pt x="0" y="73978"/>
                  </a:lnTo>
                  <a:lnTo>
                    <a:pt x="1808" y="81814"/>
                  </a:lnTo>
                  <a:lnTo>
                    <a:pt x="13703" y="89249"/>
                  </a:lnTo>
                  <a:lnTo>
                    <a:pt x="21539" y="87440"/>
                  </a:lnTo>
                  <a:lnTo>
                    <a:pt x="33536" y="68244"/>
                  </a:lnTo>
                  <a:lnTo>
                    <a:pt x="33536" y="23961"/>
                  </a:lnTo>
                  <a:lnTo>
                    <a:pt x="61212" y="23961"/>
                  </a:lnTo>
                  <a:lnTo>
                    <a:pt x="46236" y="0"/>
                  </a:lnTo>
                  <a:close/>
                </a:path>
                <a:path w="92710" h="1097914" extrusionOk="0">
                  <a:moveTo>
                    <a:pt x="61212" y="23961"/>
                  </a:moveTo>
                  <a:lnTo>
                    <a:pt x="58936" y="23961"/>
                  </a:lnTo>
                  <a:lnTo>
                    <a:pt x="58936" y="68244"/>
                  </a:lnTo>
                  <a:lnTo>
                    <a:pt x="70934" y="87440"/>
                  </a:lnTo>
                  <a:lnTo>
                    <a:pt x="78770" y="89249"/>
                  </a:lnTo>
                  <a:lnTo>
                    <a:pt x="90665" y="81814"/>
                  </a:lnTo>
                  <a:lnTo>
                    <a:pt x="92473" y="73978"/>
                  </a:lnTo>
                  <a:lnTo>
                    <a:pt x="61212" y="23961"/>
                  </a:lnTo>
                  <a:close/>
                </a:path>
                <a:path w="92710" h="1097914" extrusionOk="0">
                  <a:moveTo>
                    <a:pt x="58936" y="30693"/>
                  </a:moveTo>
                  <a:lnTo>
                    <a:pt x="57006" y="30693"/>
                  </a:lnTo>
                  <a:lnTo>
                    <a:pt x="46236" y="47924"/>
                  </a:lnTo>
                  <a:lnTo>
                    <a:pt x="58936" y="68244"/>
                  </a:lnTo>
                  <a:lnTo>
                    <a:pt x="58936" y="30693"/>
                  </a:lnTo>
                  <a:close/>
                </a:path>
                <a:path w="92710" h="1097914" extrusionOk="0">
                  <a:moveTo>
                    <a:pt x="58936" y="23961"/>
                  </a:moveTo>
                  <a:lnTo>
                    <a:pt x="33536" y="23961"/>
                  </a:lnTo>
                  <a:lnTo>
                    <a:pt x="33536" y="68244"/>
                  </a:lnTo>
                  <a:lnTo>
                    <a:pt x="46236" y="47924"/>
                  </a:lnTo>
                  <a:lnTo>
                    <a:pt x="35467" y="30693"/>
                  </a:lnTo>
                  <a:lnTo>
                    <a:pt x="58936" y="30693"/>
                  </a:lnTo>
                  <a:lnTo>
                    <a:pt x="58936" y="23961"/>
                  </a:lnTo>
                  <a:close/>
                </a:path>
                <a:path w="92710" h="1097914" extrusionOk="0">
                  <a:moveTo>
                    <a:pt x="57006" y="30693"/>
                  </a:moveTo>
                  <a:lnTo>
                    <a:pt x="35467" y="30693"/>
                  </a:lnTo>
                  <a:lnTo>
                    <a:pt x="46236" y="47924"/>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g1fc2ea94b88_0_472"/>
            <p:cNvSpPr/>
            <p:nvPr/>
          </p:nvSpPr>
          <p:spPr>
            <a:xfrm>
              <a:off x="6322129" y="5235021"/>
              <a:ext cx="45720" cy="274320"/>
            </a:xfrm>
            <a:custGeom>
              <a:avLst/>
              <a:gdLst/>
              <a:ahLst/>
              <a:cxnLst/>
              <a:rect l="l" t="t" r="r" b="b"/>
              <a:pathLst>
                <a:path w="45720" h="274320"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06" name="Google Shape;506;g1fc2ea94b88_0_472"/>
          <p:cNvSpPr txBox="1"/>
          <p:nvPr/>
        </p:nvSpPr>
        <p:spPr>
          <a:xfrm>
            <a:off x="6275290" y="3913250"/>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E</a:t>
            </a:r>
            <a:endParaRPr sz="1800">
              <a:solidFill>
                <a:schemeClr val="dk1"/>
              </a:solidFill>
              <a:latin typeface="Arial"/>
              <a:ea typeface="Arial"/>
              <a:cs typeface="Arial"/>
              <a:sym typeface="Arial"/>
            </a:endParaRPr>
          </a:p>
        </p:txBody>
      </p:sp>
      <p:grpSp>
        <p:nvGrpSpPr>
          <p:cNvPr id="507" name="Google Shape;507;g1fc2ea94b88_0_472"/>
          <p:cNvGrpSpPr/>
          <p:nvPr/>
        </p:nvGrpSpPr>
        <p:grpSpPr>
          <a:xfrm>
            <a:off x="6487758" y="3380614"/>
            <a:ext cx="1478279" cy="1093948"/>
            <a:chOff x="6487758" y="4507485"/>
            <a:chExt cx="1478279" cy="1458598"/>
          </a:xfrm>
        </p:grpSpPr>
        <p:sp>
          <p:nvSpPr>
            <p:cNvPr id="508" name="Google Shape;508;g1fc2ea94b88_0_472"/>
            <p:cNvSpPr/>
            <p:nvPr/>
          </p:nvSpPr>
          <p:spPr>
            <a:xfrm>
              <a:off x="6868757" y="4507496"/>
              <a:ext cx="1097279" cy="1097279"/>
            </a:xfrm>
            <a:custGeom>
              <a:avLst/>
              <a:gdLst/>
              <a:ahLst/>
              <a:cxnLst/>
              <a:rect l="l" t="t" r="r" b="b"/>
              <a:pathLst>
                <a:path w="1097279" h="1097279" extrusionOk="0">
                  <a:moveTo>
                    <a:pt x="1097280" y="0"/>
                  </a:moveTo>
                  <a:lnTo>
                    <a:pt x="0" y="0"/>
                  </a:lnTo>
                  <a:lnTo>
                    <a:pt x="0" y="361315"/>
                  </a:lnTo>
                  <a:lnTo>
                    <a:pt x="0" y="1097280"/>
                  </a:lnTo>
                  <a:lnTo>
                    <a:pt x="1097280" y="1097280"/>
                  </a:lnTo>
                  <a:lnTo>
                    <a:pt x="1097280" y="361315"/>
                  </a:lnTo>
                  <a:lnTo>
                    <a:pt x="1097280" y="0"/>
                  </a:lnTo>
                  <a:close/>
                </a:path>
              </a:pathLst>
            </a:custGeom>
            <a:solidFill>
              <a:srgbClr val="D996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g1fc2ea94b88_0_472"/>
            <p:cNvSpPr/>
            <p:nvPr/>
          </p:nvSpPr>
          <p:spPr>
            <a:xfrm>
              <a:off x="6868758" y="4507485"/>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g1fc2ea94b88_0_472"/>
            <p:cNvSpPr/>
            <p:nvPr/>
          </p:nvSpPr>
          <p:spPr>
            <a:xfrm>
              <a:off x="6563957" y="4801552"/>
              <a:ext cx="1097279" cy="1097279"/>
            </a:xfrm>
            <a:custGeom>
              <a:avLst/>
              <a:gdLst/>
              <a:ahLst/>
              <a:cxnLst/>
              <a:rect l="l" t="t" r="r" b="b"/>
              <a:pathLst>
                <a:path w="1097279" h="1097279" extrusionOk="0">
                  <a:moveTo>
                    <a:pt x="1097280" y="0"/>
                  </a:moveTo>
                  <a:lnTo>
                    <a:pt x="0" y="0"/>
                  </a:lnTo>
                  <a:lnTo>
                    <a:pt x="0" y="67259"/>
                  </a:lnTo>
                  <a:lnTo>
                    <a:pt x="0" y="1097280"/>
                  </a:lnTo>
                  <a:lnTo>
                    <a:pt x="1097280" y="1097280"/>
                  </a:lnTo>
                  <a:lnTo>
                    <a:pt x="1097280" y="67259"/>
                  </a:lnTo>
                  <a:lnTo>
                    <a:pt x="1097280" y="0"/>
                  </a:lnTo>
                  <a:close/>
                </a:path>
              </a:pathLst>
            </a:custGeom>
            <a:solidFill>
              <a:srgbClr val="E6B9B8">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g1fc2ea94b88_0_472"/>
            <p:cNvSpPr/>
            <p:nvPr/>
          </p:nvSpPr>
          <p:spPr>
            <a:xfrm>
              <a:off x="6563958" y="4801548"/>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g1fc2ea94b88_0_472"/>
            <p:cNvSpPr/>
            <p:nvPr/>
          </p:nvSpPr>
          <p:spPr>
            <a:xfrm>
              <a:off x="6487758" y="4868804"/>
              <a:ext cx="1097279" cy="1097279"/>
            </a:xfrm>
            <a:custGeom>
              <a:avLst/>
              <a:gdLst/>
              <a:ahLst/>
              <a:cxnLst/>
              <a:rect l="l" t="t" r="r" b="b"/>
              <a:pathLst>
                <a:path w="1097279" h="1097279" extrusionOk="0">
                  <a:moveTo>
                    <a:pt x="1097280" y="0"/>
                  </a:moveTo>
                  <a:lnTo>
                    <a:pt x="0" y="0"/>
                  </a:lnTo>
                  <a:lnTo>
                    <a:pt x="0" y="1097279"/>
                  </a:lnTo>
                  <a:lnTo>
                    <a:pt x="1097280" y="1097279"/>
                  </a:lnTo>
                  <a:lnTo>
                    <a:pt x="1097280" y="0"/>
                  </a:lnTo>
                  <a:close/>
                </a:path>
              </a:pathLst>
            </a:custGeom>
            <a:solidFill>
              <a:srgbClr val="F2DCDB">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g1fc2ea94b88_0_472"/>
            <p:cNvSpPr/>
            <p:nvPr/>
          </p:nvSpPr>
          <p:spPr>
            <a:xfrm>
              <a:off x="6487758" y="4868804"/>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14" name="Google Shape;514;g1fc2ea94b88_0_472"/>
          <p:cNvGrpSpPr/>
          <p:nvPr/>
        </p:nvGrpSpPr>
        <p:grpSpPr>
          <a:xfrm>
            <a:off x="6487671" y="4533287"/>
            <a:ext cx="1097915" cy="69532"/>
            <a:chOff x="6487671" y="6044383"/>
            <a:chExt cx="1097915" cy="92710"/>
          </a:xfrm>
        </p:grpSpPr>
        <p:sp>
          <p:nvSpPr>
            <p:cNvPr id="515" name="Google Shape;515;g1fc2ea94b88_0_472"/>
            <p:cNvSpPr/>
            <p:nvPr/>
          </p:nvSpPr>
          <p:spPr>
            <a:xfrm>
              <a:off x="6487671" y="6044383"/>
              <a:ext cx="1097915" cy="92710"/>
            </a:xfrm>
            <a:custGeom>
              <a:avLst/>
              <a:gdLst/>
              <a:ahLst/>
              <a:cxnLst/>
              <a:rect l="l" t="t" r="r" b="b"/>
              <a:pathLst>
                <a:path w="1097915" h="92710" extrusionOk="0">
                  <a:moveTo>
                    <a:pt x="73978" y="1"/>
                  </a:moveTo>
                  <a:lnTo>
                    <a:pt x="0" y="46238"/>
                  </a:lnTo>
                  <a:lnTo>
                    <a:pt x="73978" y="92475"/>
                  </a:lnTo>
                  <a:lnTo>
                    <a:pt x="81815" y="90666"/>
                  </a:lnTo>
                  <a:lnTo>
                    <a:pt x="89248" y="78770"/>
                  </a:lnTo>
                  <a:lnTo>
                    <a:pt x="87440" y="70935"/>
                  </a:lnTo>
                  <a:lnTo>
                    <a:pt x="68244" y="58938"/>
                  </a:lnTo>
                  <a:lnTo>
                    <a:pt x="23961" y="58938"/>
                  </a:lnTo>
                  <a:lnTo>
                    <a:pt x="23961" y="33538"/>
                  </a:lnTo>
                  <a:lnTo>
                    <a:pt x="68246" y="33536"/>
                  </a:lnTo>
                  <a:lnTo>
                    <a:pt x="87441" y="21539"/>
                  </a:lnTo>
                  <a:lnTo>
                    <a:pt x="89248" y="13704"/>
                  </a:lnTo>
                  <a:lnTo>
                    <a:pt x="81809" y="1808"/>
                  </a:lnTo>
                  <a:lnTo>
                    <a:pt x="73978" y="1"/>
                  </a:lnTo>
                  <a:close/>
                </a:path>
                <a:path w="1097915" h="92710" extrusionOk="0">
                  <a:moveTo>
                    <a:pt x="1077132" y="33536"/>
                  </a:moveTo>
                  <a:lnTo>
                    <a:pt x="1073490" y="33536"/>
                  </a:lnTo>
                  <a:lnTo>
                    <a:pt x="1073490" y="58936"/>
                  </a:lnTo>
                  <a:lnTo>
                    <a:pt x="1029206" y="58938"/>
                  </a:lnTo>
                  <a:lnTo>
                    <a:pt x="1010010" y="70935"/>
                  </a:lnTo>
                  <a:lnTo>
                    <a:pt x="1008204" y="78771"/>
                  </a:lnTo>
                  <a:lnTo>
                    <a:pt x="1015643" y="90667"/>
                  </a:lnTo>
                  <a:lnTo>
                    <a:pt x="1023472" y="92475"/>
                  </a:lnTo>
                  <a:lnTo>
                    <a:pt x="1097452" y="46236"/>
                  </a:lnTo>
                  <a:lnTo>
                    <a:pt x="1077132" y="33536"/>
                  </a:lnTo>
                  <a:close/>
                </a:path>
                <a:path w="1097915" h="92710" extrusionOk="0">
                  <a:moveTo>
                    <a:pt x="68244" y="33538"/>
                  </a:moveTo>
                  <a:lnTo>
                    <a:pt x="23961" y="33538"/>
                  </a:lnTo>
                  <a:lnTo>
                    <a:pt x="23961" y="58938"/>
                  </a:lnTo>
                  <a:lnTo>
                    <a:pt x="68244" y="58938"/>
                  </a:lnTo>
                  <a:lnTo>
                    <a:pt x="65155" y="57007"/>
                  </a:lnTo>
                  <a:lnTo>
                    <a:pt x="30693" y="57007"/>
                  </a:lnTo>
                  <a:lnTo>
                    <a:pt x="30693" y="35468"/>
                  </a:lnTo>
                  <a:lnTo>
                    <a:pt x="65157" y="35467"/>
                  </a:lnTo>
                  <a:lnTo>
                    <a:pt x="68244" y="33538"/>
                  </a:lnTo>
                  <a:close/>
                </a:path>
                <a:path w="1097915" h="92710" extrusionOk="0">
                  <a:moveTo>
                    <a:pt x="68244" y="58938"/>
                  </a:moveTo>
                  <a:lnTo>
                    <a:pt x="23961" y="58938"/>
                  </a:lnTo>
                  <a:lnTo>
                    <a:pt x="68244" y="58938"/>
                  </a:lnTo>
                  <a:close/>
                </a:path>
                <a:path w="1097915" h="92710" extrusionOk="0">
                  <a:moveTo>
                    <a:pt x="1029207" y="33536"/>
                  </a:moveTo>
                  <a:lnTo>
                    <a:pt x="68244" y="33538"/>
                  </a:lnTo>
                  <a:lnTo>
                    <a:pt x="47924" y="46238"/>
                  </a:lnTo>
                  <a:lnTo>
                    <a:pt x="68244" y="58938"/>
                  </a:lnTo>
                  <a:lnTo>
                    <a:pt x="1029208" y="58936"/>
                  </a:lnTo>
                  <a:lnTo>
                    <a:pt x="1049527" y="46236"/>
                  </a:lnTo>
                  <a:lnTo>
                    <a:pt x="1029207" y="33536"/>
                  </a:lnTo>
                  <a:close/>
                </a:path>
                <a:path w="1097915" h="92710" extrusionOk="0">
                  <a:moveTo>
                    <a:pt x="1049527" y="46237"/>
                  </a:moveTo>
                  <a:lnTo>
                    <a:pt x="1029208" y="58936"/>
                  </a:lnTo>
                  <a:lnTo>
                    <a:pt x="1073490" y="58936"/>
                  </a:lnTo>
                  <a:lnTo>
                    <a:pt x="1073490" y="57006"/>
                  </a:lnTo>
                  <a:lnTo>
                    <a:pt x="1066759" y="57006"/>
                  </a:lnTo>
                  <a:lnTo>
                    <a:pt x="1049527" y="46237"/>
                  </a:lnTo>
                  <a:close/>
                </a:path>
                <a:path w="1097915" h="92710" extrusionOk="0">
                  <a:moveTo>
                    <a:pt x="30693" y="35468"/>
                  </a:moveTo>
                  <a:lnTo>
                    <a:pt x="30693" y="57007"/>
                  </a:lnTo>
                  <a:lnTo>
                    <a:pt x="47924" y="46238"/>
                  </a:lnTo>
                  <a:lnTo>
                    <a:pt x="30693" y="35468"/>
                  </a:lnTo>
                  <a:close/>
                </a:path>
                <a:path w="1097915" h="92710" extrusionOk="0">
                  <a:moveTo>
                    <a:pt x="47924" y="46238"/>
                  </a:moveTo>
                  <a:lnTo>
                    <a:pt x="30693" y="57007"/>
                  </a:lnTo>
                  <a:lnTo>
                    <a:pt x="65155" y="57007"/>
                  </a:lnTo>
                  <a:lnTo>
                    <a:pt x="47924" y="46238"/>
                  </a:lnTo>
                  <a:close/>
                </a:path>
                <a:path w="1097915" h="92710" extrusionOk="0">
                  <a:moveTo>
                    <a:pt x="1066759" y="35467"/>
                  </a:moveTo>
                  <a:lnTo>
                    <a:pt x="1049528" y="46236"/>
                  </a:lnTo>
                  <a:lnTo>
                    <a:pt x="1066759" y="57006"/>
                  </a:lnTo>
                  <a:lnTo>
                    <a:pt x="1066759" y="35467"/>
                  </a:lnTo>
                  <a:close/>
                </a:path>
                <a:path w="1097915" h="92710" extrusionOk="0">
                  <a:moveTo>
                    <a:pt x="1073490" y="35467"/>
                  </a:moveTo>
                  <a:lnTo>
                    <a:pt x="1066759" y="35467"/>
                  </a:lnTo>
                  <a:lnTo>
                    <a:pt x="1066759" y="57006"/>
                  </a:lnTo>
                  <a:lnTo>
                    <a:pt x="1073490" y="57006"/>
                  </a:lnTo>
                  <a:lnTo>
                    <a:pt x="1073490" y="35467"/>
                  </a:lnTo>
                  <a:close/>
                </a:path>
                <a:path w="1097915" h="92710" extrusionOk="0">
                  <a:moveTo>
                    <a:pt x="65155" y="35468"/>
                  </a:moveTo>
                  <a:lnTo>
                    <a:pt x="30693" y="35468"/>
                  </a:lnTo>
                  <a:lnTo>
                    <a:pt x="47926" y="46236"/>
                  </a:lnTo>
                  <a:lnTo>
                    <a:pt x="65155" y="35468"/>
                  </a:lnTo>
                  <a:close/>
                </a:path>
                <a:path w="1097915" h="92710" extrusionOk="0">
                  <a:moveTo>
                    <a:pt x="1073490" y="33536"/>
                  </a:moveTo>
                  <a:lnTo>
                    <a:pt x="1029207" y="33536"/>
                  </a:lnTo>
                  <a:lnTo>
                    <a:pt x="1049528" y="46236"/>
                  </a:lnTo>
                  <a:lnTo>
                    <a:pt x="1066759" y="35467"/>
                  </a:lnTo>
                  <a:lnTo>
                    <a:pt x="1073490" y="35467"/>
                  </a:lnTo>
                  <a:lnTo>
                    <a:pt x="1073490" y="33536"/>
                  </a:lnTo>
                  <a:close/>
                </a:path>
                <a:path w="1097915" h="92710" extrusionOk="0">
                  <a:moveTo>
                    <a:pt x="1023472" y="0"/>
                  </a:moveTo>
                  <a:lnTo>
                    <a:pt x="1015637" y="1809"/>
                  </a:lnTo>
                  <a:lnTo>
                    <a:pt x="1008203" y="13705"/>
                  </a:lnTo>
                  <a:lnTo>
                    <a:pt x="1010012" y="21540"/>
                  </a:lnTo>
                  <a:lnTo>
                    <a:pt x="1029207" y="33536"/>
                  </a:lnTo>
                  <a:lnTo>
                    <a:pt x="1077132" y="33536"/>
                  </a:lnTo>
                  <a:lnTo>
                    <a:pt x="102347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6" name="Google Shape;516;g1fc2ea94b88_0_472"/>
            <p:cNvSpPr/>
            <p:nvPr/>
          </p:nvSpPr>
          <p:spPr>
            <a:xfrm>
              <a:off x="6853518" y="6067761"/>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17" name="Google Shape;517;g1fc2ea94b88_0_472"/>
          <p:cNvSpPr txBox="1"/>
          <p:nvPr/>
        </p:nvSpPr>
        <p:spPr>
          <a:xfrm>
            <a:off x="6969906" y="4464176"/>
            <a:ext cx="1650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F</a:t>
            </a:r>
            <a:endParaRPr sz="1800">
              <a:solidFill>
                <a:schemeClr val="dk1"/>
              </a:solidFill>
              <a:latin typeface="Arial"/>
              <a:ea typeface="Arial"/>
              <a:cs typeface="Arial"/>
              <a:sym typeface="Arial"/>
            </a:endParaRPr>
          </a:p>
        </p:txBody>
      </p:sp>
      <p:sp>
        <p:nvSpPr>
          <p:cNvPr id="518" name="Google Shape;518;g1fc2ea94b88_0_472"/>
          <p:cNvSpPr txBox="1"/>
          <p:nvPr/>
        </p:nvSpPr>
        <p:spPr>
          <a:xfrm rot="-2213637">
            <a:off x="7662703" y="417028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19" name="Google Shape;519;g1fc2ea94b88_0_472"/>
          <p:cNvSpPr txBox="1"/>
          <p:nvPr/>
        </p:nvSpPr>
        <p:spPr>
          <a:xfrm rot="-2213637">
            <a:off x="7662703" y="335190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520" name="Google Shape;520;g1fc2ea94b88_0_472"/>
          <p:cNvGrpSpPr/>
          <p:nvPr/>
        </p:nvGrpSpPr>
        <p:grpSpPr>
          <a:xfrm>
            <a:off x="3108726" y="1600706"/>
            <a:ext cx="92710" cy="1029176"/>
            <a:chOff x="3108726" y="2134274"/>
            <a:chExt cx="92710" cy="1372235"/>
          </a:xfrm>
        </p:grpSpPr>
        <p:sp>
          <p:nvSpPr>
            <p:cNvPr id="521" name="Google Shape;521;g1fc2ea94b88_0_472"/>
            <p:cNvSpPr/>
            <p:nvPr/>
          </p:nvSpPr>
          <p:spPr>
            <a:xfrm>
              <a:off x="3108726" y="2134274"/>
              <a:ext cx="92710" cy="1372235"/>
            </a:xfrm>
            <a:custGeom>
              <a:avLst/>
              <a:gdLst/>
              <a:ahLst/>
              <a:cxnLst/>
              <a:rect l="l" t="t" r="r" b="b"/>
              <a:pathLst>
                <a:path w="92710" h="1372235" extrusionOk="0">
                  <a:moveTo>
                    <a:pt x="13704" y="1282523"/>
                  </a:moveTo>
                  <a:lnTo>
                    <a:pt x="1808" y="1289958"/>
                  </a:lnTo>
                  <a:lnTo>
                    <a:pt x="1" y="1297793"/>
                  </a:lnTo>
                  <a:lnTo>
                    <a:pt x="46238" y="1371772"/>
                  </a:lnTo>
                  <a:lnTo>
                    <a:pt x="61213" y="1347811"/>
                  </a:lnTo>
                  <a:lnTo>
                    <a:pt x="33538" y="1347811"/>
                  </a:lnTo>
                  <a:lnTo>
                    <a:pt x="33538" y="1303528"/>
                  </a:lnTo>
                  <a:lnTo>
                    <a:pt x="21540" y="1284331"/>
                  </a:lnTo>
                  <a:lnTo>
                    <a:pt x="13704" y="1282523"/>
                  </a:lnTo>
                  <a:close/>
                </a:path>
                <a:path w="92710" h="1372235" extrusionOk="0">
                  <a:moveTo>
                    <a:pt x="33538" y="1303528"/>
                  </a:moveTo>
                  <a:lnTo>
                    <a:pt x="33538" y="1347811"/>
                  </a:lnTo>
                  <a:lnTo>
                    <a:pt x="58938" y="1347811"/>
                  </a:lnTo>
                  <a:lnTo>
                    <a:pt x="58938" y="1341079"/>
                  </a:lnTo>
                  <a:lnTo>
                    <a:pt x="35468" y="1341079"/>
                  </a:lnTo>
                  <a:lnTo>
                    <a:pt x="46238" y="1323848"/>
                  </a:lnTo>
                  <a:lnTo>
                    <a:pt x="33538" y="1303528"/>
                  </a:lnTo>
                  <a:close/>
                </a:path>
                <a:path w="92710" h="1372235" extrusionOk="0">
                  <a:moveTo>
                    <a:pt x="78770" y="1282523"/>
                  </a:moveTo>
                  <a:lnTo>
                    <a:pt x="70935" y="1284331"/>
                  </a:lnTo>
                  <a:lnTo>
                    <a:pt x="58938" y="1303528"/>
                  </a:lnTo>
                  <a:lnTo>
                    <a:pt x="58938" y="1347811"/>
                  </a:lnTo>
                  <a:lnTo>
                    <a:pt x="61213" y="1347811"/>
                  </a:lnTo>
                  <a:lnTo>
                    <a:pt x="92475" y="1297793"/>
                  </a:lnTo>
                  <a:lnTo>
                    <a:pt x="90666" y="1289958"/>
                  </a:lnTo>
                  <a:lnTo>
                    <a:pt x="78770" y="1282523"/>
                  </a:lnTo>
                  <a:close/>
                </a:path>
                <a:path w="92710" h="1372235" extrusionOk="0">
                  <a:moveTo>
                    <a:pt x="46238" y="1323848"/>
                  </a:moveTo>
                  <a:lnTo>
                    <a:pt x="35468" y="1341079"/>
                  </a:lnTo>
                  <a:lnTo>
                    <a:pt x="57007" y="1341079"/>
                  </a:lnTo>
                  <a:lnTo>
                    <a:pt x="46238" y="1323848"/>
                  </a:lnTo>
                  <a:close/>
                </a:path>
                <a:path w="92710" h="1372235" extrusionOk="0">
                  <a:moveTo>
                    <a:pt x="58938" y="1303528"/>
                  </a:moveTo>
                  <a:lnTo>
                    <a:pt x="46238" y="1323848"/>
                  </a:lnTo>
                  <a:lnTo>
                    <a:pt x="57007" y="1341079"/>
                  </a:lnTo>
                  <a:lnTo>
                    <a:pt x="58938" y="1341079"/>
                  </a:lnTo>
                  <a:lnTo>
                    <a:pt x="58938" y="1303528"/>
                  </a:lnTo>
                  <a:close/>
                </a:path>
                <a:path w="92710" h="1372235" extrusionOk="0">
                  <a:moveTo>
                    <a:pt x="46236" y="47925"/>
                  </a:moveTo>
                  <a:lnTo>
                    <a:pt x="33536" y="68245"/>
                  </a:lnTo>
                  <a:lnTo>
                    <a:pt x="33538" y="1303528"/>
                  </a:lnTo>
                  <a:lnTo>
                    <a:pt x="46238" y="1323848"/>
                  </a:lnTo>
                  <a:lnTo>
                    <a:pt x="58938" y="1303528"/>
                  </a:lnTo>
                  <a:lnTo>
                    <a:pt x="58936" y="68245"/>
                  </a:lnTo>
                  <a:lnTo>
                    <a:pt x="46236" y="47925"/>
                  </a:lnTo>
                  <a:close/>
                </a:path>
                <a:path w="92710" h="1372235" extrusionOk="0">
                  <a:moveTo>
                    <a:pt x="46236" y="0"/>
                  </a:moveTo>
                  <a:lnTo>
                    <a:pt x="0" y="73980"/>
                  </a:lnTo>
                  <a:lnTo>
                    <a:pt x="1808" y="81814"/>
                  </a:lnTo>
                  <a:lnTo>
                    <a:pt x="13703" y="89249"/>
                  </a:lnTo>
                  <a:lnTo>
                    <a:pt x="21539" y="87442"/>
                  </a:lnTo>
                  <a:lnTo>
                    <a:pt x="33536" y="68245"/>
                  </a:lnTo>
                  <a:lnTo>
                    <a:pt x="33536" y="23957"/>
                  </a:lnTo>
                  <a:lnTo>
                    <a:pt x="61209" y="23957"/>
                  </a:lnTo>
                  <a:lnTo>
                    <a:pt x="46236" y="0"/>
                  </a:lnTo>
                  <a:close/>
                </a:path>
                <a:path w="92710" h="1372235" extrusionOk="0">
                  <a:moveTo>
                    <a:pt x="61209" y="23957"/>
                  </a:moveTo>
                  <a:lnTo>
                    <a:pt x="58936" y="23957"/>
                  </a:lnTo>
                  <a:lnTo>
                    <a:pt x="58936" y="68245"/>
                  </a:lnTo>
                  <a:lnTo>
                    <a:pt x="70934" y="87442"/>
                  </a:lnTo>
                  <a:lnTo>
                    <a:pt x="78770" y="89249"/>
                  </a:lnTo>
                  <a:lnTo>
                    <a:pt x="90665" y="81814"/>
                  </a:lnTo>
                  <a:lnTo>
                    <a:pt x="92473" y="73980"/>
                  </a:lnTo>
                  <a:lnTo>
                    <a:pt x="61209" y="23957"/>
                  </a:lnTo>
                  <a:close/>
                </a:path>
                <a:path w="92710" h="1372235" extrusionOk="0">
                  <a:moveTo>
                    <a:pt x="58936" y="30693"/>
                  </a:moveTo>
                  <a:lnTo>
                    <a:pt x="57006" y="30693"/>
                  </a:lnTo>
                  <a:lnTo>
                    <a:pt x="46236" y="47925"/>
                  </a:lnTo>
                  <a:lnTo>
                    <a:pt x="58936" y="68245"/>
                  </a:lnTo>
                  <a:lnTo>
                    <a:pt x="58936" y="30693"/>
                  </a:lnTo>
                  <a:close/>
                </a:path>
                <a:path w="92710" h="1372235" extrusionOk="0">
                  <a:moveTo>
                    <a:pt x="58936" y="23957"/>
                  </a:moveTo>
                  <a:lnTo>
                    <a:pt x="33536" y="23957"/>
                  </a:lnTo>
                  <a:lnTo>
                    <a:pt x="33536" y="68245"/>
                  </a:lnTo>
                  <a:lnTo>
                    <a:pt x="46236" y="47925"/>
                  </a:lnTo>
                  <a:lnTo>
                    <a:pt x="35467" y="30693"/>
                  </a:lnTo>
                  <a:lnTo>
                    <a:pt x="58936" y="30693"/>
                  </a:lnTo>
                  <a:lnTo>
                    <a:pt x="58936" y="23957"/>
                  </a:lnTo>
                  <a:close/>
                </a:path>
                <a:path w="92710" h="1372235"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g1fc2ea94b88_0_472"/>
            <p:cNvSpPr/>
            <p:nvPr/>
          </p:nvSpPr>
          <p:spPr>
            <a:xfrm>
              <a:off x="3132103" y="2683000"/>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23" name="Google Shape;523;g1fc2ea94b88_0_472"/>
          <p:cNvSpPr txBox="1"/>
          <p:nvPr/>
        </p:nvSpPr>
        <p:spPr>
          <a:xfrm>
            <a:off x="3069234" y="2002155"/>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H</a:t>
            </a:r>
            <a:endParaRPr sz="1800">
              <a:solidFill>
                <a:schemeClr val="dk1"/>
              </a:solidFill>
              <a:latin typeface="Arial"/>
              <a:ea typeface="Arial"/>
              <a:cs typeface="Arial"/>
              <a:sym typeface="Arial"/>
            </a:endParaRPr>
          </a:p>
        </p:txBody>
      </p:sp>
      <p:grpSp>
        <p:nvGrpSpPr>
          <p:cNvPr id="524" name="Google Shape;524;g1fc2ea94b88_0_472"/>
          <p:cNvGrpSpPr/>
          <p:nvPr/>
        </p:nvGrpSpPr>
        <p:grpSpPr>
          <a:xfrm>
            <a:off x="3195196" y="1319736"/>
            <a:ext cx="1836159" cy="1038749"/>
            <a:chOff x="3195196" y="1759648"/>
            <a:chExt cx="1836159" cy="1384998"/>
          </a:xfrm>
        </p:grpSpPr>
        <p:sp>
          <p:nvSpPr>
            <p:cNvPr id="525" name="Google Shape;525;g1fc2ea94b88_0_472"/>
            <p:cNvSpPr/>
            <p:nvPr/>
          </p:nvSpPr>
          <p:spPr>
            <a:xfrm>
              <a:off x="3195196" y="1759648"/>
              <a:ext cx="381635" cy="361950"/>
            </a:xfrm>
            <a:custGeom>
              <a:avLst/>
              <a:gdLst/>
              <a:ahLst/>
              <a:cxnLst/>
              <a:rect l="l" t="t" r="r" b="b"/>
              <a:pathLst>
                <a:path w="381635" h="361950" extrusionOk="0">
                  <a:moveTo>
                    <a:pt x="28792" y="272901"/>
                  </a:moveTo>
                  <a:lnTo>
                    <a:pt x="21863" y="276980"/>
                  </a:lnTo>
                  <a:lnTo>
                    <a:pt x="0" y="361436"/>
                  </a:lnTo>
                  <a:lnTo>
                    <a:pt x="35832" y="354162"/>
                  </a:lnTo>
                  <a:lnTo>
                    <a:pt x="26126" y="354162"/>
                  </a:lnTo>
                  <a:lnTo>
                    <a:pt x="8648" y="335732"/>
                  </a:lnTo>
                  <a:lnTo>
                    <a:pt x="40779" y="305260"/>
                  </a:lnTo>
                  <a:lnTo>
                    <a:pt x="46452" y="283345"/>
                  </a:lnTo>
                  <a:lnTo>
                    <a:pt x="42373" y="276416"/>
                  </a:lnTo>
                  <a:lnTo>
                    <a:pt x="28792" y="272901"/>
                  </a:lnTo>
                  <a:close/>
                </a:path>
                <a:path w="381635" h="361950" extrusionOk="0">
                  <a:moveTo>
                    <a:pt x="40779" y="305260"/>
                  </a:moveTo>
                  <a:lnTo>
                    <a:pt x="8648" y="335732"/>
                  </a:lnTo>
                  <a:lnTo>
                    <a:pt x="26126" y="354162"/>
                  </a:lnTo>
                  <a:lnTo>
                    <a:pt x="32486" y="348131"/>
                  </a:lnTo>
                  <a:lnTo>
                    <a:pt x="29682" y="348131"/>
                  </a:lnTo>
                  <a:lnTo>
                    <a:pt x="14860" y="332502"/>
                  </a:lnTo>
                  <a:lnTo>
                    <a:pt x="34774" y="328459"/>
                  </a:lnTo>
                  <a:lnTo>
                    <a:pt x="40779" y="305260"/>
                  </a:lnTo>
                  <a:close/>
                </a:path>
                <a:path w="381635" h="361950" extrusionOk="0">
                  <a:moveTo>
                    <a:pt x="80443" y="319187"/>
                  </a:moveTo>
                  <a:lnTo>
                    <a:pt x="58256" y="323692"/>
                  </a:lnTo>
                  <a:lnTo>
                    <a:pt x="26126" y="354162"/>
                  </a:lnTo>
                  <a:lnTo>
                    <a:pt x="35832" y="354162"/>
                  </a:lnTo>
                  <a:lnTo>
                    <a:pt x="85496" y="344079"/>
                  </a:lnTo>
                  <a:lnTo>
                    <a:pt x="89937" y="337376"/>
                  </a:lnTo>
                  <a:lnTo>
                    <a:pt x="87146" y="323629"/>
                  </a:lnTo>
                  <a:lnTo>
                    <a:pt x="80443" y="319187"/>
                  </a:lnTo>
                  <a:close/>
                </a:path>
                <a:path w="381635" h="361950" extrusionOk="0">
                  <a:moveTo>
                    <a:pt x="34774" y="328459"/>
                  </a:moveTo>
                  <a:lnTo>
                    <a:pt x="14860" y="332502"/>
                  </a:lnTo>
                  <a:lnTo>
                    <a:pt x="29682" y="348131"/>
                  </a:lnTo>
                  <a:lnTo>
                    <a:pt x="34774" y="328459"/>
                  </a:lnTo>
                  <a:close/>
                </a:path>
                <a:path w="381635" h="361950" extrusionOk="0">
                  <a:moveTo>
                    <a:pt x="58256" y="323692"/>
                  </a:moveTo>
                  <a:lnTo>
                    <a:pt x="34774" y="328459"/>
                  </a:lnTo>
                  <a:lnTo>
                    <a:pt x="29682" y="348131"/>
                  </a:lnTo>
                  <a:lnTo>
                    <a:pt x="32486" y="348131"/>
                  </a:lnTo>
                  <a:lnTo>
                    <a:pt x="58256" y="323692"/>
                  </a:lnTo>
                  <a:close/>
                </a:path>
                <a:path w="381635" h="361950" extrusionOk="0">
                  <a:moveTo>
                    <a:pt x="346350" y="32978"/>
                  </a:moveTo>
                  <a:lnTo>
                    <a:pt x="322866" y="37745"/>
                  </a:lnTo>
                  <a:lnTo>
                    <a:pt x="40779" y="305260"/>
                  </a:lnTo>
                  <a:lnTo>
                    <a:pt x="34774" y="328459"/>
                  </a:lnTo>
                  <a:lnTo>
                    <a:pt x="58256" y="323692"/>
                  </a:lnTo>
                  <a:lnTo>
                    <a:pt x="340346" y="56174"/>
                  </a:lnTo>
                  <a:lnTo>
                    <a:pt x="346350" y="32978"/>
                  </a:lnTo>
                  <a:close/>
                </a:path>
                <a:path w="381635" h="361950" extrusionOk="0">
                  <a:moveTo>
                    <a:pt x="379242" y="7273"/>
                  </a:moveTo>
                  <a:lnTo>
                    <a:pt x="354999" y="7273"/>
                  </a:lnTo>
                  <a:lnTo>
                    <a:pt x="372477" y="25703"/>
                  </a:lnTo>
                  <a:lnTo>
                    <a:pt x="340346" y="56174"/>
                  </a:lnTo>
                  <a:lnTo>
                    <a:pt x="334672" y="78091"/>
                  </a:lnTo>
                  <a:lnTo>
                    <a:pt x="338753" y="85020"/>
                  </a:lnTo>
                  <a:lnTo>
                    <a:pt x="352333" y="88535"/>
                  </a:lnTo>
                  <a:lnTo>
                    <a:pt x="359262" y="84456"/>
                  </a:lnTo>
                  <a:lnTo>
                    <a:pt x="379242" y="7273"/>
                  </a:lnTo>
                  <a:close/>
                </a:path>
                <a:path w="381635" h="361950" extrusionOk="0">
                  <a:moveTo>
                    <a:pt x="360720" y="13305"/>
                  </a:moveTo>
                  <a:lnTo>
                    <a:pt x="351443" y="13305"/>
                  </a:lnTo>
                  <a:lnTo>
                    <a:pt x="366265" y="28935"/>
                  </a:lnTo>
                  <a:lnTo>
                    <a:pt x="346350" y="32978"/>
                  </a:lnTo>
                  <a:lnTo>
                    <a:pt x="340346" y="56174"/>
                  </a:lnTo>
                  <a:lnTo>
                    <a:pt x="372477" y="25703"/>
                  </a:lnTo>
                  <a:lnTo>
                    <a:pt x="360720" y="13305"/>
                  </a:lnTo>
                  <a:close/>
                </a:path>
                <a:path w="381635" h="361950" extrusionOk="0">
                  <a:moveTo>
                    <a:pt x="381125" y="0"/>
                  </a:moveTo>
                  <a:lnTo>
                    <a:pt x="295629" y="17357"/>
                  </a:lnTo>
                  <a:lnTo>
                    <a:pt x="291189" y="24060"/>
                  </a:lnTo>
                  <a:lnTo>
                    <a:pt x="293979" y="37807"/>
                  </a:lnTo>
                  <a:lnTo>
                    <a:pt x="300683" y="42249"/>
                  </a:lnTo>
                  <a:lnTo>
                    <a:pt x="322866" y="37745"/>
                  </a:lnTo>
                  <a:lnTo>
                    <a:pt x="354999" y="7273"/>
                  </a:lnTo>
                  <a:lnTo>
                    <a:pt x="379242" y="7273"/>
                  </a:lnTo>
                  <a:lnTo>
                    <a:pt x="381125" y="0"/>
                  </a:lnTo>
                  <a:close/>
                </a:path>
                <a:path w="381635" h="361950" extrusionOk="0">
                  <a:moveTo>
                    <a:pt x="354999" y="7273"/>
                  </a:moveTo>
                  <a:lnTo>
                    <a:pt x="322866" y="37745"/>
                  </a:lnTo>
                  <a:lnTo>
                    <a:pt x="346350" y="32978"/>
                  </a:lnTo>
                  <a:lnTo>
                    <a:pt x="351443" y="13305"/>
                  </a:lnTo>
                  <a:lnTo>
                    <a:pt x="360720" y="13305"/>
                  </a:lnTo>
                  <a:lnTo>
                    <a:pt x="354999" y="7273"/>
                  </a:lnTo>
                  <a:close/>
                </a:path>
                <a:path w="381635" h="361950" extrusionOk="0">
                  <a:moveTo>
                    <a:pt x="351443" y="13305"/>
                  </a:moveTo>
                  <a:lnTo>
                    <a:pt x="346350" y="32978"/>
                  </a:lnTo>
                  <a:lnTo>
                    <a:pt x="366265" y="28935"/>
                  </a:lnTo>
                  <a:lnTo>
                    <a:pt x="351443" y="1330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g1fc2ea94b88_0_472"/>
            <p:cNvSpPr/>
            <p:nvPr/>
          </p:nvSpPr>
          <p:spPr>
            <a:xfrm>
              <a:off x="3659746" y="1773046"/>
              <a:ext cx="1371600" cy="1371600"/>
            </a:xfrm>
            <a:custGeom>
              <a:avLst/>
              <a:gdLst/>
              <a:ahLst/>
              <a:cxnLst/>
              <a:rect l="l" t="t" r="r" b="b"/>
              <a:pathLst>
                <a:path w="1371600" h="1371600" extrusionOk="0">
                  <a:moveTo>
                    <a:pt x="1371600" y="0"/>
                  </a:moveTo>
                  <a:lnTo>
                    <a:pt x="0" y="0"/>
                  </a:lnTo>
                  <a:lnTo>
                    <a:pt x="0" y="361315"/>
                  </a:lnTo>
                  <a:lnTo>
                    <a:pt x="0" y="1371600"/>
                  </a:lnTo>
                  <a:lnTo>
                    <a:pt x="1371600" y="1371600"/>
                  </a:lnTo>
                  <a:lnTo>
                    <a:pt x="1371600" y="361315"/>
                  </a:lnTo>
                  <a:lnTo>
                    <a:pt x="1371600" y="0"/>
                  </a:lnTo>
                  <a:close/>
                </a:path>
              </a:pathLst>
            </a:custGeom>
            <a:solidFill>
              <a:srgbClr val="558ED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g1fc2ea94b88_0_472"/>
            <p:cNvSpPr/>
            <p:nvPr/>
          </p:nvSpPr>
          <p:spPr>
            <a:xfrm>
              <a:off x="3659755" y="1773043"/>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28" name="Google Shape;528;g1fc2ea94b88_0_472"/>
          <p:cNvSpPr txBox="1"/>
          <p:nvPr/>
        </p:nvSpPr>
        <p:spPr>
          <a:xfrm rot="-2213637">
            <a:off x="4724132" y="231862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29" name="Google Shape;529;g1fc2ea94b88_0_472"/>
          <p:cNvSpPr txBox="1"/>
          <p:nvPr/>
        </p:nvSpPr>
        <p:spPr>
          <a:xfrm rot="-2213637">
            <a:off x="4724132" y="130135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530" name="Google Shape;530;g1fc2ea94b88_0_472"/>
          <p:cNvGrpSpPr/>
          <p:nvPr/>
        </p:nvGrpSpPr>
        <p:grpSpPr>
          <a:xfrm>
            <a:off x="3278755" y="1372385"/>
            <a:ext cx="1447800" cy="1257085"/>
            <a:chOff x="3278755" y="1829846"/>
            <a:chExt cx="1447800" cy="1676114"/>
          </a:xfrm>
        </p:grpSpPr>
        <p:sp>
          <p:nvSpPr>
            <p:cNvPr id="531" name="Google Shape;531;g1fc2ea94b88_0_472"/>
            <p:cNvSpPr/>
            <p:nvPr/>
          </p:nvSpPr>
          <p:spPr>
            <a:xfrm>
              <a:off x="3354946" y="2067115"/>
              <a:ext cx="1371600" cy="1371600"/>
            </a:xfrm>
            <a:custGeom>
              <a:avLst/>
              <a:gdLst/>
              <a:ahLst/>
              <a:cxnLst/>
              <a:rect l="l" t="t" r="r" b="b"/>
              <a:pathLst>
                <a:path w="1371600" h="1371600" extrusionOk="0">
                  <a:moveTo>
                    <a:pt x="1371600" y="0"/>
                  </a:moveTo>
                  <a:lnTo>
                    <a:pt x="0" y="0"/>
                  </a:lnTo>
                  <a:lnTo>
                    <a:pt x="0" y="67246"/>
                  </a:lnTo>
                  <a:lnTo>
                    <a:pt x="0" y="1371600"/>
                  </a:lnTo>
                  <a:lnTo>
                    <a:pt x="1371600" y="1371600"/>
                  </a:lnTo>
                  <a:lnTo>
                    <a:pt x="1371600" y="67246"/>
                  </a:lnTo>
                  <a:lnTo>
                    <a:pt x="1371600" y="0"/>
                  </a:lnTo>
                  <a:close/>
                </a:path>
              </a:pathLst>
            </a:custGeom>
            <a:solidFill>
              <a:srgbClr val="8EB4E3">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g1fc2ea94b88_0_472"/>
            <p:cNvSpPr/>
            <p:nvPr/>
          </p:nvSpPr>
          <p:spPr>
            <a:xfrm>
              <a:off x="3354955" y="2067105"/>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g1fc2ea94b88_0_472"/>
            <p:cNvSpPr/>
            <p:nvPr/>
          </p:nvSpPr>
          <p:spPr>
            <a:xfrm>
              <a:off x="3278755" y="2134360"/>
              <a:ext cx="1371600" cy="1371600"/>
            </a:xfrm>
            <a:custGeom>
              <a:avLst/>
              <a:gdLst/>
              <a:ahLst/>
              <a:cxnLst/>
              <a:rect l="l" t="t" r="r" b="b"/>
              <a:pathLst>
                <a:path w="1371600" h="1371600" extrusionOk="0">
                  <a:moveTo>
                    <a:pt x="1371600" y="0"/>
                  </a:moveTo>
                  <a:lnTo>
                    <a:pt x="0" y="0"/>
                  </a:lnTo>
                  <a:lnTo>
                    <a:pt x="0" y="1371600"/>
                  </a:lnTo>
                  <a:lnTo>
                    <a:pt x="1371600" y="1371600"/>
                  </a:lnTo>
                  <a:lnTo>
                    <a:pt x="1371600" y="0"/>
                  </a:lnTo>
                  <a:close/>
                </a:path>
              </a:pathLst>
            </a:custGeom>
            <a:solidFill>
              <a:srgbClr val="C6D9F1">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g1fc2ea94b88_0_472"/>
            <p:cNvSpPr/>
            <p:nvPr/>
          </p:nvSpPr>
          <p:spPr>
            <a:xfrm>
              <a:off x="3278755" y="2134360"/>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g1fc2ea94b88_0_472"/>
            <p:cNvSpPr/>
            <p:nvPr/>
          </p:nvSpPr>
          <p:spPr>
            <a:xfrm>
              <a:off x="3290789" y="1829846"/>
              <a:ext cx="200025" cy="193039"/>
            </a:xfrm>
            <a:custGeom>
              <a:avLst/>
              <a:gdLst/>
              <a:ahLst/>
              <a:cxnLst/>
              <a:rect l="l" t="t" r="r" b="b"/>
              <a:pathLst>
                <a:path w="200025" h="193039" extrusionOk="0">
                  <a:moveTo>
                    <a:pt x="138984" y="0"/>
                  </a:moveTo>
                  <a:lnTo>
                    <a:pt x="0" y="125477"/>
                  </a:lnTo>
                  <a:lnTo>
                    <a:pt x="60455" y="192440"/>
                  </a:lnTo>
                  <a:lnTo>
                    <a:pt x="199439" y="66964"/>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36" name="Google Shape;536;g1fc2ea94b88_0_472"/>
          <p:cNvSpPr txBox="1"/>
          <p:nvPr/>
        </p:nvSpPr>
        <p:spPr>
          <a:xfrm>
            <a:off x="3279140" y="1307210"/>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sp>
        <p:nvSpPr>
          <p:cNvPr id="537" name="Google Shape;537;g1fc2ea94b88_0_472"/>
          <p:cNvSpPr txBox="1"/>
          <p:nvPr/>
        </p:nvSpPr>
        <p:spPr>
          <a:xfrm rot="-2213637">
            <a:off x="3374842" y="130135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538" name="Google Shape;538;g1fc2ea94b88_0_472"/>
          <p:cNvGrpSpPr/>
          <p:nvPr/>
        </p:nvGrpSpPr>
        <p:grpSpPr>
          <a:xfrm>
            <a:off x="3108726" y="3622088"/>
            <a:ext cx="92710" cy="1029176"/>
            <a:chOff x="3108726" y="4829450"/>
            <a:chExt cx="92710" cy="1372235"/>
          </a:xfrm>
        </p:grpSpPr>
        <p:sp>
          <p:nvSpPr>
            <p:cNvPr id="539" name="Google Shape;539;g1fc2ea94b88_0_472"/>
            <p:cNvSpPr/>
            <p:nvPr/>
          </p:nvSpPr>
          <p:spPr>
            <a:xfrm>
              <a:off x="3108726" y="4829450"/>
              <a:ext cx="92710" cy="1372235"/>
            </a:xfrm>
            <a:custGeom>
              <a:avLst/>
              <a:gdLst/>
              <a:ahLst/>
              <a:cxnLst/>
              <a:rect l="l" t="t" r="r" b="b"/>
              <a:pathLst>
                <a:path w="92710" h="1372235" extrusionOk="0">
                  <a:moveTo>
                    <a:pt x="13704" y="1282523"/>
                  </a:moveTo>
                  <a:lnTo>
                    <a:pt x="1808" y="1289958"/>
                  </a:lnTo>
                  <a:lnTo>
                    <a:pt x="1" y="1297793"/>
                  </a:lnTo>
                  <a:lnTo>
                    <a:pt x="46238" y="1371772"/>
                  </a:lnTo>
                  <a:lnTo>
                    <a:pt x="61214" y="1347810"/>
                  </a:lnTo>
                  <a:lnTo>
                    <a:pt x="33538" y="1347810"/>
                  </a:lnTo>
                  <a:lnTo>
                    <a:pt x="33538" y="1303528"/>
                  </a:lnTo>
                  <a:lnTo>
                    <a:pt x="21540" y="1284331"/>
                  </a:lnTo>
                  <a:lnTo>
                    <a:pt x="13704" y="1282523"/>
                  </a:lnTo>
                  <a:close/>
                </a:path>
                <a:path w="92710" h="1372235" extrusionOk="0">
                  <a:moveTo>
                    <a:pt x="33538" y="1303528"/>
                  </a:moveTo>
                  <a:lnTo>
                    <a:pt x="33538" y="1347810"/>
                  </a:lnTo>
                  <a:lnTo>
                    <a:pt x="58938" y="1347810"/>
                  </a:lnTo>
                  <a:lnTo>
                    <a:pt x="58938" y="1341079"/>
                  </a:lnTo>
                  <a:lnTo>
                    <a:pt x="35468" y="1341079"/>
                  </a:lnTo>
                  <a:lnTo>
                    <a:pt x="46238" y="1323848"/>
                  </a:lnTo>
                  <a:lnTo>
                    <a:pt x="33538" y="1303528"/>
                  </a:lnTo>
                  <a:close/>
                </a:path>
                <a:path w="92710" h="1372235" extrusionOk="0">
                  <a:moveTo>
                    <a:pt x="78770" y="1282523"/>
                  </a:moveTo>
                  <a:lnTo>
                    <a:pt x="70935" y="1284331"/>
                  </a:lnTo>
                  <a:lnTo>
                    <a:pt x="58938" y="1303528"/>
                  </a:lnTo>
                  <a:lnTo>
                    <a:pt x="58938" y="1347810"/>
                  </a:lnTo>
                  <a:lnTo>
                    <a:pt x="61214" y="1347810"/>
                  </a:lnTo>
                  <a:lnTo>
                    <a:pt x="92475" y="1297793"/>
                  </a:lnTo>
                  <a:lnTo>
                    <a:pt x="90666" y="1289958"/>
                  </a:lnTo>
                  <a:lnTo>
                    <a:pt x="78770" y="1282523"/>
                  </a:lnTo>
                  <a:close/>
                </a:path>
                <a:path w="92710" h="1372235" extrusionOk="0">
                  <a:moveTo>
                    <a:pt x="46238" y="1323848"/>
                  </a:moveTo>
                  <a:lnTo>
                    <a:pt x="35468" y="1341079"/>
                  </a:lnTo>
                  <a:lnTo>
                    <a:pt x="57007" y="1341079"/>
                  </a:lnTo>
                  <a:lnTo>
                    <a:pt x="46238" y="1323848"/>
                  </a:lnTo>
                  <a:close/>
                </a:path>
                <a:path w="92710" h="1372235" extrusionOk="0">
                  <a:moveTo>
                    <a:pt x="58938" y="1303528"/>
                  </a:moveTo>
                  <a:lnTo>
                    <a:pt x="46238" y="1323848"/>
                  </a:lnTo>
                  <a:lnTo>
                    <a:pt x="57007" y="1341079"/>
                  </a:lnTo>
                  <a:lnTo>
                    <a:pt x="58938" y="1341079"/>
                  </a:lnTo>
                  <a:lnTo>
                    <a:pt x="58938" y="1303528"/>
                  </a:lnTo>
                  <a:close/>
                </a:path>
                <a:path w="92710" h="1372235" extrusionOk="0">
                  <a:moveTo>
                    <a:pt x="46236" y="47924"/>
                  </a:moveTo>
                  <a:lnTo>
                    <a:pt x="33536" y="68244"/>
                  </a:lnTo>
                  <a:lnTo>
                    <a:pt x="33538" y="1303528"/>
                  </a:lnTo>
                  <a:lnTo>
                    <a:pt x="46238" y="1323848"/>
                  </a:lnTo>
                  <a:lnTo>
                    <a:pt x="58938" y="1303528"/>
                  </a:lnTo>
                  <a:lnTo>
                    <a:pt x="58936" y="68244"/>
                  </a:lnTo>
                  <a:lnTo>
                    <a:pt x="46236" y="47924"/>
                  </a:lnTo>
                  <a:close/>
                </a:path>
                <a:path w="92710" h="1372235" extrusionOk="0">
                  <a:moveTo>
                    <a:pt x="46236" y="0"/>
                  </a:moveTo>
                  <a:lnTo>
                    <a:pt x="0" y="73978"/>
                  </a:lnTo>
                  <a:lnTo>
                    <a:pt x="1808" y="81814"/>
                  </a:lnTo>
                  <a:lnTo>
                    <a:pt x="13703" y="89249"/>
                  </a:lnTo>
                  <a:lnTo>
                    <a:pt x="21539" y="87440"/>
                  </a:lnTo>
                  <a:lnTo>
                    <a:pt x="33536" y="68244"/>
                  </a:lnTo>
                  <a:lnTo>
                    <a:pt x="33536" y="23956"/>
                  </a:lnTo>
                  <a:lnTo>
                    <a:pt x="61209" y="23956"/>
                  </a:lnTo>
                  <a:lnTo>
                    <a:pt x="46236" y="0"/>
                  </a:lnTo>
                  <a:close/>
                </a:path>
                <a:path w="92710" h="1372235" extrusionOk="0">
                  <a:moveTo>
                    <a:pt x="61209" y="23956"/>
                  </a:moveTo>
                  <a:lnTo>
                    <a:pt x="58936" y="23956"/>
                  </a:lnTo>
                  <a:lnTo>
                    <a:pt x="58936" y="68244"/>
                  </a:lnTo>
                  <a:lnTo>
                    <a:pt x="70934" y="87440"/>
                  </a:lnTo>
                  <a:lnTo>
                    <a:pt x="78770" y="89249"/>
                  </a:lnTo>
                  <a:lnTo>
                    <a:pt x="90665" y="81814"/>
                  </a:lnTo>
                  <a:lnTo>
                    <a:pt x="92473" y="73978"/>
                  </a:lnTo>
                  <a:lnTo>
                    <a:pt x="61209" y="23956"/>
                  </a:lnTo>
                  <a:close/>
                </a:path>
                <a:path w="92710" h="1372235" extrusionOk="0">
                  <a:moveTo>
                    <a:pt x="58936" y="30693"/>
                  </a:moveTo>
                  <a:lnTo>
                    <a:pt x="57006" y="30693"/>
                  </a:lnTo>
                  <a:lnTo>
                    <a:pt x="46236" y="47924"/>
                  </a:lnTo>
                  <a:lnTo>
                    <a:pt x="58936" y="68244"/>
                  </a:lnTo>
                  <a:lnTo>
                    <a:pt x="58936" y="30693"/>
                  </a:lnTo>
                  <a:close/>
                </a:path>
                <a:path w="92710" h="1372235" extrusionOk="0">
                  <a:moveTo>
                    <a:pt x="58936" y="23956"/>
                  </a:moveTo>
                  <a:lnTo>
                    <a:pt x="33536" y="23956"/>
                  </a:lnTo>
                  <a:lnTo>
                    <a:pt x="33536" y="68244"/>
                  </a:lnTo>
                  <a:lnTo>
                    <a:pt x="46236" y="47924"/>
                  </a:lnTo>
                  <a:lnTo>
                    <a:pt x="35467" y="30693"/>
                  </a:lnTo>
                  <a:lnTo>
                    <a:pt x="58936" y="30693"/>
                  </a:lnTo>
                  <a:lnTo>
                    <a:pt x="58936" y="23956"/>
                  </a:lnTo>
                  <a:close/>
                </a:path>
                <a:path w="92710" h="1372235" extrusionOk="0">
                  <a:moveTo>
                    <a:pt x="57006" y="30693"/>
                  </a:moveTo>
                  <a:lnTo>
                    <a:pt x="35467" y="30693"/>
                  </a:lnTo>
                  <a:lnTo>
                    <a:pt x="46236" y="47924"/>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g1fc2ea94b88_0_472"/>
            <p:cNvSpPr/>
            <p:nvPr/>
          </p:nvSpPr>
          <p:spPr>
            <a:xfrm>
              <a:off x="3132103" y="5378176"/>
              <a:ext cx="45719" cy="274320"/>
            </a:xfrm>
            <a:custGeom>
              <a:avLst/>
              <a:gdLst/>
              <a:ahLst/>
              <a:cxnLst/>
              <a:rect l="l" t="t" r="r" b="b"/>
              <a:pathLst>
                <a:path w="45719" h="274320" extrusionOk="0">
                  <a:moveTo>
                    <a:pt x="45718" y="0"/>
                  </a:moveTo>
                  <a:lnTo>
                    <a:pt x="0" y="0"/>
                  </a:lnTo>
                  <a:lnTo>
                    <a:pt x="0" y="274320"/>
                  </a:lnTo>
                  <a:lnTo>
                    <a:pt x="45718" y="274320"/>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41" name="Google Shape;541;g1fc2ea94b88_0_472"/>
          <p:cNvSpPr txBox="1"/>
          <p:nvPr/>
        </p:nvSpPr>
        <p:spPr>
          <a:xfrm>
            <a:off x="3069234" y="4022978"/>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H</a:t>
            </a:r>
            <a:endParaRPr sz="1800">
              <a:solidFill>
                <a:schemeClr val="dk1"/>
              </a:solidFill>
              <a:latin typeface="Arial"/>
              <a:ea typeface="Arial"/>
              <a:cs typeface="Arial"/>
              <a:sym typeface="Arial"/>
            </a:endParaRPr>
          </a:p>
        </p:txBody>
      </p:sp>
      <p:grpSp>
        <p:nvGrpSpPr>
          <p:cNvPr id="542" name="Google Shape;542;g1fc2ea94b88_0_472"/>
          <p:cNvGrpSpPr/>
          <p:nvPr/>
        </p:nvGrpSpPr>
        <p:grpSpPr>
          <a:xfrm>
            <a:off x="3659746" y="3351164"/>
            <a:ext cx="3209291" cy="1028707"/>
            <a:chOff x="3659746" y="4468219"/>
            <a:chExt cx="3209291" cy="1371609"/>
          </a:xfrm>
        </p:grpSpPr>
        <p:sp>
          <p:nvSpPr>
            <p:cNvPr id="543" name="Google Shape;543;g1fc2ea94b88_0_472"/>
            <p:cNvSpPr/>
            <p:nvPr/>
          </p:nvSpPr>
          <p:spPr>
            <a:xfrm>
              <a:off x="3659746" y="4468228"/>
              <a:ext cx="1371600" cy="1371600"/>
            </a:xfrm>
            <a:custGeom>
              <a:avLst/>
              <a:gdLst/>
              <a:ahLst/>
              <a:cxnLst/>
              <a:rect l="l" t="t" r="r" b="b"/>
              <a:pathLst>
                <a:path w="1371600" h="1371600" extrusionOk="0">
                  <a:moveTo>
                    <a:pt x="1371600" y="0"/>
                  </a:moveTo>
                  <a:lnTo>
                    <a:pt x="0" y="0"/>
                  </a:lnTo>
                  <a:lnTo>
                    <a:pt x="0" y="361315"/>
                  </a:lnTo>
                  <a:lnTo>
                    <a:pt x="0" y="1371600"/>
                  </a:lnTo>
                  <a:lnTo>
                    <a:pt x="1371600" y="1371600"/>
                  </a:lnTo>
                  <a:lnTo>
                    <a:pt x="1371600" y="361315"/>
                  </a:lnTo>
                  <a:lnTo>
                    <a:pt x="1371600" y="0"/>
                  </a:lnTo>
                  <a:close/>
                </a:path>
              </a:pathLst>
            </a:custGeom>
            <a:solidFill>
              <a:srgbClr val="558ED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g1fc2ea94b88_0_472"/>
            <p:cNvSpPr/>
            <p:nvPr/>
          </p:nvSpPr>
          <p:spPr>
            <a:xfrm>
              <a:off x="3659755" y="4468219"/>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g1fc2ea94b88_0_472"/>
            <p:cNvSpPr/>
            <p:nvPr/>
          </p:nvSpPr>
          <p:spPr>
            <a:xfrm>
              <a:off x="4501122" y="4613224"/>
              <a:ext cx="2367915" cy="694689"/>
            </a:xfrm>
            <a:custGeom>
              <a:avLst/>
              <a:gdLst/>
              <a:ahLst/>
              <a:cxnLst/>
              <a:rect l="l" t="t" r="r" b="b"/>
              <a:pathLst>
                <a:path w="2367915" h="694689" extrusionOk="0">
                  <a:moveTo>
                    <a:pt x="0" y="694088"/>
                  </a:moveTo>
                  <a:lnTo>
                    <a:pt x="2367635" y="0"/>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46" name="Google Shape;546;g1fc2ea94b88_0_472"/>
          <p:cNvGrpSpPr/>
          <p:nvPr/>
        </p:nvGrpSpPr>
        <p:grpSpPr>
          <a:xfrm>
            <a:off x="3278668" y="4706588"/>
            <a:ext cx="1372235" cy="69532"/>
            <a:chOff x="3278668" y="6275451"/>
            <a:chExt cx="1372235" cy="92710"/>
          </a:xfrm>
        </p:grpSpPr>
        <p:sp>
          <p:nvSpPr>
            <p:cNvPr id="547" name="Google Shape;547;g1fc2ea94b88_0_472"/>
            <p:cNvSpPr/>
            <p:nvPr/>
          </p:nvSpPr>
          <p:spPr>
            <a:xfrm>
              <a:off x="3278668" y="6275451"/>
              <a:ext cx="1372235" cy="92710"/>
            </a:xfrm>
            <a:custGeom>
              <a:avLst/>
              <a:gdLst/>
              <a:ahLst/>
              <a:cxnLst/>
              <a:rect l="l" t="t" r="r" b="b"/>
              <a:pathLst>
                <a:path w="1372235" h="92710" extrusionOk="0">
                  <a:moveTo>
                    <a:pt x="73978" y="1"/>
                  </a:moveTo>
                  <a:lnTo>
                    <a:pt x="0" y="46238"/>
                  </a:lnTo>
                  <a:lnTo>
                    <a:pt x="73984" y="92473"/>
                  </a:lnTo>
                  <a:lnTo>
                    <a:pt x="81814" y="90666"/>
                  </a:lnTo>
                  <a:lnTo>
                    <a:pt x="89249" y="78770"/>
                  </a:lnTo>
                  <a:lnTo>
                    <a:pt x="87438" y="70934"/>
                  </a:lnTo>
                  <a:lnTo>
                    <a:pt x="68244" y="58938"/>
                  </a:lnTo>
                  <a:lnTo>
                    <a:pt x="23961" y="58938"/>
                  </a:lnTo>
                  <a:lnTo>
                    <a:pt x="23961" y="33538"/>
                  </a:lnTo>
                  <a:lnTo>
                    <a:pt x="68246" y="33536"/>
                  </a:lnTo>
                  <a:lnTo>
                    <a:pt x="87441" y="21539"/>
                  </a:lnTo>
                  <a:lnTo>
                    <a:pt x="89249" y="13704"/>
                  </a:lnTo>
                  <a:lnTo>
                    <a:pt x="81809" y="1808"/>
                  </a:lnTo>
                  <a:lnTo>
                    <a:pt x="73978" y="1"/>
                  </a:lnTo>
                  <a:close/>
                </a:path>
                <a:path w="1372235" h="92710" extrusionOk="0">
                  <a:moveTo>
                    <a:pt x="1351452" y="33536"/>
                  </a:moveTo>
                  <a:lnTo>
                    <a:pt x="1347815" y="33536"/>
                  </a:lnTo>
                  <a:lnTo>
                    <a:pt x="1347815" y="58936"/>
                  </a:lnTo>
                  <a:lnTo>
                    <a:pt x="1303525" y="58938"/>
                  </a:lnTo>
                  <a:lnTo>
                    <a:pt x="1284330" y="70935"/>
                  </a:lnTo>
                  <a:lnTo>
                    <a:pt x="1282523" y="78770"/>
                  </a:lnTo>
                  <a:lnTo>
                    <a:pt x="1289958" y="90666"/>
                  </a:lnTo>
                  <a:lnTo>
                    <a:pt x="1297792" y="92473"/>
                  </a:lnTo>
                  <a:lnTo>
                    <a:pt x="1371772" y="46236"/>
                  </a:lnTo>
                  <a:lnTo>
                    <a:pt x="1351452" y="33536"/>
                  </a:lnTo>
                  <a:close/>
                </a:path>
                <a:path w="1372235" h="92710" extrusionOk="0">
                  <a:moveTo>
                    <a:pt x="68244" y="33538"/>
                  </a:moveTo>
                  <a:lnTo>
                    <a:pt x="23961" y="33538"/>
                  </a:lnTo>
                  <a:lnTo>
                    <a:pt x="23961" y="58938"/>
                  </a:lnTo>
                  <a:lnTo>
                    <a:pt x="68244" y="58938"/>
                  </a:lnTo>
                  <a:lnTo>
                    <a:pt x="65155" y="57007"/>
                  </a:lnTo>
                  <a:lnTo>
                    <a:pt x="30693" y="57007"/>
                  </a:lnTo>
                  <a:lnTo>
                    <a:pt x="30693" y="35468"/>
                  </a:lnTo>
                  <a:lnTo>
                    <a:pt x="65157" y="35467"/>
                  </a:lnTo>
                  <a:lnTo>
                    <a:pt x="68244" y="33538"/>
                  </a:lnTo>
                  <a:close/>
                </a:path>
                <a:path w="1372235" h="92710" extrusionOk="0">
                  <a:moveTo>
                    <a:pt x="68244" y="58938"/>
                  </a:moveTo>
                  <a:lnTo>
                    <a:pt x="23961" y="58938"/>
                  </a:lnTo>
                  <a:lnTo>
                    <a:pt x="68244" y="58938"/>
                  </a:lnTo>
                  <a:close/>
                </a:path>
                <a:path w="1372235" h="92710" extrusionOk="0">
                  <a:moveTo>
                    <a:pt x="1303527" y="33536"/>
                  </a:moveTo>
                  <a:lnTo>
                    <a:pt x="68244" y="33538"/>
                  </a:lnTo>
                  <a:lnTo>
                    <a:pt x="47924" y="46238"/>
                  </a:lnTo>
                  <a:lnTo>
                    <a:pt x="68244" y="58938"/>
                  </a:lnTo>
                  <a:lnTo>
                    <a:pt x="1303527" y="58936"/>
                  </a:lnTo>
                  <a:lnTo>
                    <a:pt x="1323847" y="46236"/>
                  </a:lnTo>
                  <a:lnTo>
                    <a:pt x="1303527" y="33536"/>
                  </a:lnTo>
                  <a:close/>
                </a:path>
                <a:path w="1372235" h="92710" extrusionOk="0">
                  <a:moveTo>
                    <a:pt x="1323847" y="46236"/>
                  </a:moveTo>
                  <a:lnTo>
                    <a:pt x="1303527" y="58936"/>
                  </a:lnTo>
                  <a:lnTo>
                    <a:pt x="1347815" y="58936"/>
                  </a:lnTo>
                  <a:lnTo>
                    <a:pt x="1347815" y="57006"/>
                  </a:lnTo>
                  <a:lnTo>
                    <a:pt x="1341079" y="57006"/>
                  </a:lnTo>
                  <a:lnTo>
                    <a:pt x="1323847" y="46236"/>
                  </a:lnTo>
                  <a:close/>
                </a:path>
                <a:path w="1372235" h="92710" extrusionOk="0">
                  <a:moveTo>
                    <a:pt x="30693" y="35468"/>
                  </a:moveTo>
                  <a:lnTo>
                    <a:pt x="30693" y="57007"/>
                  </a:lnTo>
                  <a:lnTo>
                    <a:pt x="47924" y="46238"/>
                  </a:lnTo>
                  <a:lnTo>
                    <a:pt x="30693" y="35468"/>
                  </a:lnTo>
                  <a:close/>
                </a:path>
                <a:path w="1372235" h="92710" extrusionOk="0">
                  <a:moveTo>
                    <a:pt x="47924" y="46238"/>
                  </a:moveTo>
                  <a:lnTo>
                    <a:pt x="30693" y="57007"/>
                  </a:lnTo>
                  <a:lnTo>
                    <a:pt x="65155" y="57007"/>
                  </a:lnTo>
                  <a:lnTo>
                    <a:pt x="47924" y="46238"/>
                  </a:lnTo>
                  <a:close/>
                </a:path>
                <a:path w="1372235" h="92710" extrusionOk="0">
                  <a:moveTo>
                    <a:pt x="1341079" y="35467"/>
                  </a:moveTo>
                  <a:lnTo>
                    <a:pt x="1323847" y="46236"/>
                  </a:lnTo>
                  <a:lnTo>
                    <a:pt x="1341079" y="57006"/>
                  </a:lnTo>
                  <a:lnTo>
                    <a:pt x="1341079" y="35467"/>
                  </a:lnTo>
                  <a:close/>
                </a:path>
                <a:path w="1372235" h="92710" extrusionOk="0">
                  <a:moveTo>
                    <a:pt x="1347815" y="35467"/>
                  </a:moveTo>
                  <a:lnTo>
                    <a:pt x="1341079" y="35467"/>
                  </a:lnTo>
                  <a:lnTo>
                    <a:pt x="1341079" y="57006"/>
                  </a:lnTo>
                  <a:lnTo>
                    <a:pt x="1347815" y="57006"/>
                  </a:lnTo>
                  <a:lnTo>
                    <a:pt x="1347815" y="35467"/>
                  </a:lnTo>
                  <a:close/>
                </a:path>
                <a:path w="1372235" h="92710" extrusionOk="0">
                  <a:moveTo>
                    <a:pt x="65155" y="35468"/>
                  </a:moveTo>
                  <a:lnTo>
                    <a:pt x="30693" y="35468"/>
                  </a:lnTo>
                  <a:lnTo>
                    <a:pt x="47926" y="46236"/>
                  </a:lnTo>
                  <a:lnTo>
                    <a:pt x="65155" y="35468"/>
                  </a:lnTo>
                  <a:close/>
                </a:path>
                <a:path w="1372235" h="92710" extrusionOk="0">
                  <a:moveTo>
                    <a:pt x="1347815" y="33536"/>
                  </a:moveTo>
                  <a:lnTo>
                    <a:pt x="1303527" y="33536"/>
                  </a:lnTo>
                  <a:lnTo>
                    <a:pt x="1323847" y="46236"/>
                  </a:lnTo>
                  <a:lnTo>
                    <a:pt x="1341079" y="35467"/>
                  </a:lnTo>
                  <a:lnTo>
                    <a:pt x="1347815" y="35467"/>
                  </a:lnTo>
                  <a:lnTo>
                    <a:pt x="1347815" y="33536"/>
                  </a:lnTo>
                  <a:close/>
                </a:path>
                <a:path w="1372235" h="92710" extrusionOk="0">
                  <a:moveTo>
                    <a:pt x="1297792" y="0"/>
                  </a:moveTo>
                  <a:lnTo>
                    <a:pt x="1289957" y="1809"/>
                  </a:lnTo>
                  <a:lnTo>
                    <a:pt x="1282523" y="13704"/>
                  </a:lnTo>
                  <a:lnTo>
                    <a:pt x="1284332" y="21540"/>
                  </a:lnTo>
                  <a:lnTo>
                    <a:pt x="1303527" y="33536"/>
                  </a:lnTo>
                  <a:lnTo>
                    <a:pt x="1351452" y="33536"/>
                  </a:lnTo>
                  <a:lnTo>
                    <a:pt x="129779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g1fc2ea94b88_0_472"/>
            <p:cNvSpPr/>
            <p:nvPr/>
          </p:nvSpPr>
          <p:spPr>
            <a:xfrm>
              <a:off x="3781675" y="6298829"/>
              <a:ext cx="365760" cy="45720"/>
            </a:xfrm>
            <a:custGeom>
              <a:avLst/>
              <a:gdLst/>
              <a:ahLst/>
              <a:cxnLst/>
              <a:rect l="l" t="t" r="r" b="b"/>
              <a:pathLst>
                <a:path w="365760" h="45720" extrusionOk="0">
                  <a:moveTo>
                    <a:pt x="365760" y="0"/>
                  </a:moveTo>
                  <a:lnTo>
                    <a:pt x="0" y="0"/>
                  </a:lnTo>
                  <a:lnTo>
                    <a:pt x="0" y="45718"/>
                  </a:lnTo>
                  <a:lnTo>
                    <a:pt x="365760" y="45718"/>
                  </a:lnTo>
                  <a:lnTo>
                    <a:pt x="3657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49" name="Google Shape;549;g1fc2ea94b88_0_472"/>
          <p:cNvSpPr txBox="1"/>
          <p:nvPr/>
        </p:nvSpPr>
        <p:spPr>
          <a:xfrm>
            <a:off x="3843903" y="4637912"/>
            <a:ext cx="2412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W</a:t>
            </a:r>
            <a:endParaRPr sz="1800">
              <a:solidFill>
                <a:schemeClr val="dk1"/>
              </a:solidFill>
              <a:latin typeface="Arial"/>
              <a:ea typeface="Arial"/>
              <a:cs typeface="Arial"/>
              <a:sym typeface="Arial"/>
            </a:endParaRPr>
          </a:p>
        </p:txBody>
      </p:sp>
      <p:sp>
        <p:nvSpPr>
          <p:cNvPr id="550" name="Google Shape;550;g1fc2ea94b88_0_472"/>
          <p:cNvSpPr/>
          <p:nvPr/>
        </p:nvSpPr>
        <p:spPr>
          <a:xfrm>
            <a:off x="3195196" y="3341118"/>
            <a:ext cx="381635" cy="271463"/>
          </a:xfrm>
          <a:custGeom>
            <a:avLst/>
            <a:gdLst/>
            <a:ahLst/>
            <a:cxnLst/>
            <a:rect l="l" t="t" r="r" b="b"/>
            <a:pathLst>
              <a:path w="381635" h="361950" extrusionOk="0">
                <a:moveTo>
                  <a:pt x="28792" y="272901"/>
                </a:moveTo>
                <a:lnTo>
                  <a:pt x="21863" y="276980"/>
                </a:lnTo>
                <a:lnTo>
                  <a:pt x="0" y="361436"/>
                </a:lnTo>
                <a:lnTo>
                  <a:pt x="35832" y="354162"/>
                </a:lnTo>
                <a:lnTo>
                  <a:pt x="26126" y="354162"/>
                </a:lnTo>
                <a:lnTo>
                  <a:pt x="8648" y="335732"/>
                </a:lnTo>
                <a:lnTo>
                  <a:pt x="40779" y="305260"/>
                </a:lnTo>
                <a:lnTo>
                  <a:pt x="46452" y="283345"/>
                </a:lnTo>
                <a:lnTo>
                  <a:pt x="42373" y="276416"/>
                </a:lnTo>
                <a:lnTo>
                  <a:pt x="28792" y="272901"/>
                </a:lnTo>
                <a:close/>
              </a:path>
              <a:path w="381635" h="361950" extrusionOk="0">
                <a:moveTo>
                  <a:pt x="40779" y="305260"/>
                </a:moveTo>
                <a:lnTo>
                  <a:pt x="8648" y="335732"/>
                </a:lnTo>
                <a:lnTo>
                  <a:pt x="26126" y="354162"/>
                </a:lnTo>
                <a:lnTo>
                  <a:pt x="32486" y="348131"/>
                </a:lnTo>
                <a:lnTo>
                  <a:pt x="29682" y="348131"/>
                </a:lnTo>
                <a:lnTo>
                  <a:pt x="14860" y="332501"/>
                </a:lnTo>
                <a:lnTo>
                  <a:pt x="34774" y="328458"/>
                </a:lnTo>
                <a:lnTo>
                  <a:pt x="40779" y="305260"/>
                </a:lnTo>
                <a:close/>
              </a:path>
              <a:path w="381635" h="361950" extrusionOk="0">
                <a:moveTo>
                  <a:pt x="80443" y="319187"/>
                </a:moveTo>
                <a:lnTo>
                  <a:pt x="58256" y="323691"/>
                </a:lnTo>
                <a:lnTo>
                  <a:pt x="26126" y="354162"/>
                </a:lnTo>
                <a:lnTo>
                  <a:pt x="35832" y="354162"/>
                </a:lnTo>
                <a:lnTo>
                  <a:pt x="85496" y="344079"/>
                </a:lnTo>
                <a:lnTo>
                  <a:pt x="89937" y="337376"/>
                </a:lnTo>
                <a:lnTo>
                  <a:pt x="87146" y="323629"/>
                </a:lnTo>
                <a:lnTo>
                  <a:pt x="80443" y="319187"/>
                </a:lnTo>
                <a:close/>
              </a:path>
              <a:path w="381635" h="361950" extrusionOk="0">
                <a:moveTo>
                  <a:pt x="34774" y="328458"/>
                </a:moveTo>
                <a:lnTo>
                  <a:pt x="14860" y="332501"/>
                </a:lnTo>
                <a:lnTo>
                  <a:pt x="29682" y="348131"/>
                </a:lnTo>
                <a:lnTo>
                  <a:pt x="34774" y="328458"/>
                </a:lnTo>
                <a:close/>
              </a:path>
              <a:path w="381635" h="361950" extrusionOk="0">
                <a:moveTo>
                  <a:pt x="58256" y="323691"/>
                </a:moveTo>
                <a:lnTo>
                  <a:pt x="34774" y="328458"/>
                </a:lnTo>
                <a:lnTo>
                  <a:pt x="29682" y="348131"/>
                </a:lnTo>
                <a:lnTo>
                  <a:pt x="32486" y="348131"/>
                </a:lnTo>
                <a:lnTo>
                  <a:pt x="58256" y="323691"/>
                </a:lnTo>
                <a:close/>
              </a:path>
              <a:path w="381635" h="361950" extrusionOk="0">
                <a:moveTo>
                  <a:pt x="346351" y="32977"/>
                </a:moveTo>
                <a:lnTo>
                  <a:pt x="322867" y="37745"/>
                </a:lnTo>
                <a:lnTo>
                  <a:pt x="40779" y="305260"/>
                </a:lnTo>
                <a:lnTo>
                  <a:pt x="34774" y="328458"/>
                </a:lnTo>
                <a:lnTo>
                  <a:pt x="58256" y="323691"/>
                </a:lnTo>
                <a:lnTo>
                  <a:pt x="340346" y="56174"/>
                </a:lnTo>
                <a:lnTo>
                  <a:pt x="346351" y="32977"/>
                </a:lnTo>
                <a:close/>
              </a:path>
              <a:path w="381635" h="361950" extrusionOk="0">
                <a:moveTo>
                  <a:pt x="379242" y="7273"/>
                </a:moveTo>
                <a:lnTo>
                  <a:pt x="354999" y="7273"/>
                </a:lnTo>
                <a:lnTo>
                  <a:pt x="372477" y="25703"/>
                </a:lnTo>
                <a:lnTo>
                  <a:pt x="340346" y="56174"/>
                </a:lnTo>
                <a:lnTo>
                  <a:pt x="334672" y="78091"/>
                </a:lnTo>
                <a:lnTo>
                  <a:pt x="338753" y="85020"/>
                </a:lnTo>
                <a:lnTo>
                  <a:pt x="352333" y="88535"/>
                </a:lnTo>
                <a:lnTo>
                  <a:pt x="359262" y="84456"/>
                </a:lnTo>
                <a:lnTo>
                  <a:pt x="379242" y="7273"/>
                </a:lnTo>
                <a:close/>
              </a:path>
              <a:path w="381635" h="361950" extrusionOk="0">
                <a:moveTo>
                  <a:pt x="360720" y="13305"/>
                </a:moveTo>
                <a:lnTo>
                  <a:pt x="351443" y="13305"/>
                </a:lnTo>
                <a:lnTo>
                  <a:pt x="366265" y="28934"/>
                </a:lnTo>
                <a:lnTo>
                  <a:pt x="346351" y="32977"/>
                </a:lnTo>
                <a:lnTo>
                  <a:pt x="340346" y="56174"/>
                </a:lnTo>
                <a:lnTo>
                  <a:pt x="372477" y="25703"/>
                </a:lnTo>
                <a:lnTo>
                  <a:pt x="360720" y="13305"/>
                </a:lnTo>
                <a:close/>
              </a:path>
              <a:path w="381635" h="361950" extrusionOk="0">
                <a:moveTo>
                  <a:pt x="381125" y="0"/>
                </a:moveTo>
                <a:lnTo>
                  <a:pt x="295629" y="17357"/>
                </a:lnTo>
                <a:lnTo>
                  <a:pt x="291189" y="24060"/>
                </a:lnTo>
                <a:lnTo>
                  <a:pt x="293979" y="37807"/>
                </a:lnTo>
                <a:lnTo>
                  <a:pt x="300683" y="42249"/>
                </a:lnTo>
                <a:lnTo>
                  <a:pt x="322867" y="37745"/>
                </a:lnTo>
                <a:lnTo>
                  <a:pt x="354999" y="7273"/>
                </a:lnTo>
                <a:lnTo>
                  <a:pt x="379242" y="7273"/>
                </a:lnTo>
                <a:lnTo>
                  <a:pt x="381125" y="0"/>
                </a:lnTo>
                <a:close/>
              </a:path>
              <a:path w="381635" h="361950" extrusionOk="0">
                <a:moveTo>
                  <a:pt x="354999" y="7273"/>
                </a:moveTo>
                <a:lnTo>
                  <a:pt x="322867" y="37745"/>
                </a:lnTo>
                <a:lnTo>
                  <a:pt x="346351" y="32977"/>
                </a:lnTo>
                <a:lnTo>
                  <a:pt x="351443" y="13305"/>
                </a:lnTo>
                <a:lnTo>
                  <a:pt x="360720" y="13305"/>
                </a:lnTo>
                <a:lnTo>
                  <a:pt x="354999" y="7273"/>
                </a:lnTo>
                <a:close/>
              </a:path>
              <a:path w="381635" h="361950" extrusionOk="0">
                <a:moveTo>
                  <a:pt x="351443" y="13305"/>
                </a:moveTo>
                <a:lnTo>
                  <a:pt x="346351" y="32977"/>
                </a:lnTo>
                <a:lnTo>
                  <a:pt x="366265" y="28934"/>
                </a:lnTo>
                <a:lnTo>
                  <a:pt x="351443" y="1330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g1fc2ea94b88_0_472"/>
          <p:cNvSpPr txBox="1"/>
          <p:nvPr/>
        </p:nvSpPr>
        <p:spPr>
          <a:xfrm>
            <a:off x="4131510" y="3934109"/>
            <a:ext cx="342300" cy="357300"/>
          </a:xfrm>
          <a:prstGeom prst="rect">
            <a:avLst/>
          </a:prstGeom>
          <a:noFill/>
          <a:ln>
            <a:noFill/>
          </a:ln>
        </p:spPr>
        <p:txBody>
          <a:bodyPr spcFirstLastPara="1" wrap="square" lIns="0" tIns="79375" rIns="0" bIns="0" anchor="t" anchorCtr="0">
            <a:spAutoFit/>
          </a:bodyPr>
          <a:lstStyle/>
          <a:p>
            <a:pPr marL="0" marR="0" lvl="0" indent="0" algn="l" rtl="0">
              <a:lnSpc>
                <a:spcPct val="115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52" name="Google Shape;552;g1fc2ea94b88_0_472"/>
          <p:cNvSpPr/>
          <p:nvPr/>
        </p:nvSpPr>
        <p:spPr>
          <a:xfrm>
            <a:off x="3659755" y="3351164"/>
            <a:ext cx="841375" cy="62865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g1fc2ea94b88_0_472"/>
          <p:cNvSpPr txBox="1"/>
          <p:nvPr/>
        </p:nvSpPr>
        <p:spPr>
          <a:xfrm rot="-2213637">
            <a:off x="4724132" y="433945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54" name="Google Shape;554;g1fc2ea94b88_0_472"/>
          <p:cNvSpPr txBox="1"/>
          <p:nvPr/>
        </p:nvSpPr>
        <p:spPr>
          <a:xfrm rot="-2213637">
            <a:off x="4724132" y="332218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555" name="Google Shape;555;g1fc2ea94b88_0_472"/>
          <p:cNvGrpSpPr/>
          <p:nvPr/>
        </p:nvGrpSpPr>
        <p:grpSpPr>
          <a:xfrm>
            <a:off x="3278755" y="3571711"/>
            <a:ext cx="1447800" cy="1079141"/>
            <a:chOff x="3278755" y="4762281"/>
            <a:chExt cx="1447800" cy="1438855"/>
          </a:xfrm>
        </p:grpSpPr>
        <p:sp>
          <p:nvSpPr>
            <p:cNvPr id="556" name="Google Shape;556;g1fc2ea94b88_0_472"/>
            <p:cNvSpPr/>
            <p:nvPr/>
          </p:nvSpPr>
          <p:spPr>
            <a:xfrm>
              <a:off x="3354946" y="4762283"/>
              <a:ext cx="1371600" cy="1371600"/>
            </a:xfrm>
            <a:custGeom>
              <a:avLst/>
              <a:gdLst/>
              <a:ahLst/>
              <a:cxnLst/>
              <a:rect l="l" t="t" r="r" b="b"/>
              <a:pathLst>
                <a:path w="1371600" h="1371600" extrusionOk="0">
                  <a:moveTo>
                    <a:pt x="1371600" y="0"/>
                  </a:moveTo>
                  <a:lnTo>
                    <a:pt x="0" y="0"/>
                  </a:lnTo>
                  <a:lnTo>
                    <a:pt x="0" y="67259"/>
                  </a:lnTo>
                  <a:lnTo>
                    <a:pt x="0" y="1371600"/>
                  </a:lnTo>
                  <a:lnTo>
                    <a:pt x="1371600" y="1371600"/>
                  </a:lnTo>
                  <a:lnTo>
                    <a:pt x="1371600" y="67259"/>
                  </a:lnTo>
                  <a:lnTo>
                    <a:pt x="1371600" y="0"/>
                  </a:lnTo>
                  <a:close/>
                </a:path>
              </a:pathLst>
            </a:custGeom>
            <a:solidFill>
              <a:srgbClr val="8EB4E3">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7" name="Google Shape;557;g1fc2ea94b88_0_472"/>
            <p:cNvSpPr/>
            <p:nvPr/>
          </p:nvSpPr>
          <p:spPr>
            <a:xfrm>
              <a:off x="3354955" y="4762281"/>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g1fc2ea94b88_0_472"/>
            <p:cNvSpPr/>
            <p:nvPr/>
          </p:nvSpPr>
          <p:spPr>
            <a:xfrm>
              <a:off x="3354955" y="4762281"/>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g1fc2ea94b88_0_472"/>
            <p:cNvSpPr/>
            <p:nvPr/>
          </p:nvSpPr>
          <p:spPr>
            <a:xfrm>
              <a:off x="3278755" y="4829536"/>
              <a:ext cx="1371600" cy="1371600"/>
            </a:xfrm>
            <a:custGeom>
              <a:avLst/>
              <a:gdLst/>
              <a:ahLst/>
              <a:cxnLst/>
              <a:rect l="l" t="t" r="r" b="b"/>
              <a:pathLst>
                <a:path w="1371600" h="1371600" extrusionOk="0">
                  <a:moveTo>
                    <a:pt x="1371600" y="0"/>
                  </a:moveTo>
                  <a:lnTo>
                    <a:pt x="0" y="0"/>
                  </a:lnTo>
                  <a:lnTo>
                    <a:pt x="0" y="1371600"/>
                  </a:lnTo>
                  <a:lnTo>
                    <a:pt x="1371600" y="1371600"/>
                  </a:lnTo>
                  <a:lnTo>
                    <a:pt x="1371600" y="0"/>
                  </a:lnTo>
                  <a:close/>
                </a:path>
              </a:pathLst>
            </a:custGeom>
            <a:solidFill>
              <a:srgbClr val="C6D9F1">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g1fc2ea94b88_0_472"/>
            <p:cNvSpPr/>
            <p:nvPr/>
          </p:nvSpPr>
          <p:spPr>
            <a:xfrm>
              <a:off x="3278755" y="4829536"/>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g1fc2ea94b88_0_472"/>
            <p:cNvSpPr/>
            <p:nvPr/>
          </p:nvSpPr>
          <p:spPr>
            <a:xfrm>
              <a:off x="3278755" y="4829536"/>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2" name="Google Shape;562;g1fc2ea94b88_0_472"/>
          <p:cNvSpPr txBox="1"/>
          <p:nvPr/>
        </p:nvSpPr>
        <p:spPr>
          <a:xfrm rot="-2213637">
            <a:off x="4194383" y="332218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63" name="Google Shape;563;g1fc2ea94b88_0_472"/>
          <p:cNvSpPr/>
          <p:nvPr/>
        </p:nvSpPr>
        <p:spPr>
          <a:xfrm>
            <a:off x="3290789" y="3393766"/>
            <a:ext cx="200025" cy="144779"/>
          </a:xfrm>
          <a:custGeom>
            <a:avLst/>
            <a:gdLst/>
            <a:ahLst/>
            <a:cxnLst/>
            <a:rect l="l" t="t" r="r" b="b"/>
            <a:pathLst>
              <a:path w="200025" h="193039" extrusionOk="0">
                <a:moveTo>
                  <a:pt x="138984" y="0"/>
                </a:moveTo>
                <a:lnTo>
                  <a:pt x="0" y="125476"/>
                </a:lnTo>
                <a:lnTo>
                  <a:pt x="60455" y="192440"/>
                </a:lnTo>
                <a:lnTo>
                  <a:pt x="199439" y="66963"/>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Google Shape;564;g1fc2ea94b88_0_472"/>
          <p:cNvSpPr txBox="1"/>
          <p:nvPr/>
        </p:nvSpPr>
        <p:spPr>
          <a:xfrm>
            <a:off x="3279140" y="3328034"/>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sp>
        <p:nvSpPr>
          <p:cNvPr id="565" name="Google Shape;565;g1fc2ea94b88_0_472"/>
          <p:cNvSpPr txBox="1"/>
          <p:nvPr/>
        </p:nvSpPr>
        <p:spPr>
          <a:xfrm rot="-2213637">
            <a:off x="3374842" y="332218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566" name="Google Shape;566;g1fc2ea94b88_0_472"/>
          <p:cNvGrpSpPr/>
          <p:nvPr/>
        </p:nvGrpSpPr>
        <p:grpSpPr>
          <a:xfrm>
            <a:off x="1391005" y="3352307"/>
            <a:ext cx="5478308" cy="902471"/>
            <a:chOff x="1391005" y="4469743"/>
            <a:chExt cx="5478308" cy="1203295"/>
          </a:xfrm>
        </p:grpSpPr>
        <p:sp>
          <p:nvSpPr>
            <p:cNvPr id="567" name="Google Shape;567;g1fc2ea94b88_0_472"/>
            <p:cNvSpPr/>
            <p:nvPr/>
          </p:nvSpPr>
          <p:spPr>
            <a:xfrm>
              <a:off x="4119763" y="4613224"/>
              <a:ext cx="2749550" cy="218439"/>
            </a:xfrm>
            <a:custGeom>
              <a:avLst/>
              <a:gdLst/>
              <a:ahLst/>
              <a:cxnLst/>
              <a:rect l="l" t="t" r="r" b="b"/>
              <a:pathLst>
                <a:path w="2749550" h="218439" extrusionOk="0">
                  <a:moveTo>
                    <a:pt x="0" y="218394"/>
                  </a:moveTo>
                  <a:lnTo>
                    <a:pt x="2748995" y="0"/>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8" name="Google Shape;568;g1fc2ea94b88_0_472"/>
            <p:cNvSpPr/>
            <p:nvPr/>
          </p:nvSpPr>
          <p:spPr>
            <a:xfrm>
              <a:off x="4119351" y="4613224"/>
              <a:ext cx="2749550" cy="1059814"/>
            </a:xfrm>
            <a:custGeom>
              <a:avLst/>
              <a:gdLst/>
              <a:ahLst/>
              <a:cxnLst/>
              <a:rect l="l" t="t" r="r" b="b"/>
              <a:pathLst>
                <a:path w="2749550" h="1059814" extrusionOk="0">
                  <a:moveTo>
                    <a:pt x="0" y="1059534"/>
                  </a:moveTo>
                  <a:lnTo>
                    <a:pt x="2749407" y="0"/>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Google Shape;569;g1fc2ea94b88_0_472"/>
            <p:cNvSpPr/>
            <p:nvPr/>
          </p:nvSpPr>
          <p:spPr>
            <a:xfrm>
              <a:off x="4491127" y="4469743"/>
              <a:ext cx="2378075" cy="143510"/>
            </a:xfrm>
            <a:custGeom>
              <a:avLst/>
              <a:gdLst/>
              <a:ahLst/>
              <a:cxnLst/>
              <a:rect l="l" t="t" r="r" b="b"/>
              <a:pathLst>
                <a:path w="2378075" h="143510" extrusionOk="0">
                  <a:moveTo>
                    <a:pt x="0" y="0"/>
                  </a:moveTo>
                  <a:lnTo>
                    <a:pt x="2377631" y="143481"/>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Google Shape;570;g1fc2ea94b88_0_472"/>
            <p:cNvSpPr/>
            <p:nvPr/>
          </p:nvSpPr>
          <p:spPr>
            <a:xfrm>
              <a:off x="1391005" y="5207302"/>
              <a:ext cx="2353945" cy="184150"/>
            </a:xfrm>
            <a:custGeom>
              <a:avLst/>
              <a:gdLst/>
              <a:ahLst/>
              <a:cxnLst/>
              <a:rect l="l" t="t" r="r" b="b"/>
              <a:pathLst>
                <a:path w="2353945" h="184150" extrusionOk="0">
                  <a:moveTo>
                    <a:pt x="2280880" y="44762"/>
                  </a:moveTo>
                  <a:lnTo>
                    <a:pt x="0" y="158189"/>
                  </a:lnTo>
                  <a:lnTo>
                    <a:pt x="1261" y="183559"/>
                  </a:lnTo>
                  <a:lnTo>
                    <a:pt x="2282142" y="70131"/>
                  </a:lnTo>
                  <a:lnTo>
                    <a:pt x="2303256" y="56365"/>
                  </a:lnTo>
                  <a:lnTo>
                    <a:pt x="2280880" y="44762"/>
                  </a:lnTo>
                  <a:close/>
                </a:path>
                <a:path w="2353945" h="184150" extrusionOk="0">
                  <a:moveTo>
                    <a:pt x="2331557" y="42429"/>
                  </a:moveTo>
                  <a:lnTo>
                    <a:pt x="2327790" y="42429"/>
                  </a:lnTo>
                  <a:lnTo>
                    <a:pt x="2329051" y="67798"/>
                  </a:lnTo>
                  <a:lnTo>
                    <a:pt x="2282142" y="70131"/>
                  </a:lnTo>
                  <a:lnTo>
                    <a:pt x="2241720" y="96485"/>
                  </a:lnTo>
                  <a:lnTo>
                    <a:pt x="2240062" y="104354"/>
                  </a:lnTo>
                  <a:lnTo>
                    <a:pt x="2247723" y="116104"/>
                  </a:lnTo>
                  <a:lnTo>
                    <a:pt x="2255592" y="117763"/>
                  </a:lnTo>
                  <a:lnTo>
                    <a:pt x="2353604" y="53861"/>
                  </a:lnTo>
                  <a:lnTo>
                    <a:pt x="2331557" y="42429"/>
                  </a:lnTo>
                  <a:close/>
                </a:path>
                <a:path w="2353945" h="184150" extrusionOk="0">
                  <a:moveTo>
                    <a:pt x="2303256" y="56365"/>
                  </a:moveTo>
                  <a:lnTo>
                    <a:pt x="2282142" y="70131"/>
                  </a:lnTo>
                  <a:lnTo>
                    <a:pt x="2329051" y="67798"/>
                  </a:lnTo>
                  <a:lnTo>
                    <a:pt x="2328981" y="66387"/>
                  </a:lnTo>
                  <a:lnTo>
                    <a:pt x="2322583" y="66387"/>
                  </a:lnTo>
                  <a:lnTo>
                    <a:pt x="2303256" y="56365"/>
                  </a:lnTo>
                  <a:close/>
                </a:path>
                <a:path w="2353945" h="184150" extrusionOk="0">
                  <a:moveTo>
                    <a:pt x="2321493" y="44475"/>
                  </a:moveTo>
                  <a:lnTo>
                    <a:pt x="2303256" y="56365"/>
                  </a:lnTo>
                  <a:lnTo>
                    <a:pt x="2322583" y="66387"/>
                  </a:lnTo>
                  <a:lnTo>
                    <a:pt x="2321493" y="44475"/>
                  </a:lnTo>
                  <a:close/>
                </a:path>
                <a:path w="2353945" h="184150" extrusionOk="0">
                  <a:moveTo>
                    <a:pt x="2327892" y="44475"/>
                  </a:moveTo>
                  <a:lnTo>
                    <a:pt x="2321493" y="44475"/>
                  </a:lnTo>
                  <a:lnTo>
                    <a:pt x="2322583" y="66387"/>
                  </a:lnTo>
                  <a:lnTo>
                    <a:pt x="2328981" y="66387"/>
                  </a:lnTo>
                  <a:lnTo>
                    <a:pt x="2327892" y="44475"/>
                  </a:lnTo>
                  <a:close/>
                </a:path>
                <a:path w="2353945" h="184150" extrusionOk="0">
                  <a:moveTo>
                    <a:pt x="2327790" y="42429"/>
                  </a:moveTo>
                  <a:lnTo>
                    <a:pt x="2280880" y="44762"/>
                  </a:lnTo>
                  <a:lnTo>
                    <a:pt x="2303256" y="56365"/>
                  </a:lnTo>
                  <a:lnTo>
                    <a:pt x="2321493" y="44475"/>
                  </a:lnTo>
                  <a:lnTo>
                    <a:pt x="2327892" y="44475"/>
                  </a:lnTo>
                  <a:lnTo>
                    <a:pt x="2327790" y="42429"/>
                  </a:lnTo>
                  <a:close/>
                </a:path>
                <a:path w="2353945" h="184150" extrusionOk="0">
                  <a:moveTo>
                    <a:pt x="2249736" y="0"/>
                  </a:moveTo>
                  <a:lnTo>
                    <a:pt x="2242070" y="2430"/>
                  </a:lnTo>
                  <a:lnTo>
                    <a:pt x="2235612" y="14883"/>
                  </a:lnTo>
                  <a:lnTo>
                    <a:pt x="2238043" y="22548"/>
                  </a:lnTo>
                  <a:lnTo>
                    <a:pt x="2280880" y="44762"/>
                  </a:lnTo>
                  <a:lnTo>
                    <a:pt x="2327790" y="42429"/>
                  </a:lnTo>
                  <a:lnTo>
                    <a:pt x="2331557" y="42429"/>
                  </a:lnTo>
                  <a:lnTo>
                    <a:pt x="2249736"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71" name="Google Shape;571;g1fc2ea94b88_0_472"/>
          <p:cNvSpPr txBox="1"/>
          <p:nvPr/>
        </p:nvSpPr>
        <p:spPr>
          <a:xfrm rot="-2213637">
            <a:off x="6581182" y="152767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572" name="Google Shape;572;g1fc2ea94b88_0_472"/>
          <p:cNvGrpSpPr/>
          <p:nvPr/>
        </p:nvGrpSpPr>
        <p:grpSpPr>
          <a:xfrm>
            <a:off x="6298751" y="1826942"/>
            <a:ext cx="92710" cy="823436"/>
            <a:chOff x="6298751" y="2435922"/>
            <a:chExt cx="92710" cy="1097914"/>
          </a:xfrm>
        </p:grpSpPr>
        <p:sp>
          <p:nvSpPr>
            <p:cNvPr id="573" name="Google Shape;573;g1fc2ea94b88_0_472"/>
            <p:cNvSpPr/>
            <p:nvPr/>
          </p:nvSpPr>
          <p:spPr>
            <a:xfrm>
              <a:off x="6298751" y="2435922"/>
              <a:ext cx="92710" cy="1097914"/>
            </a:xfrm>
            <a:custGeom>
              <a:avLst/>
              <a:gdLst/>
              <a:ahLst/>
              <a:cxnLst/>
              <a:rect l="l" t="t" r="r" b="b"/>
              <a:pathLst>
                <a:path w="92710" h="1097914" extrusionOk="0">
                  <a:moveTo>
                    <a:pt x="13704" y="1008203"/>
                  </a:moveTo>
                  <a:lnTo>
                    <a:pt x="1808" y="1015638"/>
                  </a:lnTo>
                  <a:lnTo>
                    <a:pt x="1" y="1023473"/>
                  </a:lnTo>
                  <a:lnTo>
                    <a:pt x="46238" y="1097452"/>
                  </a:lnTo>
                  <a:lnTo>
                    <a:pt x="61213" y="1073491"/>
                  </a:lnTo>
                  <a:lnTo>
                    <a:pt x="33538" y="1073491"/>
                  </a:lnTo>
                  <a:lnTo>
                    <a:pt x="33538" y="1029208"/>
                  </a:lnTo>
                  <a:lnTo>
                    <a:pt x="21540" y="1010011"/>
                  </a:lnTo>
                  <a:lnTo>
                    <a:pt x="13704" y="1008203"/>
                  </a:lnTo>
                  <a:close/>
                </a:path>
                <a:path w="92710" h="1097914" extrusionOk="0">
                  <a:moveTo>
                    <a:pt x="33538" y="1029208"/>
                  </a:moveTo>
                  <a:lnTo>
                    <a:pt x="33538" y="1073491"/>
                  </a:lnTo>
                  <a:lnTo>
                    <a:pt x="58938" y="1073491"/>
                  </a:lnTo>
                  <a:lnTo>
                    <a:pt x="58938" y="1066759"/>
                  </a:lnTo>
                  <a:lnTo>
                    <a:pt x="35468" y="1066759"/>
                  </a:lnTo>
                  <a:lnTo>
                    <a:pt x="46238" y="1049528"/>
                  </a:lnTo>
                  <a:lnTo>
                    <a:pt x="33538" y="1029208"/>
                  </a:lnTo>
                  <a:close/>
                </a:path>
                <a:path w="92710" h="1097914" extrusionOk="0">
                  <a:moveTo>
                    <a:pt x="78770" y="1008203"/>
                  </a:moveTo>
                  <a:lnTo>
                    <a:pt x="70935" y="1010011"/>
                  </a:lnTo>
                  <a:lnTo>
                    <a:pt x="58938" y="1029208"/>
                  </a:lnTo>
                  <a:lnTo>
                    <a:pt x="58938" y="1073491"/>
                  </a:lnTo>
                  <a:lnTo>
                    <a:pt x="61213" y="1073491"/>
                  </a:lnTo>
                  <a:lnTo>
                    <a:pt x="92475" y="1023473"/>
                  </a:lnTo>
                  <a:lnTo>
                    <a:pt x="90666" y="1015638"/>
                  </a:lnTo>
                  <a:lnTo>
                    <a:pt x="78770" y="1008203"/>
                  </a:lnTo>
                  <a:close/>
                </a:path>
                <a:path w="92710" h="1097914" extrusionOk="0">
                  <a:moveTo>
                    <a:pt x="46238" y="1049528"/>
                  </a:moveTo>
                  <a:lnTo>
                    <a:pt x="35468" y="1066759"/>
                  </a:lnTo>
                  <a:lnTo>
                    <a:pt x="57007" y="1066759"/>
                  </a:lnTo>
                  <a:lnTo>
                    <a:pt x="46238" y="1049528"/>
                  </a:lnTo>
                  <a:close/>
                </a:path>
                <a:path w="92710" h="1097914" extrusionOk="0">
                  <a:moveTo>
                    <a:pt x="58938" y="1029208"/>
                  </a:moveTo>
                  <a:lnTo>
                    <a:pt x="46238" y="1049528"/>
                  </a:lnTo>
                  <a:lnTo>
                    <a:pt x="57007" y="1066759"/>
                  </a:lnTo>
                  <a:lnTo>
                    <a:pt x="58938" y="1066759"/>
                  </a:lnTo>
                  <a:lnTo>
                    <a:pt x="58938" y="1029208"/>
                  </a:lnTo>
                  <a:close/>
                </a:path>
                <a:path w="92710" h="1097914" extrusionOk="0">
                  <a:moveTo>
                    <a:pt x="46236" y="47925"/>
                  </a:moveTo>
                  <a:lnTo>
                    <a:pt x="33536" y="68245"/>
                  </a:lnTo>
                  <a:lnTo>
                    <a:pt x="33538" y="1029208"/>
                  </a:lnTo>
                  <a:lnTo>
                    <a:pt x="46238" y="1049528"/>
                  </a:lnTo>
                  <a:lnTo>
                    <a:pt x="58938" y="1029208"/>
                  </a:lnTo>
                  <a:lnTo>
                    <a:pt x="58936" y="68245"/>
                  </a:lnTo>
                  <a:lnTo>
                    <a:pt x="46236" y="47925"/>
                  </a:lnTo>
                  <a:close/>
                </a:path>
                <a:path w="92710" h="1097914" extrusionOk="0">
                  <a:moveTo>
                    <a:pt x="46236" y="0"/>
                  </a:moveTo>
                  <a:lnTo>
                    <a:pt x="0" y="73980"/>
                  </a:lnTo>
                  <a:lnTo>
                    <a:pt x="1808" y="81814"/>
                  </a:lnTo>
                  <a:lnTo>
                    <a:pt x="13703" y="89249"/>
                  </a:lnTo>
                  <a:lnTo>
                    <a:pt x="21539" y="87442"/>
                  </a:lnTo>
                  <a:lnTo>
                    <a:pt x="33536" y="68245"/>
                  </a:lnTo>
                  <a:lnTo>
                    <a:pt x="33536" y="23962"/>
                  </a:lnTo>
                  <a:lnTo>
                    <a:pt x="61213" y="23962"/>
                  </a:lnTo>
                  <a:lnTo>
                    <a:pt x="46236" y="0"/>
                  </a:lnTo>
                  <a:close/>
                </a:path>
                <a:path w="92710" h="1097914" extrusionOk="0">
                  <a:moveTo>
                    <a:pt x="61213" y="23962"/>
                  </a:moveTo>
                  <a:lnTo>
                    <a:pt x="58936" y="23962"/>
                  </a:lnTo>
                  <a:lnTo>
                    <a:pt x="58936" y="68245"/>
                  </a:lnTo>
                  <a:lnTo>
                    <a:pt x="70934" y="87442"/>
                  </a:lnTo>
                  <a:lnTo>
                    <a:pt x="78770" y="89249"/>
                  </a:lnTo>
                  <a:lnTo>
                    <a:pt x="90665" y="81814"/>
                  </a:lnTo>
                  <a:lnTo>
                    <a:pt x="92473" y="73980"/>
                  </a:lnTo>
                  <a:lnTo>
                    <a:pt x="61213" y="23962"/>
                  </a:lnTo>
                  <a:close/>
                </a:path>
                <a:path w="92710" h="1097914" extrusionOk="0">
                  <a:moveTo>
                    <a:pt x="58936" y="30693"/>
                  </a:moveTo>
                  <a:lnTo>
                    <a:pt x="57006" y="30693"/>
                  </a:lnTo>
                  <a:lnTo>
                    <a:pt x="46236" y="47925"/>
                  </a:lnTo>
                  <a:lnTo>
                    <a:pt x="58936" y="68245"/>
                  </a:lnTo>
                  <a:lnTo>
                    <a:pt x="58936" y="30693"/>
                  </a:lnTo>
                  <a:close/>
                </a:path>
                <a:path w="92710" h="1097914" extrusionOk="0">
                  <a:moveTo>
                    <a:pt x="58936" y="23962"/>
                  </a:moveTo>
                  <a:lnTo>
                    <a:pt x="33536" y="23962"/>
                  </a:lnTo>
                  <a:lnTo>
                    <a:pt x="33536" y="68245"/>
                  </a:lnTo>
                  <a:lnTo>
                    <a:pt x="46236" y="47925"/>
                  </a:lnTo>
                  <a:lnTo>
                    <a:pt x="35467" y="30693"/>
                  </a:lnTo>
                  <a:lnTo>
                    <a:pt x="58936" y="30693"/>
                  </a:lnTo>
                  <a:lnTo>
                    <a:pt x="58936" y="23962"/>
                  </a:lnTo>
                  <a:close/>
                </a:path>
                <a:path w="92710" h="1097914"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4" name="Google Shape;574;g1fc2ea94b88_0_472"/>
            <p:cNvSpPr/>
            <p:nvPr/>
          </p:nvSpPr>
          <p:spPr>
            <a:xfrm>
              <a:off x="6322129" y="2847488"/>
              <a:ext cx="45720" cy="274319"/>
            </a:xfrm>
            <a:custGeom>
              <a:avLst/>
              <a:gdLst/>
              <a:ahLst/>
              <a:cxnLst/>
              <a:rect l="l" t="t" r="r" b="b"/>
              <a:pathLst>
                <a:path w="45720"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75" name="Google Shape;575;g1fc2ea94b88_0_472"/>
          <p:cNvSpPr txBox="1"/>
          <p:nvPr/>
        </p:nvSpPr>
        <p:spPr>
          <a:xfrm>
            <a:off x="6275290" y="2125599"/>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E</a:t>
            </a:r>
            <a:endParaRPr sz="1800">
              <a:solidFill>
                <a:schemeClr val="dk1"/>
              </a:solidFill>
              <a:latin typeface="Arial"/>
              <a:ea typeface="Arial"/>
              <a:cs typeface="Arial"/>
              <a:sym typeface="Arial"/>
            </a:endParaRPr>
          </a:p>
        </p:txBody>
      </p:sp>
      <p:grpSp>
        <p:nvGrpSpPr>
          <p:cNvPr id="576" name="Google Shape;576;g1fc2ea94b88_0_472"/>
          <p:cNvGrpSpPr/>
          <p:nvPr/>
        </p:nvGrpSpPr>
        <p:grpSpPr>
          <a:xfrm>
            <a:off x="6487758" y="1556018"/>
            <a:ext cx="1478279" cy="1093948"/>
            <a:chOff x="6487758" y="2074690"/>
            <a:chExt cx="1478279" cy="1458597"/>
          </a:xfrm>
        </p:grpSpPr>
        <p:sp>
          <p:nvSpPr>
            <p:cNvPr id="577" name="Google Shape;577;g1fc2ea94b88_0_472"/>
            <p:cNvSpPr/>
            <p:nvPr/>
          </p:nvSpPr>
          <p:spPr>
            <a:xfrm>
              <a:off x="6868757" y="2074697"/>
              <a:ext cx="1097279" cy="1097280"/>
            </a:xfrm>
            <a:custGeom>
              <a:avLst/>
              <a:gdLst/>
              <a:ahLst/>
              <a:cxnLst/>
              <a:rect l="l" t="t" r="r" b="b"/>
              <a:pathLst>
                <a:path w="1097279" h="1097280" extrusionOk="0">
                  <a:moveTo>
                    <a:pt x="1097280" y="0"/>
                  </a:moveTo>
                  <a:lnTo>
                    <a:pt x="0" y="0"/>
                  </a:lnTo>
                  <a:lnTo>
                    <a:pt x="0" y="361315"/>
                  </a:lnTo>
                  <a:lnTo>
                    <a:pt x="0" y="1097280"/>
                  </a:lnTo>
                  <a:lnTo>
                    <a:pt x="1097280" y="1097280"/>
                  </a:lnTo>
                  <a:lnTo>
                    <a:pt x="1097280" y="361315"/>
                  </a:lnTo>
                  <a:lnTo>
                    <a:pt x="1097280" y="0"/>
                  </a:lnTo>
                  <a:close/>
                </a:path>
              </a:pathLst>
            </a:custGeom>
            <a:solidFill>
              <a:srgbClr val="D996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8" name="Google Shape;578;g1fc2ea94b88_0_472"/>
            <p:cNvSpPr/>
            <p:nvPr/>
          </p:nvSpPr>
          <p:spPr>
            <a:xfrm>
              <a:off x="6868758" y="2074690"/>
              <a:ext cx="1097279" cy="1097280"/>
            </a:xfrm>
            <a:custGeom>
              <a:avLst/>
              <a:gdLst/>
              <a:ahLst/>
              <a:cxnLst/>
              <a:rect l="l" t="t" r="r" b="b"/>
              <a:pathLst>
                <a:path w="1097279" h="1097280"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9" name="Google Shape;579;g1fc2ea94b88_0_472"/>
            <p:cNvSpPr/>
            <p:nvPr/>
          </p:nvSpPr>
          <p:spPr>
            <a:xfrm>
              <a:off x="6563957" y="2368765"/>
              <a:ext cx="1097279" cy="1097279"/>
            </a:xfrm>
            <a:custGeom>
              <a:avLst/>
              <a:gdLst/>
              <a:ahLst/>
              <a:cxnLst/>
              <a:rect l="l" t="t" r="r" b="b"/>
              <a:pathLst>
                <a:path w="1097279" h="1097279" extrusionOk="0">
                  <a:moveTo>
                    <a:pt x="1097280" y="0"/>
                  </a:moveTo>
                  <a:lnTo>
                    <a:pt x="0" y="0"/>
                  </a:lnTo>
                  <a:lnTo>
                    <a:pt x="0" y="67246"/>
                  </a:lnTo>
                  <a:lnTo>
                    <a:pt x="0" y="1097280"/>
                  </a:lnTo>
                  <a:lnTo>
                    <a:pt x="1097280" y="1097280"/>
                  </a:lnTo>
                  <a:lnTo>
                    <a:pt x="1097280" y="67246"/>
                  </a:lnTo>
                  <a:lnTo>
                    <a:pt x="1097280" y="0"/>
                  </a:lnTo>
                  <a:close/>
                </a:path>
              </a:pathLst>
            </a:custGeom>
            <a:solidFill>
              <a:srgbClr val="E6B9B8">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0" name="Google Shape;580;g1fc2ea94b88_0_472"/>
            <p:cNvSpPr/>
            <p:nvPr/>
          </p:nvSpPr>
          <p:spPr>
            <a:xfrm>
              <a:off x="6563958" y="2368754"/>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Google Shape;581;g1fc2ea94b88_0_472"/>
            <p:cNvSpPr/>
            <p:nvPr/>
          </p:nvSpPr>
          <p:spPr>
            <a:xfrm>
              <a:off x="6487758" y="2436008"/>
              <a:ext cx="1097279" cy="1097279"/>
            </a:xfrm>
            <a:custGeom>
              <a:avLst/>
              <a:gdLst/>
              <a:ahLst/>
              <a:cxnLst/>
              <a:rect l="l" t="t" r="r" b="b"/>
              <a:pathLst>
                <a:path w="1097279" h="1097279" extrusionOk="0">
                  <a:moveTo>
                    <a:pt x="1097280" y="0"/>
                  </a:moveTo>
                  <a:lnTo>
                    <a:pt x="0" y="0"/>
                  </a:lnTo>
                  <a:lnTo>
                    <a:pt x="0" y="1097280"/>
                  </a:lnTo>
                  <a:lnTo>
                    <a:pt x="1097280" y="1097280"/>
                  </a:lnTo>
                  <a:lnTo>
                    <a:pt x="1097280" y="0"/>
                  </a:lnTo>
                  <a:close/>
                </a:path>
              </a:pathLst>
            </a:custGeom>
            <a:solidFill>
              <a:srgbClr val="F2DCDB">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2" name="Google Shape;582;g1fc2ea94b88_0_472"/>
            <p:cNvSpPr/>
            <p:nvPr/>
          </p:nvSpPr>
          <p:spPr>
            <a:xfrm>
              <a:off x="6487758" y="2436008"/>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83" name="Google Shape;583;g1fc2ea94b88_0_472"/>
          <p:cNvSpPr txBox="1"/>
          <p:nvPr/>
        </p:nvSpPr>
        <p:spPr>
          <a:xfrm rot="-2213637">
            <a:off x="7662703" y="234606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84" name="Google Shape;584;g1fc2ea94b88_0_472"/>
          <p:cNvSpPr txBox="1"/>
          <p:nvPr/>
        </p:nvSpPr>
        <p:spPr>
          <a:xfrm rot="-2213637">
            <a:off x="7662703" y="152767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585" name="Google Shape;585;g1fc2ea94b88_0_472"/>
          <p:cNvGrpSpPr/>
          <p:nvPr/>
        </p:nvGrpSpPr>
        <p:grpSpPr>
          <a:xfrm>
            <a:off x="2373463" y="2685205"/>
            <a:ext cx="4707385" cy="1583925"/>
            <a:chOff x="2373463" y="3580274"/>
            <a:chExt cx="4707385" cy="2111900"/>
          </a:xfrm>
        </p:grpSpPr>
        <p:sp>
          <p:nvSpPr>
            <p:cNvPr id="586" name="Google Shape;586;g1fc2ea94b88_0_472"/>
            <p:cNvSpPr/>
            <p:nvPr/>
          </p:nvSpPr>
          <p:spPr>
            <a:xfrm>
              <a:off x="6868758" y="4507485"/>
              <a:ext cx="212090" cy="212089"/>
            </a:xfrm>
            <a:custGeom>
              <a:avLst/>
              <a:gdLst/>
              <a:ahLst/>
              <a:cxnLst/>
              <a:rect l="l" t="t" r="r" b="b"/>
              <a:pathLst>
                <a:path w="212090" h="212089" extrusionOk="0">
                  <a:moveTo>
                    <a:pt x="211475" y="0"/>
                  </a:moveTo>
                  <a:lnTo>
                    <a:pt x="0" y="0"/>
                  </a:lnTo>
                  <a:lnTo>
                    <a:pt x="0" y="211475"/>
                  </a:lnTo>
                  <a:lnTo>
                    <a:pt x="211475" y="211475"/>
                  </a:lnTo>
                  <a:lnTo>
                    <a:pt x="21147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7" name="Google Shape;587;g1fc2ea94b88_0_472"/>
            <p:cNvSpPr/>
            <p:nvPr/>
          </p:nvSpPr>
          <p:spPr>
            <a:xfrm>
              <a:off x="6868758" y="4507485"/>
              <a:ext cx="212090" cy="212089"/>
            </a:xfrm>
            <a:custGeom>
              <a:avLst/>
              <a:gdLst/>
              <a:ahLst/>
              <a:cxnLst/>
              <a:rect l="l" t="t" r="r" b="b"/>
              <a:pathLst>
                <a:path w="212090" h="212089" extrusionOk="0">
                  <a:moveTo>
                    <a:pt x="0" y="0"/>
                  </a:moveTo>
                  <a:lnTo>
                    <a:pt x="211475" y="0"/>
                  </a:lnTo>
                  <a:lnTo>
                    <a:pt x="211475" y="211475"/>
                  </a:lnTo>
                  <a:lnTo>
                    <a:pt x="0" y="211475"/>
                  </a:lnTo>
                  <a:lnTo>
                    <a:pt x="0" y="0"/>
                  </a:lnTo>
                  <a:close/>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8" name="Google Shape;588;g1fc2ea94b88_0_472"/>
            <p:cNvSpPr/>
            <p:nvPr/>
          </p:nvSpPr>
          <p:spPr>
            <a:xfrm>
              <a:off x="5616239" y="5163745"/>
              <a:ext cx="274320" cy="274320"/>
            </a:xfrm>
            <a:custGeom>
              <a:avLst/>
              <a:gdLst/>
              <a:ahLst/>
              <a:cxnLst/>
              <a:rect l="l" t="t" r="r" b="b"/>
              <a:pathLst>
                <a:path w="274320" h="274320" extrusionOk="0">
                  <a:moveTo>
                    <a:pt x="137160" y="0"/>
                  </a:moveTo>
                  <a:lnTo>
                    <a:pt x="93806" y="6992"/>
                  </a:lnTo>
                  <a:lnTo>
                    <a:pt x="56154" y="26463"/>
                  </a:lnTo>
                  <a:lnTo>
                    <a:pt x="26463" y="56154"/>
                  </a:lnTo>
                  <a:lnTo>
                    <a:pt x="6992" y="93806"/>
                  </a:lnTo>
                  <a:lnTo>
                    <a:pt x="0" y="137159"/>
                  </a:lnTo>
                  <a:lnTo>
                    <a:pt x="6992" y="180513"/>
                  </a:lnTo>
                  <a:lnTo>
                    <a:pt x="26463" y="218165"/>
                  </a:lnTo>
                  <a:lnTo>
                    <a:pt x="56154" y="247856"/>
                  </a:lnTo>
                  <a:lnTo>
                    <a:pt x="93806" y="267327"/>
                  </a:lnTo>
                  <a:lnTo>
                    <a:pt x="137160" y="274319"/>
                  </a:lnTo>
                  <a:lnTo>
                    <a:pt x="180513" y="267327"/>
                  </a:lnTo>
                  <a:lnTo>
                    <a:pt x="218165" y="247856"/>
                  </a:lnTo>
                  <a:lnTo>
                    <a:pt x="247856" y="218165"/>
                  </a:lnTo>
                  <a:lnTo>
                    <a:pt x="267327" y="180513"/>
                  </a:lnTo>
                  <a:lnTo>
                    <a:pt x="274320" y="137159"/>
                  </a:lnTo>
                  <a:lnTo>
                    <a:pt x="267327" y="93806"/>
                  </a:lnTo>
                  <a:lnTo>
                    <a:pt x="247856" y="56154"/>
                  </a:lnTo>
                  <a:lnTo>
                    <a:pt x="218165" y="26463"/>
                  </a:lnTo>
                  <a:lnTo>
                    <a:pt x="180513" y="6992"/>
                  </a:lnTo>
                  <a:lnTo>
                    <a:pt x="1371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g1fc2ea94b88_0_472"/>
            <p:cNvSpPr/>
            <p:nvPr/>
          </p:nvSpPr>
          <p:spPr>
            <a:xfrm>
              <a:off x="5616239" y="5163745"/>
              <a:ext cx="274320" cy="274320"/>
            </a:xfrm>
            <a:custGeom>
              <a:avLst/>
              <a:gdLst/>
              <a:ahLst/>
              <a:cxnLst/>
              <a:rect l="l" t="t" r="r" b="b"/>
              <a:pathLst>
                <a:path w="274320" h="274320" extrusionOk="0">
                  <a:moveTo>
                    <a:pt x="137160" y="0"/>
                  </a:moveTo>
                  <a:lnTo>
                    <a:pt x="137160" y="274320"/>
                  </a:lnTo>
                </a:path>
                <a:path w="274320" h="274320" extrusionOk="0">
                  <a:moveTo>
                    <a:pt x="0" y="137160"/>
                  </a:moveTo>
                  <a:lnTo>
                    <a:pt x="274320" y="137160"/>
                  </a:lnTo>
                </a:path>
                <a:path w="274320" h="274320"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g1fc2ea94b88_0_472"/>
            <p:cNvSpPr/>
            <p:nvPr/>
          </p:nvSpPr>
          <p:spPr>
            <a:xfrm>
              <a:off x="2373463" y="5417854"/>
              <a:ext cx="274319" cy="274320"/>
            </a:xfrm>
            <a:custGeom>
              <a:avLst/>
              <a:gdLst/>
              <a:ahLst/>
              <a:cxnLst/>
              <a:rect l="l" t="t" r="r" b="b"/>
              <a:pathLst>
                <a:path w="274319" h="274320" extrusionOk="0">
                  <a:moveTo>
                    <a:pt x="40173" y="40173"/>
                  </a:moveTo>
                  <a:lnTo>
                    <a:pt x="234146" y="234146"/>
                  </a:lnTo>
                </a:path>
                <a:path w="274319" h="274320" extrusionOk="0">
                  <a:moveTo>
                    <a:pt x="234146" y="40173"/>
                  </a:moveTo>
                  <a:lnTo>
                    <a:pt x="40173" y="234146"/>
                  </a:lnTo>
                </a:path>
                <a:path w="274319" h="274320"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1" name="Google Shape;591;g1fc2ea94b88_0_472"/>
            <p:cNvSpPr/>
            <p:nvPr/>
          </p:nvSpPr>
          <p:spPr>
            <a:xfrm>
              <a:off x="3277991" y="3580274"/>
              <a:ext cx="1372235" cy="92710"/>
            </a:xfrm>
            <a:custGeom>
              <a:avLst/>
              <a:gdLst/>
              <a:ahLst/>
              <a:cxnLst/>
              <a:rect l="l" t="t" r="r" b="b"/>
              <a:pathLst>
                <a:path w="1372235" h="92710" extrusionOk="0">
                  <a:moveTo>
                    <a:pt x="73978" y="1"/>
                  </a:moveTo>
                  <a:lnTo>
                    <a:pt x="0" y="46238"/>
                  </a:lnTo>
                  <a:lnTo>
                    <a:pt x="73984" y="92473"/>
                  </a:lnTo>
                  <a:lnTo>
                    <a:pt x="81813" y="90666"/>
                  </a:lnTo>
                  <a:lnTo>
                    <a:pt x="89248" y="78770"/>
                  </a:lnTo>
                  <a:lnTo>
                    <a:pt x="87438" y="70934"/>
                  </a:lnTo>
                  <a:lnTo>
                    <a:pt x="68244" y="58938"/>
                  </a:lnTo>
                  <a:lnTo>
                    <a:pt x="23961" y="58938"/>
                  </a:lnTo>
                  <a:lnTo>
                    <a:pt x="23961" y="33538"/>
                  </a:lnTo>
                  <a:lnTo>
                    <a:pt x="68246" y="33536"/>
                  </a:lnTo>
                  <a:lnTo>
                    <a:pt x="87441" y="21539"/>
                  </a:lnTo>
                  <a:lnTo>
                    <a:pt x="89249" y="13704"/>
                  </a:lnTo>
                  <a:lnTo>
                    <a:pt x="81807" y="1808"/>
                  </a:lnTo>
                  <a:lnTo>
                    <a:pt x="73978" y="1"/>
                  </a:lnTo>
                  <a:close/>
                </a:path>
                <a:path w="1372235" h="92710" extrusionOk="0">
                  <a:moveTo>
                    <a:pt x="1351452" y="33536"/>
                  </a:moveTo>
                  <a:lnTo>
                    <a:pt x="1347815" y="33536"/>
                  </a:lnTo>
                  <a:lnTo>
                    <a:pt x="1347815" y="58936"/>
                  </a:lnTo>
                  <a:lnTo>
                    <a:pt x="1303525" y="58938"/>
                  </a:lnTo>
                  <a:lnTo>
                    <a:pt x="1284330" y="70935"/>
                  </a:lnTo>
                  <a:lnTo>
                    <a:pt x="1282524" y="78771"/>
                  </a:lnTo>
                  <a:lnTo>
                    <a:pt x="1289958" y="90666"/>
                  </a:lnTo>
                  <a:lnTo>
                    <a:pt x="1297792" y="92473"/>
                  </a:lnTo>
                  <a:lnTo>
                    <a:pt x="1371772" y="46236"/>
                  </a:lnTo>
                  <a:lnTo>
                    <a:pt x="1351452" y="33536"/>
                  </a:lnTo>
                  <a:close/>
                </a:path>
                <a:path w="1372235" h="92710" extrusionOk="0">
                  <a:moveTo>
                    <a:pt x="68244" y="33538"/>
                  </a:moveTo>
                  <a:lnTo>
                    <a:pt x="23961" y="33538"/>
                  </a:lnTo>
                  <a:lnTo>
                    <a:pt x="23961" y="58938"/>
                  </a:lnTo>
                  <a:lnTo>
                    <a:pt x="68244" y="58938"/>
                  </a:lnTo>
                  <a:lnTo>
                    <a:pt x="65155" y="57007"/>
                  </a:lnTo>
                  <a:lnTo>
                    <a:pt x="30693" y="57007"/>
                  </a:lnTo>
                  <a:lnTo>
                    <a:pt x="30693" y="35468"/>
                  </a:lnTo>
                  <a:lnTo>
                    <a:pt x="65157" y="35467"/>
                  </a:lnTo>
                  <a:lnTo>
                    <a:pt x="68244" y="33538"/>
                  </a:lnTo>
                  <a:close/>
                </a:path>
                <a:path w="1372235" h="92710" extrusionOk="0">
                  <a:moveTo>
                    <a:pt x="68244" y="58938"/>
                  </a:moveTo>
                  <a:lnTo>
                    <a:pt x="23961" y="58938"/>
                  </a:lnTo>
                  <a:lnTo>
                    <a:pt x="68244" y="58938"/>
                  </a:lnTo>
                  <a:close/>
                </a:path>
                <a:path w="1372235" h="92710" extrusionOk="0">
                  <a:moveTo>
                    <a:pt x="1303527" y="33536"/>
                  </a:moveTo>
                  <a:lnTo>
                    <a:pt x="68244" y="33538"/>
                  </a:lnTo>
                  <a:lnTo>
                    <a:pt x="47924" y="46238"/>
                  </a:lnTo>
                  <a:lnTo>
                    <a:pt x="68244" y="58938"/>
                  </a:lnTo>
                  <a:lnTo>
                    <a:pt x="1303527" y="58936"/>
                  </a:lnTo>
                  <a:lnTo>
                    <a:pt x="1323847" y="46236"/>
                  </a:lnTo>
                  <a:lnTo>
                    <a:pt x="1303527" y="33536"/>
                  </a:lnTo>
                  <a:close/>
                </a:path>
                <a:path w="1372235" h="92710" extrusionOk="0">
                  <a:moveTo>
                    <a:pt x="1323847" y="46236"/>
                  </a:moveTo>
                  <a:lnTo>
                    <a:pt x="1303527" y="58936"/>
                  </a:lnTo>
                  <a:lnTo>
                    <a:pt x="1347815" y="58936"/>
                  </a:lnTo>
                  <a:lnTo>
                    <a:pt x="1347815" y="57006"/>
                  </a:lnTo>
                  <a:lnTo>
                    <a:pt x="1341079" y="57006"/>
                  </a:lnTo>
                  <a:lnTo>
                    <a:pt x="1323847" y="46236"/>
                  </a:lnTo>
                  <a:close/>
                </a:path>
                <a:path w="1372235" h="92710" extrusionOk="0">
                  <a:moveTo>
                    <a:pt x="30693" y="35468"/>
                  </a:moveTo>
                  <a:lnTo>
                    <a:pt x="30693" y="57007"/>
                  </a:lnTo>
                  <a:lnTo>
                    <a:pt x="47924" y="46238"/>
                  </a:lnTo>
                  <a:lnTo>
                    <a:pt x="30693" y="35468"/>
                  </a:lnTo>
                  <a:close/>
                </a:path>
                <a:path w="1372235" h="92710" extrusionOk="0">
                  <a:moveTo>
                    <a:pt x="47924" y="46238"/>
                  </a:moveTo>
                  <a:lnTo>
                    <a:pt x="30693" y="57007"/>
                  </a:lnTo>
                  <a:lnTo>
                    <a:pt x="65155" y="57007"/>
                  </a:lnTo>
                  <a:lnTo>
                    <a:pt x="47924" y="46238"/>
                  </a:lnTo>
                  <a:close/>
                </a:path>
                <a:path w="1372235" h="92710" extrusionOk="0">
                  <a:moveTo>
                    <a:pt x="1341079" y="35467"/>
                  </a:moveTo>
                  <a:lnTo>
                    <a:pt x="1323847" y="46236"/>
                  </a:lnTo>
                  <a:lnTo>
                    <a:pt x="1341079" y="57006"/>
                  </a:lnTo>
                  <a:lnTo>
                    <a:pt x="1341079" y="35467"/>
                  </a:lnTo>
                  <a:close/>
                </a:path>
                <a:path w="1372235" h="92710" extrusionOk="0">
                  <a:moveTo>
                    <a:pt x="1347815" y="35467"/>
                  </a:moveTo>
                  <a:lnTo>
                    <a:pt x="1341079" y="35467"/>
                  </a:lnTo>
                  <a:lnTo>
                    <a:pt x="1341079" y="57006"/>
                  </a:lnTo>
                  <a:lnTo>
                    <a:pt x="1347815" y="57006"/>
                  </a:lnTo>
                  <a:lnTo>
                    <a:pt x="1347815" y="35467"/>
                  </a:lnTo>
                  <a:close/>
                </a:path>
                <a:path w="1372235" h="92710" extrusionOk="0">
                  <a:moveTo>
                    <a:pt x="65155" y="35468"/>
                  </a:moveTo>
                  <a:lnTo>
                    <a:pt x="30693" y="35468"/>
                  </a:lnTo>
                  <a:lnTo>
                    <a:pt x="47926" y="46236"/>
                  </a:lnTo>
                  <a:lnTo>
                    <a:pt x="65155" y="35468"/>
                  </a:lnTo>
                  <a:close/>
                </a:path>
                <a:path w="1372235" h="92710" extrusionOk="0">
                  <a:moveTo>
                    <a:pt x="1347815" y="33536"/>
                  </a:moveTo>
                  <a:lnTo>
                    <a:pt x="1303527" y="33536"/>
                  </a:lnTo>
                  <a:lnTo>
                    <a:pt x="1323847" y="46236"/>
                  </a:lnTo>
                  <a:lnTo>
                    <a:pt x="1341079" y="35467"/>
                  </a:lnTo>
                  <a:lnTo>
                    <a:pt x="1347815" y="35467"/>
                  </a:lnTo>
                  <a:lnTo>
                    <a:pt x="1347815" y="33536"/>
                  </a:lnTo>
                  <a:close/>
                </a:path>
                <a:path w="1372235" h="92710" extrusionOk="0">
                  <a:moveTo>
                    <a:pt x="1297792" y="0"/>
                  </a:moveTo>
                  <a:lnTo>
                    <a:pt x="1289957" y="1809"/>
                  </a:lnTo>
                  <a:lnTo>
                    <a:pt x="1282522" y="13704"/>
                  </a:lnTo>
                  <a:lnTo>
                    <a:pt x="1284332" y="21540"/>
                  </a:lnTo>
                  <a:lnTo>
                    <a:pt x="1303527" y="33536"/>
                  </a:lnTo>
                  <a:lnTo>
                    <a:pt x="1351452" y="33536"/>
                  </a:lnTo>
                  <a:lnTo>
                    <a:pt x="129779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Google Shape;592;g1fc2ea94b88_0_472"/>
            <p:cNvSpPr/>
            <p:nvPr/>
          </p:nvSpPr>
          <p:spPr>
            <a:xfrm>
              <a:off x="3780998" y="3603653"/>
              <a:ext cx="365760" cy="130175"/>
            </a:xfrm>
            <a:custGeom>
              <a:avLst/>
              <a:gdLst/>
              <a:ahLst/>
              <a:cxnLst/>
              <a:rect l="l" t="t" r="r" b="b"/>
              <a:pathLst>
                <a:path w="365760" h="130175" extrusionOk="0">
                  <a:moveTo>
                    <a:pt x="365759" y="0"/>
                  </a:moveTo>
                  <a:lnTo>
                    <a:pt x="0" y="0"/>
                  </a:lnTo>
                  <a:lnTo>
                    <a:pt x="0" y="130147"/>
                  </a:lnTo>
                  <a:lnTo>
                    <a:pt x="365759" y="130147"/>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93" name="Google Shape;593;g1fc2ea94b88_0_472"/>
          <p:cNvSpPr txBox="1"/>
          <p:nvPr/>
        </p:nvSpPr>
        <p:spPr>
          <a:xfrm>
            <a:off x="3339563" y="2284094"/>
            <a:ext cx="2235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800" b="1">
                <a:solidFill>
                  <a:schemeClr val="dk1"/>
                </a:solidFill>
                <a:latin typeface="Arial"/>
                <a:ea typeface="Arial"/>
                <a:cs typeface="Arial"/>
                <a:sym typeface="Arial"/>
              </a:rPr>
              <a:t>1</a:t>
            </a:r>
            <a:endParaRPr sz="2800">
              <a:solidFill>
                <a:schemeClr val="dk1"/>
              </a:solidFill>
              <a:latin typeface="Arial"/>
              <a:ea typeface="Arial"/>
              <a:cs typeface="Arial"/>
              <a:sym typeface="Arial"/>
            </a:endParaRPr>
          </a:p>
        </p:txBody>
      </p:sp>
      <p:sp>
        <p:nvSpPr>
          <p:cNvPr id="594" name="Google Shape;594;g1fc2ea94b88_0_472"/>
          <p:cNvSpPr txBox="1"/>
          <p:nvPr/>
        </p:nvSpPr>
        <p:spPr>
          <a:xfrm>
            <a:off x="6549299" y="2311526"/>
            <a:ext cx="2235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800" b="1">
                <a:solidFill>
                  <a:schemeClr val="dk1"/>
                </a:solidFill>
                <a:latin typeface="Arial"/>
                <a:ea typeface="Arial"/>
                <a:cs typeface="Arial"/>
                <a:sym typeface="Arial"/>
              </a:rPr>
              <a:t>1</a:t>
            </a:r>
            <a:endParaRPr sz="2800">
              <a:solidFill>
                <a:schemeClr val="dk1"/>
              </a:solidFill>
              <a:latin typeface="Arial"/>
              <a:ea typeface="Arial"/>
              <a:cs typeface="Arial"/>
              <a:sym typeface="Arial"/>
            </a:endParaRPr>
          </a:p>
        </p:txBody>
      </p:sp>
      <p:sp>
        <p:nvSpPr>
          <p:cNvPr id="595" name="Google Shape;595;g1fc2ea94b88_0_472"/>
          <p:cNvSpPr txBox="1"/>
          <p:nvPr/>
        </p:nvSpPr>
        <p:spPr>
          <a:xfrm>
            <a:off x="3346141" y="4304918"/>
            <a:ext cx="2826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800" b="1">
                <a:solidFill>
                  <a:schemeClr val="dk1"/>
                </a:solidFill>
                <a:latin typeface="Arial"/>
                <a:ea typeface="Arial"/>
                <a:cs typeface="Arial"/>
                <a:sym typeface="Arial"/>
              </a:rPr>
              <a:t>N</a:t>
            </a:r>
            <a:endParaRPr sz="2800">
              <a:solidFill>
                <a:schemeClr val="dk1"/>
              </a:solidFill>
              <a:latin typeface="Arial"/>
              <a:ea typeface="Arial"/>
              <a:cs typeface="Arial"/>
              <a:sym typeface="Arial"/>
            </a:endParaRPr>
          </a:p>
        </p:txBody>
      </p:sp>
      <p:sp>
        <p:nvSpPr>
          <p:cNvPr id="596" name="Google Shape;596;g1fc2ea94b88_0_472"/>
          <p:cNvSpPr txBox="1"/>
          <p:nvPr/>
        </p:nvSpPr>
        <p:spPr>
          <a:xfrm>
            <a:off x="6556254" y="4124325"/>
            <a:ext cx="2826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800" b="1">
                <a:solidFill>
                  <a:schemeClr val="dk1"/>
                </a:solidFill>
                <a:latin typeface="Arial"/>
                <a:ea typeface="Arial"/>
                <a:cs typeface="Arial"/>
                <a:sym typeface="Arial"/>
              </a:rPr>
              <a:t>N</a:t>
            </a:r>
            <a:endParaRPr sz="2800">
              <a:solidFill>
                <a:schemeClr val="dk1"/>
              </a:solidFill>
              <a:latin typeface="Arial"/>
              <a:ea typeface="Arial"/>
              <a:cs typeface="Arial"/>
              <a:sym typeface="Arial"/>
            </a:endParaRPr>
          </a:p>
        </p:txBody>
      </p:sp>
      <p:sp>
        <p:nvSpPr>
          <p:cNvPr id="597" name="Google Shape;597;g1fc2ea94b88_0_472"/>
          <p:cNvSpPr txBox="1"/>
          <p:nvPr/>
        </p:nvSpPr>
        <p:spPr>
          <a:xfrm>
            <a:off x="3843227" y="2617089"/>
            <a:ext cx="2412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W</a:t>
            </a:r>
            <a:endParaRPr sz="1800">
              <a:solidFill>
                <a:schemeClr val="dk1"/>
              </a:solidFill>
              <a:latin typeface="Arial"/>
              <a:ea typeface="Arial"/>
              <a:cs typeface="Arial"/>
              <a:sym typeface="Arial"/>
            </a:endParaRPr>
          </a:p>
        </p:txBody>
      </p:sp>
      <p:grpSp>
        <p:nvGrpSpPr>
          <p:cNvPr id="598" name="Google Shape;598;g1fc2ea94b88_0_472"/>
          <p:cNvGrpSpPr/>
          <p:nvPr/>
        </p:nvGrpSpPr>
        <p:grpSpPr>
          <a:xfrm>
            <a:off x="6487936" y="2708692"/>
            <a:ext cx="1097915" cy="69532"/>
            <a:chOff x="6487936" y="3611589"/>
            <a:chExt cx="1097915" cy="92710"/>
          </a:xfrm>
        </p:grpSpPr>
        <p:sp>
          <p:nvSpPr>
            <p:cNvPr id="599" name="Google Shape;599;g1fc2ea94b88_0_472"/>
            <p:cNvSpPr/>
            <p:nvPr/>
          </p:nvSpPr>
          <p:spPr>
            <a:xfrm>
              <a:off x="6487936" y="3611589"/>
              <a:ext cx="1097915" cy="92710"/>
            </a:xfrm>
            <a:custGeom>
              <a:avLst/>
              <a:gdLst/>
              <a:ahLst/>
              <a:cxnLst/>
              <a:rect l="l" t="t" r="r" b="b"/>
              <a:pathLst>
                <a:path w="1097915" h="92710" extrusionOk="0">
                  <a:moveTo>
                    <a:pt x="73980" y="0"/>
                  </a:moveTo>
                  <a:lnTo>
                    <a:pt x="0" y="46238"/>
                  </a:lnTo>
                  <a:lnTo>
                    <a:pt x="73985" y="92473"/>
                  </a:lnTo>
                  <a:lnTo>
                    <a:pt x="81815" y="90665"/>
                  </a:lnTo>
                  <a:lnTo>
                    <a:pt x="89248" y="78769"/>
                  </a:lnTo>
                  <a:lnTo>
                    <a:pt x="87440" y="70934"/>
                  </a:lnTo>
                  <a:lnTo>
                    <a:pt x="68245" y="58938"/>
                  </a:lnTo>
                  <a:lnTo>
                    <a:pt x="23962" y="58938"/>
                  </a:lnTo>
                  <a:lnTo>
                    <a:pt x="23962" y="33538"/>
                  </a:lnTo>
                  <a:lnTo>
                    <a:pt x="68246" y="33536"/>
                  </a:lnTo>
                  <a:lnTo>
                    <a:pt x="87442" y="21539"/>
                  </a:lnTo>
                  <a:lnTo>
                    <a:pt x="89248" y="13703"/>
                  </a:lnTo>
                  <a:lnTo>
                    <a:pt x="81809" y="1807"/>
                  </a:lnTo>
                  <a:lnTo>
                    <a:pt x="73980" y="0"/>
                  </a:lnTo>
                  <a:close/>
                </a:path>
                <a:path w="1097915" h="92710" extrusionOk="0">
                  <a:moveTo>
                    <a:pt x="1077132" y="33536"/>
                  </a:moveTo>
                  <a:lnTo>
                    <a:pt x="1073491" y="33536"/>
                  </a:lnTo>
                  <a:lnTo>
                    <a:pt x="1073491" y="58936"/>
                  </a:lnTo>
                  <a:lnTo>
                    <a:pt x="1029206" y="58938"/>
                  </a:lnTo>
                  <a:lnTo>
                    <a:pt x="1010011" y="70935"/>
                  </a:lnTo>
                  <a:lnTo>
                    <a:pt x="1008204" y="78770"/>
                  </a:lnTo>
                  <a:lnTo>
                    <a:pt x="1015644" y="90666"/>
                  </a:lnTo>
                  <a:lnTo>
                    <a:pt x="1023473" y="92473"/>
                  </a:lnTo>
                  <a:lnTo>
                    <a:pt x="1097452" y="46236"/>
                  </a:lnTo>
                  <a:lnTo>
                    <a:pt x="1077132" y="33536"/>
                  </a:lnTo>
                  <a:close/>
                </a:path>
                <a:path w="1097915" h="92710" extrusionOk="0">
                  <a:moveTo>
                    <a:pt x="68244" y="33538"/>
                  </a:moveTo>
                  <a:lnTo>
                    <a:pt x="23962" y="33538"/>
                  </a:lnTo>
                  <a:lnTo>
                    <a:pt x="23962" y="58938"/>
                  </a:lnTo>
                  <a:lnTo>
                    <a:pt x="68245" y="58938"/>
                  </a:lnTo>
                  <a:lnTo>
                    <a:pt x="65156" y="57007"/>
                  </a:lnTo>
                  <a:lnTo>
                    <a:pt x="30693" y="57007"/>
                  </a:lnTo>
                  <a:lnTo>
                    <a:pt x="30693" y="35468"/>
                  </a:lnTo>
                  <a:lnTo>
                    <a:pt x="65157" y="35467"/>
                  </a:lnTo>
                  <a:lnTo>
                    <a:pt x="68244" y="33538"/>
                  </a:lnTo>
                  <a:close/>
                </a:path>
                <a:path w="1097915" h="92710" extrusionOk="0">
                  <a:moveTo>
                    <a:pt x="68245" y="58938"/>
                  </a:moveTo>
                  <a:lnTo>
                    <a:pt x="23962" y="58938"/>
                  </a:lnTo>
                  <a:lnTo>
                    <a:pt x="68245" y="58938"/>
                  </a:lnTo>
                  <a:close/>
                </a:path>
                <a:path w="1097915" h="92710" extrusionOk="0">
                  <a:moveTo>
                    <a:pt x="1029208" y="33536"/>
                  </a:moveTo>
                  <a:lnTo>
                    <a:pt x="68244" y="33538"/>
                  </a:lnTo>
                  <a:lnTo>
                    <a:pt x="47925" y="46238"/>
                  </a:lnTo>
                  <a:lnTo>
                    <a:pt x="68245" y="58938"/>
                  </a:lnTo>
                  <a:lnTo>
                    <a:pt x="1029208" y="58936"/>
                  </a:lnTo>
                  <a:lnTo>
                    <a:pt x="1049528" y="46236"/>
                  </a:lnTo>
                  <a:lnTo>
                    <a:pt x="1029208" y="33536"/>
                  </a:lnTo>
                  <a:close/>
                </a:path>
                <a:path w="1097915" h="92710" extrusionOk="0">
                  <a:moveTo>
                    <a:pt x="1049528" y="46236"/>
                  </a:moveTo>
                  <a:lnTo>
                    <a:pt x="1029208" y="58936"/>
                  </a:lnTo>
                  <a:lnTo>
                    <a:pt x="1073491" y="58936"/>
                  </a:lnTo>
                  <a:lnTo>
                    <a:pt x="1073491" y="57006"/>
                  </a:lnTo>
                  <a:lnTo>
                    <a:pt x="1066759" y="57006"/>
                  </a:lnTo>
                  <a:lnTo>
                    <a:pt x="1049528" y="46236"/>
                  </a:lnTo>
                  <a:close/>
                </a:path>
                <a:path w="1097915" h="92710" extrusionOk="0">
                  <a:moveTo>
                    <a:pt x="30693" y="35468"/>
                  </a:moveTo>
                  <a:lnTo>
                    <a:pt x="30693" y="57007"/>
                  </a:lnTo>
                  <a:lnTo>
                    <a:pt x="47924" y="46238"/>
                  </a:lnTo>
                  <a:lnTo>
                    <a:pt x="30693" y="35468"/>
                  </a:lnTo>
                  <a:close/>
                </a:path>
                <a:path w="1097915" h="92710" extrusionOk="0">
                  <a:moveTo>
                    <a:pt x="47924" y="46237"/>
                  </a:moveTo>
                  <a:lnTo>
                    <a:pt x="30693" y="57007"/>
                  </a:lnTo>
                  <a:lnTo>
                    <a:pt x="65156" y="57007"/>
                  </a:lnTo>
                  <a:lnTo>
                    <a:pt x="47924" y="46237"/>
                  </a:lnTo>
                  <a:close/>
                </a:path>
                <a:path w="1097915" h="92710" extrusionOk="0">
                  <a:moveTo>
                    <a:pt x="1066759" y="35467"/>
                  </a:moveTo>
                  <a:lnTo>
                    <a:pt x="1049528" y="46236"/>
                  </a:lnTo>
                  <a:lnTo>
                    <a:pt x="1066759" y="57006"/>
                  </a:lnTo>
                  <a:lnTo>
                    <a:pt x="1066759" y="35467"/>
                  </a:lnTo>
                  <a:close/>
                </a:path>
                <a:path w="1097915" h="92710" extrusionOk="0">
                  <a:moveTo>
                    <a:pt x="1073491" y="35467"/>
                  </a:moveTo>
                  <a:lnTo>
                    <a:pt x="1066759" y="35467"/>
                  </a:lnTo>
                  <a:lnTo>
                    <a:pt x="1066759" y="57006"/>
                  </a:lnTo>
                  <a:lnTo>
                    <a:pt x="1073491" y="57006"/>
                  </a:lnTo>
                  <a:lnTo>
                    <a:pt x="1073491" y="35467"/>
                  </a:lnTo>
                  <a:close/>
                </a:path>
                <a:path w="1097915" h="92710" extrusionOk="0">
                  <a:moveTo>
                    <a:pt x="65155" y="35468"/>
                  </a:moveTo>
                  <a:lnTo>
                    <a:pt x="30693" y="35468"/>
                  </a:lnTo>
                  <a:lnTo>
                    <a:pt x="47926" y="46236"/>
                  </a:lnTo>
                  <a:lnTo>
                    <a:pt x="65155" y="35468"/>
                  </a:lnTo>
                  <a:close/>
                </a:path>
                <a:path w="1097915" h="92710" extrusionOk="0">
                  <a:moveTo>
                    <a:pt x="1073491" y="33536"/>
                  </a:moveTo>
                  <a:lnTo>
                    <a:pt x="1029208" y="33536"/>
                  </a:lnTo>
                  <a:lnTo>
                    <a:pt x="1049528" y="46236"/>
                  </a:lnTo>
                  <a:lnTo>
                    <a:pt x="1066759" y="35467"/>
                  </a:lnTo>
                  <a:lnTo>
                    <a:pt x="1073491" y="35467"/>
                  </a:lnTo>
                  <a:lnTo>
                    <a:pt x="1073491" y="33536"/>
                  </a:lnTo>
                  <a:close/>
                </a:path>
                <a:path w="1097915" h="92710" extrusionOk="0">
                  <a:moveTo>
                    <a:pt x="1023473" y="0"/>
                  </a:moveTo>
                  <a:lnTo>
                    <a:pt x="1015637" y="1808"/>
                  </a:lnTo>
                  <a:lnTo>
                    <a:pt x="1008203" y="13704"/>
                  </a:lnTo>
                  <a:lnTo>
                    <a:pt x="1010011" y="21539"/>
                  </a:lnTo>
                  <a:lnTo>
                    <a:pt x="1029208" y="33536"/>
                  </a:lnTo>
                  <a:lnTo>
                    <a:pt x="1077132" y="33536"/>
                  </a:lnTo>
                  <a:lnTo>
                    <a:pt x="102347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0" name="Google Shape;600;g1fc2ea94b88_0_472"/>
            <p:cNvSpPr/>
            <p:nvPr/>
          </p:nvSpPr>
          <p:spPr>
            <a:xfrm>
              <a:off x="6853782" y="3634967"/>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01" name="Google Shape;601;g1fc2ea94b88_0_472"/>
          <p:cNvSpPr txBox="1"/>
          <p:nvPr/>
        </p:nvSpPr>
        <p:spPr>
          <a:xfrm>
            <a:off x="6970171" y="2639949"/>
            <a:ext cx="1650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F</a:t>
            </a:r>
            <a:endParaRPr sz="1800">
              <a:solidFill>
                <a:schemeClr val="dk1"/>
              </a:solidFill>
              <a:latin typeface="Arial"/>
              <a:ea typeface="Arial"/>
              <a:cs typeface="Arial"/>
              <a:sym typeface="Arial"/>
            </a:endParaRPr>
          </a:p>
        </p:txBody>
      </p:sp>
      <p:sp>
        <p:nvSpPr>
          <p:cNvPr id="602" name="Google Shape;602;g1fc2ea94b88_0_472"/>
          <p:cNvSpPr txBox="1">
            <a:spLocks noGrp="1"/>
          </p:cNvSpPr>
          <p:nvPr>
            <p:ph type="sldNum" idx="12"/>
          </p:nvPr>
        </p:nvSpPr>
        <p:spPr>
          <a:xfrm>
            <a:off x="8740203" y="3690731"/>
            <a:ext cx="190500" cy="126300"/>
          </a:xfrm>
          <a:prstGeom prst="rect">
            <a:avLst/>
          </a:prstGeom>
          <a:noFill/>
          <a:ln>
            <a:noFill/>
          </a:ln>
        </p:spPr>
        <p:txBody>
          <a:bodyPr spcFirstLastPara="1" wrap="square" lIns="0" tIns="3175"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g1fc2ea94b88_0_632"/>
          <p:cNvSpPr txBox="1">
            <a:spLocks noGrp="1"/>
          </p:cNvSpPr>
          <p:nvPr>
            <p:ph type="title"/>
          </p:nvPr>
        </p:nvSpPr>
        <p:spPr>
          <a:xfrm>
            <a:off x="2514600" y="141350"/>
            <a:ext cx="4114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CNN Decoder Ring</a:t>
            </a:r>
            <a:endParaRPr/>
          </a:p>
        </p:txBody>
      </p:sp>
      <p:sp>
        <p:nvSpPr>
          <p:cNvPr id="608" name="Google Shape;608;g1fc2ea94b88_0_632"/>
          <p:cNvSpPr txBox="1">
            <a:spLocks noGrp="1"/>
          </p:cNvSpPr>
          <p:nvPr>
            <p:ph type="sldNum" idx="12"/>
          </p:nvPr>
        </p:nvSpPr>
        <p:spPr>
          <a:xfrm>
            <a:off x="8740203" y="3690731"/>
            <a:ext cx="190500" cy="126300"/>
          </a:xfrm>
          <a:prstGeom prst="rect">
            <a:avLst/>
          </a:prstGeom>
          <a:noFill/>
          <a:ln>
            <a:noFill/>
          </a:ln>
        </p:spPr>
        <p:txBody>
          <a:bodyPr spcFirstLastPara="1" wrap="square" lIns="0" tIns="3175"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GB"/>
              <a:t>11</a:t>
            </a:fld>
            <a:endParaRPr/>
          </a:p>
        </p:txBody>
      </p:sp>
      <p:sp>
        <p:nvSpPr>
          <p:cNvPr id="609" name="Google Shape;609;g1fc2ea94b88_0_632"/>
          <p:cNvSpPr txBox="1"/>
          <p:nvPr/>
        </p:nvSpPr>
        <p:spPr>
          <a:xfrm>
            <a:off x="383548" y="910973"/>
            <a:ext cx="6671400" cy="3020100"/>
          </a:xfrm>
          <a:prstGeom prst="rect">
            <a:avLst/>
          </a:prstGeom>
          <a:noFill/>
          <a:ln>
            <a:noFill/>
          </a:ln>
        </p:spPr>
        <p:txBody>
          <a:bodyPr spcFirstLastPara="1" wrap="square" lIns="0" tIns="125075" rIns="0" bIns="0" anchor="t" anchorCtr="0">
            <a:spAutoFit/>
          </a:bodyPr>
          <a:lstStyle/>
          <a:p>
            <a:pPr marL="355600" marR="0" lvl="0" indent="-266700" algn="l" rtl="0">
              <a:lnSpc>
                <a:spcPct val="100000"/>
              </a:lnSpc>
              <a:spcBef>
                <a:spcPts val="0"/>
              </a:spcBef>
              <a:spcAft>
                <a:spcPts val="0"/>
              </a:spcAft>
              <a:buClr>
                <a:schemeClr val="dk1"/>
              </a:buClr>
              <a:buSzPts val="1400"/>
              <a:buFont typeface="Arial"/>
              <a:buChar char="•"/>
            </a:pPr>
            <a:r>
              <a:rPr lang="en-GB" b="1">
                <a:solidFill>
                  <a:schemeClr val="dk1"/>
                </a:solidFill>
                <a:latin typeface="Arial"/>
                <a:ea typeface="Arial"/>
                <a:cs typeface="Arial"/>
                <a:sym typeface="Arial"/>
              </a:rPr>
              <a:t>N – Number of </a:t>
            </a:r>
            <a:r>
              <a:rPr lang="en-GB" b="1">
                <a:solidFill>
                  <a:srgbClr val="376092"/>
                </a:solidFill>
                <a:latin typeface="Arial"/>
                <a:ea typeface="Arial"/>
                <a:cs typeface="Arial"/>
                <a:sym typeface="Arial"/>
              </a:rPr>
              <a:t>input fmaps/</a:t>
            </a:r>
            <a:r>
              <a:rPr lang="en-GB" b="1">
                <a:solidFill>
                  <a:srgbClr val="C00000"/>
                </a:solidFill>
                <a:latin typeface="Arial"/>
                <a:ea typeface="Arial"/>
                <a:cs typeface="Arial"/>
                <a:sym typeface="Arial"/>
              </a:rPr>
              <a:t>output fmaps </a:t>
            </a:r>
            <a:r>
              <a:rPr lang="en-GB" b="1">
                <a:solidFill>
                  <a:schemeClr val="dk1"/>
                </a:solidFill>
                <a:latin typeface="Arial"/>
                <a:ea typeface="Arial"/>
                <a:cs typeface="Arial"/>
                <a:sym typeface="Arial"/>
              </a:rPr>
              <a:t>(batch size)</a:t>
            </a:r>
            <a:endParaRPr>
              <a:solidFill>
                <a:schemeClr val="dk1"/>
              </a:solidFill>
              <a:latin typeface="Arial"/>
              <a:ea typeface="Arial"/>
              <a:cs typeface="Arial"/>
              <a:sym typeface="Arial"/>
            </a:endParaRPr>
          </a:p>
          <a:p>
            <a:pPr marL="355600" marR="0" lvl="0" indent="-266700" algn="l" rtl="0">
              <a:lnSpc>
                <a:spcPct val="100000"/>
              </a:lnSpc>
              <a:spcBef>
                <a:spcPts val="890"/>
              </a:spcBef>
              <a:spcAft>
                <a:spcPts val="0"/>
              </a:spcAft>
              <a:buClr>
                <a:schemeClr val="dk1"/>
              </a:buClr>
              <a:buSzPts val="1400"/>
              <a:buFont typeface="Arial"/>
              <a:buChar char="•"/>
            </a:pPr>
            <a:r>
              <a:rPr lang="en-GB" b="1">
                <a:solidFill>
                  <a:schemeClr val="dk1"/>
                </a:solidFill>
                <a:latin typeface="Arial"/>
                <a:ea typeface="Arial"/>
                <a:cs typeface="Arial"/>
                <a:sym typeface="Arial"/>
              </a:rPr>
              <a:t>C – Number of 2-D </a:t>
            </a:r>
            <a:r>
              <a:rPr lang="en-GB" b="1">
                <a:solidFill>
                  <a:srgbClr val="376092"/>
                </a:solidFill>
                <a:latin typeface="Arial"/>
                <a:ea typeface="Arial"/>
                <a:cs typeface="Arial"/>
                <a:sym typeface="Arial"/>
              </a:rPr>
              <a:t>input fmaps </a:t>
            </a:r>
            <a:r>
              <a:rPr lang="en-GB" b="1">
                <a:solidFill>
                  <a:schemeClr val="dk1"/>
                </a:solidFill>
                <a:latin typeface="Arial"/>
                <a:ea typeface="Arial"/>
                <a:cs typeface="Arial"/>
                <a:sym typeface="Arial"/>
              </a:rPr>
              <a:t>/</a:t>
            </a:r>
            <a:r>
              <a:rPr lang="en-GB" b="1">
                <a:solidFill>
                  <a:srgbClr val="77933C"/>
                </a:solidFill>
                <a:latin typeface="Arial"/>
                <a:ea typeface="Arial"/>
                <a:cs typeface="Arial"/>
                <a:sym typeface="Arial"/>
              </a:rPr>
              <a:t>filters </a:t>
            </a:r>
            <a:r>
              <a:rPr lang="en-GB" b="1">
                <a:solidFill>
                  <a:schemeClr val="dk1"/>
                </a:solidFill>
                <a:latin typeface="Arial"/>
                <a:ea typeface="Arial"/>
                <a:cs typeface="Arial"/>
                <a:sym typeface="Arial"/>
              </a:rPr>
              <a:t>(channels)</a:t>
            </a:r>
            <a:endParaRPr>
              <a:solidFill>
                <a:schemeClr val="dk1"/>
              </a:solidFill>
              <a:latin typeface="Arial"/>
              <a:ea typeface="Arial"/>
              <a:cs typeface="Arial"/>
              <a:sym typeface="Arial"/>
            </a:endParaRPr>
          </a:p>
          <a:p>
            <a:pPr marL="355600" marR="0" lvl="0" indent="-266700" algn="l" rtl="0">
              <a:lnSpc>
                <a:spcPct val="100000"/>
              </a:lnSpc>
              <a:spcBef>
                <a:spcPts val="985"/>
              </a:spcBef>
              <a:spcAft>
                <a:spcPts val="0"/>
              </a:spcAft>
              <a:buClr>
                <a:schemeClr val="dk1"/>
              </a:buClr>
              <a:buSzPts val="1400"/>
              <a:buFont typeface="Arial"/>
              <a:buChar char="•"/>
            </a:pPr>
            <a:r>
              <a:rPr lang="en-GB" b="1">
                <a:solidFill>
                  <a:schemeClr val="dk1"/>
                </a:solidFill>
                <a:latin typeface="Arial"/>
                <a:ea typeface="Arial"/>
                <a:cs typeface="Arial"/>
                <a:sym typeface="Arial"/>
              </a:rPr>
              <a:t>H – Height of </a:t>
            </a:r>
            <a:r>
              <a:rPr lang="en-GB" b="1">
                <a:solidFill>
                  <a:srgbClr val="376092"/>
                </a:solidFill>
                <a:latin typeface="Arial"/>
                <a:ea typeface="Arial"/>
                <a:cs typeface="Arial"/>
                <a:sym typeface="Arial"/>
              </a:rPr>
              <a:t>input fmap </a:t>
            </a:r>
            <a:r>
              <a:rPr lang="en-GB" b="1">
                <a:solidFill>
                  <a:schemeClr val="dk1"/>
                </a:solidFill>
                <a:latin typeface="Arial"/>
                <a:ea typeface="Arial"/>
                <a:cs typeface="Arial"/>
                <a:sym typeface="Arial"/>
              </a:rPr>
              <a:t>(activations)</a:t>
            </a:r>
            <a:endParaRPr>
              <a:solidFill>
                <a:schemeClr val="dk1"/>
              </a:solidFill>
              <a:latin typeface="Arial"/>
              <a:ea typeface="Arial"/>
              <a:cs typeface="Arial"/>
              <a:sym typeface="Arial"/>
            </a:endParaRPr>
          </a:p>
          <a:p>
            <a:pPr marL="355600" marR="0" lvl="0" indent="-266700" algn="l" rtl="0">
              <a:lnSpc>
                <a:spcPct val="100000"/>
              </a:lnSpc>
              <a:spcBef>
                <a:spcPts val="865"/>
              </a:spcBef>
              <a:spcAft>
                <a:spcPts val="0"/>
              </a:spcAft>
              <a:buClr>
                <a:schemeClr val="dk1"/>
              </a:buClr>
              <a:buSzPts val="1400"/>
              <a:buFont typeface="Arial"/>
              <a:buChar char="•"/>
            </a:pPr>
            <a:r>
              <a:rPr lang="en-GB" b="1">
                <a:solidFill>
                  <a:schemeClr val="dk1"/>
                </a:solidFill>
                <a:latin typeface="Arial"/>
                <a:ea typeface="Arial"/>
                <a:cs typeface="Arial"/>
                <a:sym typeface="Arial"/>
              </a:rPr>
              <a:t>W – Width of </a:t>
            </a:r>
            <a:r>
              <a:rPr lang="en-GB" b="1">
                <a:solidFill>
                  <a:srgbClr val="376092"/>
                </a:solidFill>
                <a:latin typeface="Arial"/>
                <a:ea typeface="Arial"/>
                <a:cs typeface="Arial"/>
                <a:sym typeface="Arial"/>
              </a:rPr>
              <a:t>input fmap </a:t>
            </a:r>
            <a:r>
              <a:rPr lang="en-GB" b="1">
                <a:solidFill>
                  <a:schemeClr val="dk1"/>
                </a:solidFill>
                <a:latin typeface="Arial"/>
                <a:ea typeface="Arial"/>
                <a:cs typeface="Arial"/>
                <a:sym typeface="Arial"/>
              </a:rPr>
              <a:t>(activations)</a:t>
            </a:r>
            <a:endParaRPr>
              <a:solidFill>
                <a:schemeClr val="dk1"/>
              </a:solidFill>
              <a:latin typeface="Arial"/>
              <a:ea typeface="Arial"/>
              <a:cs typeface="Arial"/>
              <a:sym typeface="Arial"/>
            </a:endParaRPr>
          </a:p>
          <a:p>
            <a:pPr marL="355600" marR="0" lvl="0" indent="-266700" algn="l" rtl="0">
              <a:lnSpc>
                <a:spcPct val="100000"/>
              </a:lnSpc>
              <a:spcBef>
                <a:spcPts val="980"/>
              </a:spcBef>
              <a:spcAft>
                <a:spcPts val="0"/>
              </a:spcAft>
              <a:buClr>
                <a:schemeClr val="dk1"/>
              </a:buClr>
              <a:buSzPts val="1400"/>
              <a:buFont typeface="Arial"/>
              <a:buChar char="•"/>
            </a:pPr>
            <a:r>
              <a:rPr lang="en-GB" b="1">
                <a:solidFill>
                  <a:schemeClr val="dk1"/>
                </a:solidFill>
                <a:latin typeface="Arial"/>
                <a:ea typeface="Arial"/>
                <a:cs typeface="Arial"/>
                <a:sym typeface="Arial"/>
              </a:rPr>
              <a:t>R – Height of 2-D </a:t>
            </a:r>
            <a:r>
              <a:rPr lang="en-GB" b="1">
                <a:solidFill>
                  <a:srgbClr val="77933C"/>
                </a:solidFill>
                <a:latin typeface="Arial"/>
                <a:ea typeface="Arial"/>
                <a:cs typeface="Arial"/>
                <a:sym typeface="Arial"/>
              </a:rPr>
              <a:t>filter </a:t>
            </a:r>
            <a:r>
              <a:rPr lang="en-GB" b="1">
                <a:solidFill>
                  <a:schemeClr val="dk1"/>
                </a:solidFill>
                <a:latin typeface="Arial"/>
                <a:ea typeface="Arial"/>
                <a:cs typeface="Arial"/>
                <a:sym typeface="Arial"/>
              </a:rPr>
              <a:t>(weights)</a:t>
            </a:r>
            <a:endParaRPr>
              <a:solidFill>
                <a:schemeClr val="dk1"/>
              </a:solidFill>
              <a:latin typeface="Arial"/>
              <a:ea typeface="Arial"/>
              <a:cs typeface="Arial"/>
              <a:sym typeface="Arial"/>
            </a:endParaRPr>
          </a:p>
          <a:p>
            <a:pPr marL="355600" marR="0" lvl="0" indent="-266700" algn="l" rtl="0">
              <a:lnSpc>
                <a:spcPct val="100000"/>
              </a:lnSpc>
              <a:spcBef>
                <a:spcPts val="985"/>
              </a:spcBef>
              <a:spcAft>
                <a:spcPts val="0"/>
              </a:spcAft>
              <a:buClr>
                <a:schemeClr val="dk1"/>
              </a:buClr>
              <a:buSzPts val="1400"/>
              <a:buFont typeface="Arial"/>
              <a:buChar char="•"/>
            </a:pPr>
            <a:r>
              <a:rPr lang="en-GB" b="1">
                <a:solidFill>
                  <a:schemeClr val="dk1"/>
                </a:solidFill>
                <a:latin typeface="Arial"/>
                <a:ea typeface="Arial"/>
                <a:cs typeface="Arial"/>
                <a:sym typeface="Arial"/>
              </a:rPr>
              <a:t>S – Width of 2-D </a:t>
            </a:r>
            <a:r>
              <a:rPr lang="en-GB" b="1">
                <a:solidFill>
                  <a:srgbClr val="77933C"/>
                </a:solidFill>
                <a:latin typeface="Arial"/>
                <a:ea typeface="Arial"/>
                <a:cs typeface="Arial"/>
                <a:sym typeface="Arial"/>
              </a:rPr>
              <a:t>filter </a:t>
            </a:r>
            <a:r>
              <a:rPr lang="en-GB" b="1">
                <a:solidFill>
                  <a:schemeClr val="dk1"/>
                </a:solidFill>
                <a:latin typeface="Arial"/>
                <a:ea typeface="Arial"/>
                <a:cs typeface="Arial"/>
                <a:sym typeface="Arial"/>
              </a:rPr>
              <a:t>(weights)</a:t>
            </a:r>
            <a:endParaRPr>
              <a:solidFill>
                <a:schemeClr val="dk1"/>
              </a:solidFill>
              <a:latin typeface="Arial"/>
              <a:ea typeface="Arial"/>
              <a:cs typeface="Arial"/>
              <a:sym typeface="Arial"/>
            </a:endParaRPr>
          </a:p>
          <a:p>
            <a:pPr marL="355600" marR="0" lvl="0" indent="-266700" algn="l" rtl="0">
              <a:lnSpc>
                <a:spcPct val="100000"/>
              </a:lnSpc>
              <a:spcBef>
                <a:spcPts val="890"/>
              </a:spcBef>
              <a:spcAft>
                <a:spcPts val="0"/>
              </a:spcAft>
              <a:buClr>
                <a:schemeClr val="dk1"/>
              </a:buClr>
              <a:buSzPts val="1400"/>
              <a:buFont typeface="Arial"/>
              <a:buChar char="•"/>
            </a:pPr>
            <a:r>
              <a:rPr lang="en-GB" b="1">
                <a:solidFill>
                  <a:schemeClr val="dk1"/>
                </a:solidFill>
                <a:latin typeface="Arial"/>
                <a:ea typeface="Arial"/>
                <a:cs typeface="Arial"/>
                <a:sym typeface="Arial"/>
              </a:rPr>
              <a:t>M – Number of 2-D </a:t>
            </a:r>
            <a:r>
              <a:rPr lang="en-GB" b="1">
                <a:solidFill>
                  <a:srgbClr val="C00000"/>
                </a:solidFill>
                <a:latin typeface="Arial"/>
                <a:ea typeface="Arial"/>
                <a:cs typeface="Arial"/>
                <a:sym typeface="Arial"/>
              </a:rPr>
              <a:t>output fmaps </a:t>
            </a:r>
            <a:r>
              <a:rPr lang="en-GB" b="1">
                <a:solidFill>
                  <a:schemeClr val="dk1"/>
                </a:solidFill>
                <a:latin typeface="Arial"/>
                <a:ea typeface="Arial"/>
                <a:cs typeface="Arial"/>
                <a:sym typeface="Arial"/>
              </a:rPr>
              <a:t>(channels)</a:t>
            </a:r>
            <a:endParaRPr>
              <a:solidFill>
                <a:schemeClr val="dk1"/>
              </a:solidFill>
              <a:latin typeface="Arial"/>
              <a:ea typeface="Arial"/>
              <a:cs typeface="Arial"/>
              <a:sym typeface="Arial"/>
            </a:endParaRPr>
          </a:p>
          <a:p>
            <a:pPr marL="355600" marR="0" lvl="0" indent="-266700" algn="l" rtl="0">
              <a:lnSpc>
                <a:spcPct val="100000"/>
              </a:lnSpc>
              <a:spcBef>
                <a:spcPts val="985"/>
              </a:spcBef>
              <a:spcAft>
                <a:spcPts val="0"/>
              </a:spcAft>
              <a:buClr>
                <a:schemeClr val="dk1"/>
              </a:buClr>
              <a:buSzPts val="1400"/>
              <a:buFont typeface="Arial"/>
              <a:buChar char="•"/>
            </a:pPr>
            <a:r>
              <a:rPr lang="en-GB" b="1">
                <a:solidFill>
                  <a:schemeClr val="dk1"/>
                </a:solidFill>
                <a:latin typeface="Arial"/>
                <a:ea typeface="Arial"/>
                <a:cs typeface="Arial"/>
                <a:sym typeface="Arial"/>
              </a:rPr>
              <a:t>E – Height of </a:t>
            </a:r>
            <a:r>
              <a:rPr lang="en-GB" b="1">
                <a:solidFill>
                  <a:srgbClr val="C00000"/>
                </a:solidFill>
                <a:latin typeface="Arial"/>
                <a:ea typeface="Arial"/>
                <a:cs typeface="Arial"/>
                <a:sym typeface="Arial"/>
              </a:rPr>
              <a:t>output fmap	</a:t>
            </a:r>
            <a:r>
              <a:rPr lang="en-GB" b="1">
                <a:solidFill>
                  <a:schemeClr val="dk1"/>
                </a:solidFill>
                <a:latin typeface="Arial"/>
                <a:ea typeface="Arial"/>
                <a:cs typeface="Arial"/>
                <a:sym typeface="Arial"/>
              </a:rPr>
              <a:t>(activations)</a:t>
            </a:r>
            <a:endParaRPr>
              <a:solidFill>
                <a:schemeClr val="dk1"/>
              </a:solidFill>
              <a:latin typeface="Arial"/>
              <a:ea typeface="Arial"/>
              <a:cs typeface="Arial"/>
              <a:sym typeface="Arial"/>
            </a:endParaRPr>
          </a:p>
          <a:p>
            <a:pPr marL="355600" marR="0" lvl="0" indent="-266700" algn="l" rtl="0">
              <a:lnSpc>
                <a:spcPct val="100000"/>
              </a:lnSpc>
              <a:spcBef>
                <a:spcPts val="860"/>
              </a:spcBef>
              <a:spcAft>
                <a:spcPts val="0"/>
              </a:spcAft>
              <a:buClr>
                <a:schemeClr val="dk1"/>
              </a:buClr>
              <a:buSzPts val="1400"/>
              <a:buFont typeface="Arial"/>
              <a:buChar char="•"/>
            </a:pPr>
            <a:r>
              <a:rPr lang="en-GB" b="1">
                <a:solidFill>
                  <a:schemeClr val="dk1"/>
                </a:solidFill>
                <a:latin typeface="Arial"/>
                <a:ea typeface="Arial"/>
                <a:cs typeface="Arial"/>
                <a:sym typeface="Arial"/>
              </a:rPr>
              <a:t>F – Width of </a:t>
            </a:r>
            <a:r>
              <a:rPr lang="en-GB" b="1">
                <a:solidFill>
                  <a:srgbClr val="C00000"/>
                </a:solidFill>
                <a:latin typeface="Arial"/>
                <a:ea typeface="Arial"/>
                <a:cs typeface="Arial"/>
                <a:sym typeface="Arial"/>
              </a:rPr>
              <a:t>output fmap </a:t>
            </a:r>
            <a:r>
              <a:rPr lang="en-GB" b="1">
                <a:solidFill>
                  <a:schemeClr val="dk1"/>
                </a:solidFill>
                <a:latin typeface="Arial"/>
                <a:ea typeface="Arial"/>
                <a:cs typeface="Arial"/>
                <a:sym typeface="Arial"/>
              </a:rPr>
              <a:t>(activations)</a:t>
            </a:r>
            <a:endParaRPr>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Checksum Support</a:t>
            </a:r>
            <a:endParaRPr/>
          </a:p>
        </p:txBody>
      </p:sp>
      <p:sp>
        <p:nvSpPr>
          <p:cNvPr id="615" name="Google Shape;615;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16" name="Google Shape;616;p5"/>
          <p:cNvPicPr preferRelativeResize="0"/>
          <p:nvPr/>
        </p:nvPicPr>
        <p:blipFill rotWithShape="1">
          <a:blip r:embed="rId3">
            <a:alphaModFix/>
          </a:blip>
          <a:srcRect/>
          <a:stretch/>
        </p:blipFill>
        <p:spPr>
          <a:xfrm>
            <a:off x="215473" y="1912023"/>
            <a:ext cx="4468250" cy="2586875"/>
          </a:xfrm>
          <a:prstGeom prst="rect">
            <a:avLst/>
          </a:prstGeom>
          <a:noFill/>
          <a:ln>
            <a:noFill/>
          </a:ln>
        </p:spPr>
      </p:pic>
      <p:pic>
        <p:nvPicPr>
          <p:cNvPr id="617" name="Google Shape;617;p5"/>
          <p:cNvPicPr preferRelativeResize="0"/>
          <p:nvPr/>
        </p:nvPicPr>
        <p:blipFill rotWithShape="1">
          <a:blip r:embed="rId4">
            <a:alphaModFix/>
          </a:blip>
          <a:srcRect/>
          <a:stretch/>
        </p:blipFill>
        <p:spPr>
          <a:xfrm>
            <a:off x="4897775" y="1535788"/>
            <a:ext cx="3934525" cy="264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CNN Checksums</a:t>
            </a:r>
            <a:endParaRPr/>
          </a:p>
        </p:txBody>
      </p:sp>
      <p:sp>
        <p:nvSpPr>
          <p:cNvPr id="623" name="Google Shape;623;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24" name="Google Shape;624;p7"/>
          <p:cNvPicPr preferRelativeResize="0"/>
          <p:nvPr/>
        </p:nvPicPr>
        <p:blipFill rotWithShape="1">
          <a:blip r:embed="rId3">
            <a:alphaModFix/>
          </a:blip>
          <a:srcRect/>
          <a:stretch/>
        </p:blipFill>
        <p:spPr>
          <a:xfrm>
            <a:off x="665523" y="1994773"/>
            <a:ext cx="4021400" cy="2495250"/>
          </a:xfrm>
          <a:prstGeom prst="rect">
            <a:avLst/>
          </a:prstGeom>
          <a:noFill/>
          <a:ln>
            <a:noFill/>
          </a:ln>
        </p:spPr>
      </p:pic>
      <p:pic>
        <p:nvPicPr>
          <p:cNvPr id="625" name="Google Shape;625;p7"/>
          <p:cNvPicPr preferRelativeResize="0"/>
          <p:nvPr/>
        </p:nvPicPr>
        <p:blipFill rotWithShape="1">
          <a:blip r:embed="rId4">
            <a:alphaModFix/>
          </a:blip>
          <a:srcRect/>
          <a:stretch/>
        </p:blipFill>
        <p:spPr>
          <a:xfrm>
            <a:off x="6630113" y="1236663"/>
            <a:ext cx="1952625" cy="1152525"/>
          </a:xfrm>
          <a:prstGeom prst="rect">
            <a:avLst/>
          </a:prstGeom>
          <a:noFill/>
          <a:ln>
            <a:noFill/>
          </a:ln>
        </p:spPr>
      </p:pic>
      <p:sp>
        <p:nvSpPr>
          <p:cNvPr id="626" name="Google Shape;626;p7"/>
          <p:cNvSpPr txBox="1"/>
          <p:nvPr/>
        </p:nvSpPr>
        <p:spPr>
          <a:xfrm>
            <a:off x="5116650" y="3209650"/>
            <a:ext cx="3894600" cy="147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Cd1 and Cw1 are calculated before the convolution operation,</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Any memory error striking D or W during the convolution would not affect Cd1 or Cw1.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CNN Checksums</a:t>
            </a:r>
            <a:endParaRPr/>
          </a:p>
        </p:txBody>
      </p:sp>
      <p:sp>
        <p:nvSpPr>
          <p:cNvPr id="632" name="Google Shape;632;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33" name="Google Shape;633;p8"/>
          <p:cNvPicPr preferRelativeResize="0"/>
          <p:nvPr/>
        </p:nvPicPr>
        <p:blipFill rotWithShape="1">
          <a:blip r:embed="rId3">
            <a:alphaModFix/>
          </a:blip>
          <a:srcRect/>
          <a:stretch/>
        </p:blipFill>
        <p:spPr>
          <a:xfrm>
            <a:off x="460398" y="1237448"/>
            <a:ext cx="4021400" cy="2495250"/>
          </a:xfrm>
          <a:prstGeom prst="rect">
            <a:avLst/>
          </a:prstGeom>
          <a:noFill/>
          <a:ln>
            <a:noFill/>
          </a:ln>
        </p:spPr>
      </p:pic>
      <p:sp>
        <p:nvSpPr>
          <p:cNvPr id="634" name="Google Shape;634;p8"/>
          <p:cNvSpPr txBox="1"/>
          <p:nvPr/>
        </p:nvSpPr>
        <p:spPr>
          <a:xfrm>
            <a:off x="4386175" y="2378875"/>
            <a:ext cx="45318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output O is represented in the form of blocks.</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Elements inside the same block are</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independent with respect to checksums.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 perform the checksum comparison independently for each element across blocks.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 Multiple soft errors in the same block can be detected and corrected independently.</a:t>
            </a:r>
            <a:endParaRPr sz="1400" b="0" i="0" u="none" strike="noStrike" cap="none">
              <a:solidFill>
                <a:srgbClr val="000000"/>
              </a:solidFill>
              <a:latin typeface="Arial"/>
              <a:ea typeface="Arial"/>
              <a:cs typeface="Arial"/>
              <a:sym typeface="Arial"/>
            </a:endParaRPr>
          </a:p>
        </p:txBody>
      </p:sp>
      <p:pic>
        <p:nvPicPr>
          <p:cNvPr id="635" name="Google Shape;635;p8"/>
          <p:cNvPicPr preferRelativeResize="0"/>
          <p:nvPr/>
        </p:nvPicPr>
        <p:blipFill rotWithShape="1">
          <a:blip r:embed="rId4">
            <a:alphaModFix/>
          </a:blip>
          <a:srcRect/>
          <a:stretch/>
        </p:blipFill>
        <p:spPr>
          <a:xfrm>
            <a:off x="6972350" y="228838"/>
            <a:ext cx="1714500" cy="1762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Original Checksum</a:t>
            </a:r>
            <a:endParaRPr/>
          </a:p>
        </p:txBody>
      </p:sp>
      <p:sp>
        <p:nvSpPr>
          <p:cNvPr id="641" name="Google Shape;641;p6"/>
          <p:cNvSpPr txBox="1">
            <a:spLocks noGrp="1"/>
          </p:cNvSpPr>
          <p:nvPr>
            <p:ph type="body" idx="1"/>
          </p:nvPr>
        </p:nvSpPr>
        <p:spPr>
          <a:xfrm>
            <a:off x="-303625" y="1215575"/>
            <a:ext cx="5999400" cy="3416400"/>
          </a:xfrm>
          <a:prstGeom prst="rect">
            <a:avLst/>
          </a:prstGeom>
          <a:noFill/>
          <a:ln>
            <a:noFill/>
          </a:ln>
        </p:spPr>
        <p:txBody>
          <a:bodyPr spcFirstLastPara="1" wrap="square" lIns="91425" tIns="91425" rIns="91425" bIns="91425" anchor="t" anchorCtr="0">
            <a:noAutofit/>
          </a:bodyPr>
          <a:lstStyle/>
          <a:p>
            <a:pPr marL="685800" lvl="0" indent="-317500" algn="l" rtl="0">
              <a:lnSpc>
                <a:spcPct val="158000"/>
              </a:lnSpc>
              <a:spcBef>
                <a:spcPts val="0"/>
              </a:spcBef>
              <a:spcAft>
                <a:spcPts val="0"/>
              </a:spcAft>
              <a:buClr>
                <a:srgbClr val="273239"/>
              </a:buClr>
              <a:buSzPts val="1400"/>
              <a:buChar char="●"/>
            </a:pPr>
            <a:r>
              <a:rPr lang="en-GB" sz="1400">
                <a:solidFill>
                  <a:srgbClr val="273239"/>
                </a:solidFill>
                <a:highlight>
                  <a:srgbClr val="FFFFFF"/>
                </a:highlight>
              </a:rPr>
              <a:t>In checksum error detection scheme, the data is divided into k segments each of m bits.</a:t>
            </a:r>
            <a:endParaRPr sz="1400">
              <a:solidFill>
                <a:srgbClr val="273239"/>
              </a:solidFill>
              <a:highlight>
                <a:srgbClr val="FFFFFF"/>
              </a:highlight>
            </a:endParaRPr>
          </a:p>
          <a:p>
            <a:pPr marL="685800" lvl="0" indent="-317500" algn="l" rtl="0">
              <a:lnSpc>
                <a:spcPct val="158000"/>
              </a:lnSpc>
              <a:spcBef>
                <a:spcPts val="0"/>
              </a:spcBef>
              <a:spcAft>
                <a:spcPts val="0"/>
              </a:spcAft>
              <a:buClr>
                <a:srgbClr val="273239"/>
              </a:buClr>
              <a:buSzPts val="1400"/>
              <a:buChar char="●"/>
            </a:pPr>
            <a:r>
              <a:rPr lang="en-GB" sz="1400">
                <a:solidFill>
                  <a:srgbClr val="273239"/>
                </a:solidFill>
                <a:highlight>
                  <a:srgbClr val="FFFFFF"/>
                </a:highlight>
              </a:rPr>
              <a:t>In the sender’s end the segments are added using 1’s complement arithmetic to get the sum. The sum is complemented to get the checksum.</a:t>
            </a:r>
            <a:endParaRPr sz="1400">
              <a:solidFill>
                <a:srgbClr val="273239"/>
              </a:solidFill>
              <a:highlight>
                <a:srgbClr val="FFFFFF"/>
              </a:highlight>
            </a:endParaRPr>
          </a:p>
          <a:p>
            <a:pPr marL="685800" lvl="0" indent="-317500" algn="l" rtl="0">
              <a:lnSpc>
                <a:spcPct val="158000"/>
              </a:lnSpc>
              <a:spcBef>
                <a:spcPts val="0"/>
              </a:spcBef>
              <a:spcAft>
                <a:spcPts val="0"/>
              </a:spcAft>
              <a:buClr>
                <a:srgbClr val="273239"/>
              </a:buClr>
              <a:buSzPts val="1400"/>
              <a:buChar char="●"/>
            </a:pPr>
            <a:r>
              <a:rPr lang="en-GB" sz="1400">
                <a:solidFill>
                  <a:srgbClr val="273239"/>
                </a:solidFill>
                <a:highlight>
                  <a:srgbClr val="FFFFFF"/>
                </a:highlight>
              </a:rPr>
              <a:t>The checksum segment is sent along with the data segments.</a:t>
            </a:r>
            <a:endParaRPr sz="1400">
              <a:solidFill>
                <a:srgbClr val="273239"/>
              </a:solidFill>
              <a:highlight>
                <a:srgbClr val="FFFFFF"/>
              </a:highlight>
            </a:endParaRPr>
          </a:p>
          <a:p>
            <a:pPr marL="685800" lvl="0" indent="-317500" algn="l" rtl="0">
              <a:lnSpc>
                <a:spcPct val="158000"/>
              </a:lnSpc>
              <a:spcBef>
                <a:spcPts val="0"/>
              </a:spcBef>
              <a:spcAft>
                <a:spcPts val="0"/>
              </a:spcAft>
              <a:buClr>
                <a:srgbClr val="273239"/>
              </a:buClr>
              <a:buSzPts val="1400"/>
              <a:buChar char="●"/>
            </a:pPr>
            <a:r>
              <a:rPr lang="en-GB" sz="1400">
                <a:solidFill>
                  <a:srgbClr val="273239"/>
                </a:solidFill>
                <a:highlight>
                  <a:srgbClr val="FFFFFF"/>
                </a:highlight>
              </a:rPr>
              <a:t>At the receiver’s end, all received segments are added using 1’s complement arithmetic to get the sum. The sum is complemented.</a:t>
            </a:r>
            <a:endParaRPr sz="1400">
              <a:solidFill>
                <a:srgbClr val="273239"/>
              </a:solidFill>
              <a:highlight>
                <a:srgbClr val="FFFFFF"/>
              </a:highlight>
            </a:endParaRPr>
          </a:p>
          <a:p>
            <a:pPr marL="685800" lvl="0" indent="-317500" algn="l" rtl="0">
              <a:lnSpc>
                <a:spcPct val="158000"/>
              </a:lnSpc>
              <a:spcBef>
                <a:spcPts val="0"/>
              </a:spcBef>
              <a:spcAft>
                <a:spcPts val="0"/>
              </a:spcAft>
              <a:buClr>
                <a:srgbClr val="273239"/>
              </a:buClr>
              <a:buSzPts val="1400"/>
              <a:buChar char="●"/>
            </a:pPr>
            <a:r>
              <a:rPr lang="en-GB" sz="1400">
                <a:solidFill>
                  <a:srgbClr val="273239"/>
                </a:solidFill>
                <a:highlight>
                  <a:srgbClr val="FFFFFF"/>
                </a:highlight>
              </a:rPr>
              <a:t>If the result is zero, the received data is accepted; otherwise discarded.</a:t>
            </a:r>
            <a:endParaRPr sz="1400">
              <a:solidFill>
                <a:srgbClr val="273239"/>
              </a:solidFill>
              <a:highlight>
                <a:srgbClr val="FFFFFF"/>
              </a:highlight>
            </a:endParaRPr>
          </a:p>
          <a:p>
            <a:pPr marL="0" lvl="0" indent="0" algn="l" rtl="0">
              <a:lnSpc>
                <a:spcPct val="115000"/>
              </a:lnSpc>
              <a:spcBef>
                <a:spcPts val="3600"/>
              </a:spcBef>
              <a:spcAft>
                <a:spcPts val="1200"/>
              </a:spcAft>
              <a:buSzPts val="1800"/>
              <a:buNone/>
            </a:pPr>
            <a:endParaRPr sz="1400"/>
          </a:p>
        </p:txBody>
      </p:sp>
      <p:pic>
        <p:nvPicPr>
          <p:cNvPr id="642" name="Google Shape;642;p6"/>
          <p:cNvPicPr preferRelativeResize="0"/>
          <p:nvPr/>
        </p:nvPicPr>
        <p:blipFill rotWithShape="1">
          <a:blip r:embed="rId3">
            <a:alphaModFix/>
          </a:blip>
          <a:srcRect/>
          <a:stretch/>
        </p:blipFill>
        <p:spPr>
          <a:xfrm>
            <a:off x="5848175" y="1170125"/>
            <a:ext cx="3143425" cy="29209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Distributive property of Convolution</a:t>
            </a:r>
            <a:endParaRPr/>
          </a:p>
        </p:txBody>
      </p:sp>
      <p:sp>
        <p:nvSpPr>
          <p:cNvPr id="648" name="Google Shape;648;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49" name="Google Shape;649;p9"/>
          <p:cNvPicPr preferRelativeResize="0"/>
          <p:nvPr/>
        </p:nvPicPr>
        <p:blipFill rotWithShape="1">
          <a:blip r:embed="rId3">
            <a:alphaModFix/>
          </a:blip>
          <a:srcRect/>
          <a:stretch/>
        </p:blipFill>
        <p:spPr>
          <a:xfrm>
            <a:off x="4013475" y="1017713"/>
            <a:ext cx="5162550" cy="2143125"/>
          </a:xfrm>
          <a:prstGeom prst="rect">
            <a:avLst/>
          </a:prstGeom>
          <a:noFill/>
          <a:ln>
            <a:noFill/>
          </a:ln>
        </p:spPr>
      </p:pic>
      <p:pic>
        <p:nvPicPr>
          <p:cNvPr id="650" name="Google Shape;650;p9"/>
          <p:cNvPicPr preferRelativeResize="0"/>
          <p:nvPr/>
        </p:nvPicPr>
        <p:blipFill rotWithShape="1">
          <a:blip r:embed="rId4">
            <a:alphaModFix/>
          </a:blip>
          <a:srcRect/>
          <a:stretch/>
        </p:blipFill>
        <p:spPr>
          <a:xfrm>
            <a:off x="311700" y="2919250"/>
            <a:ext cx="3701771"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656" name="Google Shape;656;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57" name="Google Shape;657;p10"/>
          <p:cNvPicPr preferRelativeResize="0"/>
          <p:nvPr/>
        </p:nvPicPr>
        <p:blipFill rotWithShape="1">
          <a:blip r:embed="rId3">
            <a:alphaModFix/>
          </a:blip>
          <a:srcRect/>
          <a:stretch/>
        </p:blipFill>
        <p:spPr>
          <a:xfrm>
            <a:off x="413300" y="1828263"/>
            <a:ext cx="4972050" cy="1095375"/>
          </a:xfrm>
          <a:prstGeom prst="rect">
            <a:avLst/>
          </a:prstGeom>
          <a:noFill/>
          <a:ln>
            <a:noFill/>
          </a:ln>
        </p:spPr>
      </p:pic>
      <p:pic>
        <p:nvPicPr>
          <p:cNvPr id="658" name="Google Shape;658;p10"/>
          <p:cNvPicPr preferRelativeResize="0"/>
          <p:nvPr/>
        </p:nvPicPr>
        <p:blipFill rotWithShape="1">
          <a:blip r:embed="rId4">
            <a:alphaModFix/>
          </a:blip>
          <a:srcRect/>
          <a:stretch/>
        </p:blipFill>
        <p:spPr>
          <a:xfrm>
            <a:off x="1677450" y="3373500"/>
            <a:ext cx="5314950" cy="1333500"/>
          </a:xfrm>
          <a:prstGeom prst="rect">
            <a:avLst/>
          </a:prstGeom>
          <a:noFill/>
          <a:ln>
            <a:noFill/>
          </a:ln>
        </p:spPr>
      </p:pic>
      <p:pic>
        <p:nvPicPr>
          <p:cNvPr id="659" name="Google Shape;659;p10"/>
          <p:cNvPicPr preferRelativeResize="0"/>
          <p:nvPr/>
        </p:nvPicPr>
        <p:blipFill rotWithShape="1">
          <a:blip r:embed="rId5">
            <a:alphaModFix/>
          </a:blip>
          <a:srcRect/>
          <a:stretch/>
        </p:blipFill>
        <p:spPr>
          <a:xfrm>
            <a:off x="5945749" y="998099"/>
            <a:ext cx="3038855" cy="18855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Row Checksum Scheme (RC)</a:t>
            </a:r>
            <a:endParaRPr/>
          </a:p>
        </p:txBody>
      </p:sp>
      <p:sp>
        <p:nvSpPr>
          <p:cNvPr id="665" name="Google Shape;66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66" name="Google Shape;666;p11"/>
          <p:cNvPicPr preferRelativeResize="0"/>
          <p:nvPr/>
        </p:nvPicPr>
        <p:blipFill rotWithShape="1">
          <a:blip r:embed="rId3">
            <a:alphaModFix/>
          </a:blip>
          <a:srcRect/>
          <a:stretch/>
        </p:blipFill>
        <p:spPr>
          <a:xfrm>
            <a:off x="3442700" y="2473375"/>
            <a:ext cx="5295900" cy="2095500"/>
          </a:xfrm>
          <a:prstGeom prst="rect">
            <a:avLst/>
          </a:prstGeom>
          <a:noFill/>
          <a:ln>
            <a:noFill/>
          </a:ln>
        </p:spPr>
      </p:pic>
      <p:pic>
        <p:nvPicPr>
          <p:cNvPr id="667" name="Google Shape;667;p11"/>
          <p:cNvPicPr preferRelativeResize="0"/>
          <p:nvPr/>
        </p:nvPicPr>
        <p:blipFill rotWithShape="1">
          <a:blip r:embed="rId4">
            <a:alphaModFix/>
          </a:blip>
          <a:srcRect/>
          <a:stretch/>
        </p:blipFill>
        <p:spPr>
          <a:xfrm>
            <a:off x="1186500" y="1412425"/>
            <a:ext cx="1714500" cy="1762125"/>
          </a:xfrm>
          <a:prstGeom prst="rect">
            <a:avLst/>
          </a:prstGeom>
          <a:noFill/>
          <a:ln>
            <a:noFill/>
          </a:ln>
        </p:spPr>
      </p:pic>
      <p:pic>
        <p:nvPicPr>
          <p:cNvPr id="668" name="Google Shape;668;p11"/>
          <p:cNvPicPr preferRelativeResize="0"/>
          <p:nvPr/>
        </p:nvPicPr>
        <p:blipFill rotWithShape="1">
          <a:blip r:embed="rId5">
            <a:alphaModFix/>
          </a:blip>
          <a:srcRect/>
          <a:stretch/>
        </p:blipFill>
        <p:spPr>
          <a:xfrm>
            <a:off x="5728200" y="726150"/>
            <a:ext cx="2274525" cy="1411325"/>
          </a:xfrm>
          <a:prstGeom prst="rect">
            <a:avLst/>
          </a:prstGeom>
          <a:noFill/>
          <a:ln>
            <a:noFill/>
          </a:ln>
        </p:spPr>
      </p:pic>
      <p:pic>
        <p:nvPicPr>
          <p:cNvPr id="669" name="Google Shape;669;p11"/>
          <p:cNvPicPr preferRelativeResize="0"/>
          <p:nvPr/>
        </p:nvPicPr>
        <p:blipFill rotWithShape="1">
          <a:blip r:embed="rId6">
            <a:alphaModFix/>
          </a:blip>
          <a:srcRect/>
          <a:stretch/>
        </p:blipFill>
        <p:spPr>
          <a:xfrm>
            <a:off x="1067425" y="3569238"/>
            <a:ext cx="1952625" cy="115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Column Checksum Scheme (ClC)</a:t>
            </a:r>
            <a:endParaRPr/>
          </a:p>
        </p:txBody>
      </p:sp>
      <p:sp>
        <p:nvSpPr>
          <p:cNvPr id="675" name="Google Shape;675;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76" name="Google Shape;676;p12"/>
          <p:cNvPicPr preferRelativeResize="0"/>
          <p:nvPr/>
        </p:nvPicPr>
        <p:blipFill rotWithShape="1">
          <a:blip r:embed="rId3">
            <a:alphaModFix/>
          </a:blip>
          <a:srcRect/>
          <a:stretch/>
        </p:blipFill>
        <p:spPr>
          <a:xfrm>
            <a:off x="3584023" y="2649073"/>
            <a:ext cx="4515957" cy="1762125"/>
          </a:xfrm>
          <a:prstGeom prst="rect">
            <a:avLst/>
          </a:prstGeom>
          <a:noFill/>
          <a:ln>
            <a:noFill/>
          </a:ln>
        </p:spPr>
      </p:pic>
      <p:pic>
        <p:nvPicPr>
          <p:cNvPr id="677" name="Google Shape;677;p12"/>
          <p:cNvPicPr preferRelativeResize="0"/>
          <p:nvPr/>
        </p:nvPicPr>
        <p:blipFill rotWithShape="1">
          <a:blip r:embed="rId4">
            <a:alphaModFix/>
          </a:blip>
          <a:srcRect/>
          <a:stretch/>
        </p:blipFill>
        <p:spPr>
          <a:xfrm>
            <a:off x="1155425" y="1482325"/>
            <a:ext cx="1714500" cy="1762125"/>
          </a:xfrm>
          <a:prstGeom prst="rect">
            <a:avLst/>
          </a:prstGeom>
          <a:noFill/>
          <a:ln>
            <a:noFill/>
          </a:ln>
        </p:spPr>
      </p:pic>
      <p:pic>
        <p:nvPicPr>
          <p:cNvPr id="678" name="Google Shape;678;p12"/>
          <p:cNvPicPr preferRelativeResize="0"/>
          <p:nvPr/>
        </p:nvPicPr>
        <p:blipFill rotWithShape="1">
          <a:blip r:embed="rId5">
            <a:alphaModFix/>
          </a:blip>
          <a:srcRect/>
          <a:stretch/>
        </p:blipFill>
        <p:spPr>
          <a:xfrm>
            <a:off x="5650500" y="1075775"/>
            <a:ext cx="2274525" cy="1411325"/>
          </a:xfrm>
          <a:prstGeom prst="rect">
            <a:avLst/>
          </a:prstGeom>
          <a:noFill/>
          <a:ln>
            <a:noFill/>
          </a:ln>
        </p:spPr>
      </p:pic>
      <p:pic>
        <p:nvPicPr>
          <p:cNvPr id="679" name="Google Shape;679;p12"/>
          <p:cNvPicPr preferRelativeResize="0"/>
          <p:nvPr/>
        </p:nvPicPr>
        <p:blipFill rotWithShape="1">
          <a:blip r:embed="rId6">
            <a:alphaModFix/>
          </a:blip>
          <a:srcRect/>
          <a:stretch/>
        </p:blipFill>
        <p:spPr>
          <a:xfrm>
            <a:off x="1067425" y="3569245"/>
            <a:ext cx="1201300" cy="709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Error Prone CNN Application</a:t>
            </a:r>
            <a:endParaRPr/>
          </a:p>
        </p:txBody>
      </p:sp>
      <p:sp>
        <p:nvSpPr>
          <p:cNvPr id="101" name="Google Shape;10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r>
              <a:rPr lang="en-US" sz="1400" dirty="0">
                <a:solidFill>
                  <a:srgbClr val="FF0000"/>
                </a:solidFill>
              </a:rPr>
              <a:t>Cause of error</a:t>
            </a:r>
            <a:endParaRPr sz="1400" dirty="0">
              <a:solidFill>
                <a:srgbClr val="FF0000"/>
              </a:solidFill>
            </a:endParaRPr>
          </a:p>
          <a:p>
            <a:pPr marL="457200" lvl="0" indent="-317500" algn="l" rtl="0">
              <a:lnSpc>
                <a:spcPct val="115000"/>
              </a:lnSpc>
              <a:spcBef>
                <a:spcPts val="1200"/>
              </a:spcBef>
              <a:spcAft>
                <a:spcPts val="0"/>
              </a:spcAft>
              <a:buSzPts val="1400"/>
              <a:buChar char="●"/>
            </a:pPr>
            <a:r>
              <a:rPr lang="en-GB" sz="1400" dirty="0"/>
              <a:t>Recent literature indicates that soft errors are inevitable in modern systems, from edge computing devices to supercomputers </a:t>
            </a:r>
            <a:endParaRPr sz="1400" dirty="0"/>
          </a:p>
          <a:p>
            <a:pPr marL="914400" lvl="1" indent="-317500" algn="l" rtl="0">
              <a:lnSpc>
                <a:spcPct val="115000"/>
              </a:lnSpc>
              <a:spcBef>
                <a:spcPts val="0"/>
              </a:spcBef>
              <a:spcAft>
                <a:spcPts val="0"/>
              </a:spcAft>
              <a:buSzPts val="1400"/>
              <a:buChar char="○"/>
            </a:pPr>
            <a:r>
              <a:rPr lang="en-GB" sz="1400" dirty="0"/>
              <a:t>high-energy cosmic radiation </a:t>
            </a:r>
            <a:endParaRPr sz="1400" dirty="0"/>
          </a:p>
          <a:p>
            <a:pPr marL="914400" lvl="1" indent="-317500" algn="l" rtl="0">
              <a:lnSpc>
                <a:spcPct val="115000"/>
              </a:lnSpc>
              <a:spcBef>
                <a:spcPts val="0"/>
              </a:spcBef>
              <a:spcAft>
                <a:spcPts val="0"/>
              </a:spcAft>
              <a:buSzPts val="1400"/>
              <a:buChar char="○"/>
            </a:pPr>
            <a:r>
              <a:rPr lang="en-GB" sz="1400" dirty="0"/>
              <a:t>Aging and wear of devices </a:t>
            </a:r>
            <a:endParaRPr sz="1400" dirty="0"/>
          </a:p>
          <a:p>
            <a:pPr marL="457200" lvl="0" indent="-317500" algn="l" rtl="0">
              <a:lnSpc>
                <a:spcPct val="115000"/>
              </a:lnSpc>
              <a:spcBef>
                <a:spcPts val="0"/>
              </a:spcBef>
              <a:spcAft>
                <a:spcPts val="0"/>
              </a:spcAft>
              <a:buSzPts val="1400"/>
              <a:buChar char="●"/>
            </a:pPr>
            <a:r>
              <a:rPr lang="en-GB" sz="1400" dirty="0"/>
              <a:t>CNN inference applications often call for power-efficient and cost-efficient machine learning accelerators, which may adopt overclocking with voltage </a:t>
            </a:r>
            <a:r>
              <a:rPr lang="en-GB" sz="1400" dirty="0" err="1"/>
              <a:t>underscaling</a:t>
            </a:r>
            <a:r>
              <a:rPr lang="en-GB" sz="1400" dirty="0"/>
              <a:t>, incurring more soft errors than common hardware incurs.</a:t>
            </a:r>
          </a:p>
          <a:p>
            <a:pPr marL="457200" lvl="0" indent="-317500" algn="l" rtl="0">
              <a:lnSpc>
                <a:spcPct val="115000"/>
              </a:lnSpc>
              <a:spcBef>
                <a:spcPts val="0"/>
              </a:spcBef>
              <a:spcAft>
                <a:spcPts val="0"/>
              </a:spcAft>
              <a:buSzPts val="1400"/>
              <a:buChar char="●"/>
            </a:pPr>
            <a:endParaRPr lang="en-GB" sz="1400" dirty="0"/>
          </a:p>
          <a:p>
            <a:pPr marL="139700" lvl="0" indent="0" algn="l" rtl="0">
              <a:lnSpc>
                <a:spcPct val="115000"/>
              </a:lnSpc>
              <a:spcBef>
                <a:spcPts val="0"/>
              </a:spcBef>
              <a:spcAft>
                <a:spcPts val="0"/>
              </a:spcAft>
              <a:buSzPts val="1400"/>
              <a:buNone/>
            </a:pPr>
            <a:endParaRPr sz="1400" dirty="0"/>
          </a:p>
          <a:p>
            <a:pPr marL="457200" lvl="0" indent="0" algn="l" rtl="0">
              <a:lnSpc>
                <a:spcPct val="115000"/>
              </a:lnSpc>
              <a:spcBef>
                <a:spcPts val="1200"/>
              </a:spcBef>
              <a:spcAft>
                <a:spcPts val="1200"/>
              </a:spcAft>
              <a:buSzPts val="1800"/>
              <a:buNone/>
            </a:pP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 Checksum-of-Checksum Scheme (CoC/CoC-D)</a:t>
            </a:r>
            <a:endParaRPr/>
          </a:p>
        </p:txBody>
      </p:sp>
      <p:sp>
        <p:nvSpPr>
          <p:cNvPr id="685" name="Google Shape;685;p13"/>
          <p:cNvSpPr txBox="1">
            <a:spLocks noGrp="1"/>
          </p:cNvSpPr>
          <p:nvPr>
            <p:ph type="body" idx="1"/>
          </p:nvPr>
        </p:nvSpPr>
        <p:spPr>
          <a:xfrm>
            <a:off x="4070625" y="3729425"/>
            <a:ext cx="4761600" cy="839400"/>
          </a:xfrm>
          <a:prstGeom prst="rect">
            <a:avLst/>
          </a:prstGeom>
          <a:noFill/>
          <a:ln>
            <a:noFill/>
          </a:ln>
        </p:spPr>
        <p:txBody>
          <a:bodyPr spcFirstLastPara="1" wrap="square" lIns="91425" tIns="91425" rIns="91425" bIns="91425" anchor="t" anchorCtr="0">
            <a:normAutofit fontScale="77500" lnSpcReduction="20000"/>
          </a:bodyPr>
          <a:lstStyle/>
          <a:p>
            <a:pPr marL="457200" lvl="0" indent="-317182" algn="l" rtl="0">
              <a:lnSpc>
                <a:spcPct val="115000"/>
              </a:lnSpc>
              <a:spcBef>
                <a:spcPts val="0"/>
              </a:spcBef>
              <a:spcAft>
                <a:spcPts val="0"/>
              </a:spcAft>
              <a:buSzPct val="100000"/>
              <a:buChar char="●"/>
            </a:pPr>
            <a:r>
              <a:rPr lang="en-GB"/>
              <a:t> scheme involves neither D nor W but only their checksums, so it is named checksum-of-checksum scheme (or CoC scheme for short).</a:t>
            </a:r>
            <a:endParaRPr/>
          </a:p>
        </p:txBody>
      </p:sp>
      <p:pic>
        <p:nvPicPr>
          <p:cNvPr id="686" name="Google Shape;686;p13"/>
          <p:cNvPicPr preferRelativeResize="0"/>
          <p:nvPr/>
        </p:nvPicPr>
        <p:blipFill rotWithShape="1">
          <a:blip r:embed="rId3">
            <a:alphaModFix/>
          </a:blip>
          <a:srcRect/>
          <a:stretch/>
        </p:blipFill>
        <p:spPr>
          <a:xfrm>
            <a:off x="1011726" y="3395875"/>
            <a:ext cx="3058900" cy="1319200"/>
          </a:xfrm>
          <a:prstGeom prst="rect">
            <a:avLst/>
          </a:prstGeom>
          <a:noFill/>
          <a:ln>
            <a:noFill/>
          </a:ln>
        </p:spPr>
      </p:pic>
      <p:pic>
        <p:nvPicPr>
          <p:cNvPr id="687" name="Google Shape;687;p13"/>
          <p:cNvPicPr preferRelativeResize="0"/>
          <p:nvPr/>
        </p:nvPicPr>
        <p:blipFill rotWithShape="1">
          <a:blip r:embed="rId4">
            <a:alphaModFix/>
          </a:blip>
          <a:srcRect/>
          <a:stretch/>
        </p:blipFill>
        <p:spPr>
          <a:xfrm>
            <a:off x="879700" y="1427375"/>
            <a:ext cx="1714500" cy="1762125"/>
          </a:xfrm>
          <a:prstGeom prst="rect">
            <a:avLst/>
          </a:prstGeom>
          <a:noFill/>
          <a:ln>
            <a:noFill/>
          </a:ln>
        </p:spPr>
      </p:pic>
      <p:pic>
        <p:nvPicPr>
          <p:cNvPr id="688" name="Google Shape;688;p13"/>
          <p:cNvPicPr preferRelativeResize="0"/>
          <p:nvPr/>
        </p:nvPicPr>
        <p:blipFill rotWithShape="1">
          <a:blip r:embed="rId5">
            <a:alphaModFix/>
          </a:blip>
          <a:srcRect/>
          <a:stretch/>
        </p:blipFill>
        <p:spPr>
          <a:xfrm>
            <a:off x="5206875" y="1382998"/>
            <a:ext cx="2733701" cy="169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694" name="Google Shape;694;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a:t> Analysis of Protection Ability for Convolution Checksum Schemes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Fault Model</a:t>
            </a:r>
            <a:endParaRPr/>
          </a:p>
        </p:txBody>
      </p:sp>
      <p:sp>
        <p:nvSpPr>
          <p:cNvPr id="700" name="Google Shape;700;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17647"/>
              <a:buNone/>
            </a:pPr>
            <a:r>
              <a:rPr lang="en-GB" dirty="0"/>
              <a:t>Assumptions:</a:t>
            </a:r>
            <a:endParaRPr dirty="0"/>
          </a:p>
          <a:p>
            <a:pPr marL="914400" lvl="1" indent="-304165" algn="l" rtl="0">
              <a:lnSpc>
                <a:spcPct val="115000"/>
              </a:lnSpc>
              <a:spcBef>
                <a:spcPts val="1200"/>
              </a:spcBef>
              <a:spcAft>
                <a:spcPts val="0"/>
              </a:spcAft>
              <a:buSzPct val="100000"/>
              <a:buChar char="○"/>
            </a:pPr>
            <a:r>
              <a:rPr lang="en-GB" dirty="0"/>
              <a:t>transient faults in computational units</a:t>
            </a:r>
            <a:endParaRPr dirty="0"/>
          </a:p>
          <a:p>
            <a:pPr marL="914400" lvl="1" indent="-304165" algn="l" rtl="0">
              <a:lnSpc>
                <a:spcPct val="115000"/>
              </a:lnSpc>
              <a:spcBef>
                <a:spcPts val="0"/>
              </a:spcBef>
              <a:spcAft>
                <a:spcPts val="0"/>
              </a:spcAft>
              <a:buSzPct val="100000"/>
              <a:buChar char="○"/>
            </a:pPr>
            <a:r>
              <a:rPr lang="en-GB" dirty="0"/>
              <a:t>data corruption faults (both transient and persistent) in memory (including cache).  </a:t>
            </a:r>
            <a:endParaRPr dirty="0"/>
          </a:p>
          <a:p>
            <a:pPr marL="457200" lvl="0" indent="-325755" algn="l" rtl="0">
              <a:lnSpc>
                <a:spcPct val="115000"/>
              </a:lnSpc>
              <a:spcBef>
                <a:spcPts val="1200"/>
              </a:spcBef>
              <a:spcAft>
                <a:spcPts val="0"/>
              </a:spcAft>
              <a:buSzPct val="100000"/>
              <a:buChar char="●"/>
            </a:pPr>
            <a:r>
              <a:rPr lang="en-GB" dirty="0"/>
              <a:t>Fault  represents a malfunction event, and we denote its corresponding symptom as soft error. </a:t>
            </a:r>
            <a:endParaRPr dirty="0"/>
          </a:p>
          <a:p>
            <a:pPr marL="457200" lvl="0" indent="-325755" algn="l" rtl="0">
              <a:lnSpc>
                <a:spcPct val="115000"/>
              </a:lnSpc>
              <a:spcBef>
                <a:spcPts val="1200"/>
              </a:spcBef>
              <a:spcAft>
                <a:spcPts val="0"/>
              </a:spcAft>
              <a:buSzPct val="100000"/>
              <a:buChar char="●"/>
            </a:pPr>
            <a:r>
              <a:rPr lang="en-GB" b="1" dirty="0"/>
              <a:t>Soft error protection includes error detection and error correction. </a:t>
            </a:r>
            <a:endParaRPr b="1" dirty="0"/>
          </a:p>
          <a:p>
            <a:pPr marL="457200" lvl="0" indent="-325755" algn="l" rtl="0">
              <a:lnSpc>
                <a:spcPct val="115000"/>
              </a:lnSpc>
              <a:spcBef>
                <a:spcPts val="0"/>
              </a:spcBef>
              <a:spcAft>
                <a:spcPts val="0"/>
              </a:spcAft>
              <a:buSzPct val="100000"/>
              <a:buChar char="●"/>
            </a:pPr>
            <a:r>
              <a:rPr lang="en-GB" dirty="0"/>
              <a:t>Error detection means that the scheme can detect soft errors without knowing the exact location. </a:t>
            </a:r>
          </a:p>
          <a:p>
            <a:pPr marL="457200" lvl="0" indent="-325755" algn="l" rtl="0">
              <a:lnSpc>
                <a:spcPct val="115000"/>
              </a:lnSpc>
              <a:spcBef>
                <a:spcPts val="0"/>
              </a:spcBef>
              <a:spcAft>
                <a:spcPts val="0"/>
              </a:spcAft>
              <a:buSzPct val="100000"/>
              <a:buChar char="●"/>
            </a:pPr>
            <a:r>
              <a:rPr lang="en-GB" dirty="0"/>
              <a:t>Error correction means that the scheme can locate the soft error locations and recover the incorrect result.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Limitation</a:t>
            </a:r>
            <a:endParaRPr/>
          </a:p>
        </p:txBody>
      </p:sp>
      <p:sp>
        <p:nvSpPr>
          <p:cNvPr id="706" name="Google Shape;706;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GB" sz="1600" b="1"/>
              <a:t>Without loss of generality,  the following analysis  considers at most one fault per convolution. </a:t>
            </a:r>
            <a:endParaRPr sz="1600" b="1"/>
          </a:p>
          <a:p>
            <a:pPr marL="457200" lvl="0" indent="-330200" algn="l" rtl="0">
              <a:lnSpc>
                <a:spcPct val="115000"/>
              </a:lnSpc>
              <a:spcBef>
                <a:spcPts val="0"/>
              </a:spcBef>
              <a:spcAft>
                <a:spcPts val="0"/>
              </a:spcAft>
              <a:buSzPts val="1600"/>
              <a:buChar char="●"/>
            </a:pPr>
            <a:r>
              <a:rPr lang="en-GB" sz="1600"/>
              <a:t>One convolutional neural network contains several or even tens of convolutional layers, and the total forward execution time of a CNN model is usually within seconds. </a:t>
            </a:r>
            <a:endParaRPr sz="1600"/>
          </a:p>
          <a:p>
            <a:pPr marL="457200" lvl="0" indent="-330200" algn="l" rtl="0">
              <a:lnSpc>
                <a:spcPct val="115000"/>
              </a:lnSpc>
              <a:spcBef>
                <a:spcPts val="0"/>
              </a:spcBef>
              <a:spcAft>
                <a:spcPts val="0"/>
              </a:spcAft>
              <a:buSzPts val="1600"/>
              <a:buChar char="●"/>
            </a:pPr>
            <a:r>
              <a:rPr lang="en-GB" sz="1600"/>
              <a:t>Thus, we can reasonably assume that at most one fault may strike to one convolutional layer, considering the short executing time of a single layer. </a:t>
            </a:r>
            <a:endParaRPr sz="1600"/>
          </a:p>
          <a:p>
            <a:pPr marL="457200" lvl="0" indent="-330200" algn="l" rtl="0">
              <a:lnSpc>
                <a:spcPct val="115000"/>
              </a:lnSpc>
              <a:spcBef>
                <a:spcPts val="0"/>
              </a:spcBef>
              <a:spcAft>
                <a:spcPts val="0"/>
              </a:spcAft>
              <a:buSzPts val="1600"/>
              <a:buChar char="●"/>
            </a:pPr>
            <a:r>
              <a:rPr lang="en-GB" sz="1600"/>
              <a:t>Multiple faults per convolution can also be detected by our schemes and recovered by recomputing the corrupted convolutional layer.</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Analysis of Soft Error in D and W</a:t>
            </a:r>
            <a:endParaRPr/>
          </a:p>
        </p:txBody>
      </p:sp>
      <p:sp>
        <p:nvSpPr>
          <p:cNvPr id="712" name="Google Shape;712;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GB" sz="1600"/>
              <a:t>One fault occurring during the convolution execution can result in multiple soft errors in W and D. </a:t>
            </a:r>
            <a:endParaRPr sz="1600"/>
          </a:p>
          <a:p>
            <a:pPr marL="457200" lvl="0" indent="-330200" algn="l" rtl="0">
              <a:lnSpc>
                <a:spcPct val="115000"/>
              </a:lnSpc>
              <a:spcBef>
                <a:spcPts val="0"/>
              </a:spcBef>
              <a:spcAft>
                <a:spcPts val="0"/>
              </a:spcAft>
              <a:buSzPts val="1600"/>
              <a:buChar char="●"/>
            </a:pPr>
            <a:r>
              <a:rPr lang="en-GB" sz="1600" b="1"/>
              <a:t>The soft errors in W can be detected by comparing the checksum of W with Cw1 and corrected by reloading weights from the CNN model.</a:t>
            </a:r>
            <a:r>
              <a:rPr lang="en-GB" sz="1600"/>
              <a:t> </a:t>
            </a:r>
            <a:endParaRPr sz="1600"/>
          </a:p>
          <a:p>
            <a:pPr marL="457200" lvl="0" indent="-330200" algn="l" rtl="0">
              <a:lnSpc>
                <a:spcPct val="115000"/>
              </a:lnSpc>
              <a:spcBef>
                <a:spcPts val="0"/>
              </a:spcBef>
              <a:spcAft>
                <a:spcPts val="0"/>
              </a:spcAft>
              <a:buSzPts val="1600"/>
              <a:buChar char="●"/>
            </a:pPr>
            <a:r>
              <a:rPr lang="en-GB" sz="1600" b="1"/>
              <a:t>The soft errors in D do not need correction because D will be discarded after convolution computation</a:t>
            </a:r>
            <a:r>
              <a:rPr lang="en-GB" sz="1600"/>
              <a:t>.</a:t>
            </a:r>
            <a:endParaRPr sz="1600"/>
          </a:p>
          <a:p>
            <a:pPr marL="457200" lvl="0" indent="-330200" algn="l" rtl="0">
              <a:lnSpc>
                <a:spcPct val="115000"/>
              </a:lnSpc>
              <a:spcBef>
                <a:spcPts val="0"/>
              </a:spcBef>
              <a:spcAft>
                <a:spcPts val="0"/>
              </a:spcAft>
              <a:buSzPts val="1600"/>
              <a:buChar char="●"/>
            </a:pPr>
            <a:r>
              <a:rPr lang="en-GB" sz="1600"/>
              <a:t>The resulting errors in the output can be detected and corrected by the checksums of the output, as demonstrated below.</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718" name="Google Shape;718;p19"/>
          <p:cNvSpPr txBox="1">
            <a:spLocks noGrp="1"/>
          </p:cNvSpPr>
          <p:nvPr>
            <p:ph type="body" idx="1"/>
          </p:nvPr>
        </p:nvSpPr>
        <p:spPr>
          <a:xfrm>
            <a:off x="311700" y="1152475"/>
            <a:ext cx="5336700" cy="3416400"/>
          </a:xfrm>
          <a:prstGeom prst="rect">
            <a:avLst/>
          </a:prstGeom>
          <a:noFill/>
          <a:ln>
            <a:noFill/>
          </a:ln>
        </p:spPr>
        <p:txBody>
          <a:bodyPr spcFirstLastPara="1" wrap="square" lIns="91425" tIns="91425" rIns="91425" bIns="91425" anchor="t" anchorCtr="0">
            <a:noAutofit/>
          </a:bodyPr>
          <a:lstStyle/>
          <a:p>
            <a:pPr marL="457200" lvl="0" indent="-321310" algn="l" rtl="0">
              <a:lnSpc>
                <a:spcPct val="105000"/>
              </a:lnSpc>
              <a:spcBef>
                <a:spcPts val="0"/>
              </a:spcBef>
              <a:spcAft>
                <a:spcPts val="0"/>
              </a:spcAft>
              <a:buSzPts val="1460"/>
              <a:buChar char="●"/>
            </a:pPr>
            <a:r>
              <a:rPr lang="en-GB" sz="1460" b="1"/>
              <a:t>One fault during the convolution execution can result in corruption of one block row or column of O. </a:t>
            </a:r>
            <a:endParaRPr sz="1460" b="1"/>
          </a:p>
          <a:p>
            <a:pPr marL="457200" lvl="0" indent="-321310" algn="l" rtl="0">
              <a:lnSpc>
                <a:spcPct val="105000"/>
              </a:lnSpc>
              <a:spcBef>
                <a:spcPts val="0"/>
              </a:spcBef>
              <a:spcAft>
                <a:spcPts val="0"/>
              </a:spcAft>
              <a:buSzPts val="1460"/>
              <a:buChar char="●"/>
            </a:pPr>
            <a:r>
              <a:rPr lang="en-GB" sz="1460"/>
              <a:t>By definition, the row i of O is computed by the ith block of D with W. Thus, one fault in D would result in at most one corrupted row. </a:t>
            </a:r>
            <a:endParaRPr sz="1460"/>
          </a:p>
          <a:p>
            <a:pPr marL="457200" lvl="0" indent="-321310" algn="l" rtl="0">
              <a:lnSpc>
                <a:spcPct val="105000"/>
              </a:lnSpc>
              <a:spcBef>
                <a:spcPts val="0"/>
              </a:spcBef>
              <a:spcAft>
                <a:spcPts val="0"/>
              </a:spcAft>
              <a:buSzPts val="1460"/>
              <a:buChar char="●"/>
            </a:pPr>
            <a:r>
              <a:rPr lang="en-GB" sz="1460"/>
              <a:t>The column j of O is computed by D with the jth block of W. Thus, one fault in W would result in at most one corrupted column. </a:t>
            </a:r>
            <a:endParaRPr sz="1460"/>
          </a:p>
          <a:p>
            <a:pPr marL="457200" lvl="0" indent="-321310" algn="l" rtl="0">
              <a:lnSpc>
                <a:spcPct val="105000"/>
              </a:lnSpc>
              <a:spcBef>
                <a:spcPts val="0"/>
              </a:spcBef>
              <a:spcAft>
                <a:spcPts val="0"/>
              </a:spcAft>
              <a:buSzPts val="1460"/>
              <a:buChar char="●"/>
            </a:pPr>
            <a:r>
              <a:rPr lang="en-GB" sz="1460"/>
              <a:t>Moreover, the intermediate result will be reused only by the same row or column, such that one fault in the computational units would corrupt only values in the same row or column. </a:t>
            </a:r>
            <a:endParaRPr sz="1460"/>
          </a:p>
          <a:p>
            <a:pPr marL="457200" lvl="0" indent="-321310" algn="l" rtl="0">
              <a:lnSpc>
                <a:spcPct val="105000"/>
              </a:lnSpc>
              <a:spcBef>
                <a:spcPts val="0"/>
              </a:spcBef>
              <a:spcAft>
                <a:spcPts val="0"/>
              </a:spcAft>
              <a:buSzPts val="1460"/>
              <a:buChar char="●"/>
            </a:pPr>
            <a:r>
              <a:rPr lang="en-GB" sz="1460"/>
              <a:t>Accordingly,  the soft error protection ability in the context of at most one corrupted row or column of O will be decided.</a:t>
            </a:r>
            <a:endParaRPr sz="1460"/>
          </a:p>
        </p:txBody>
      </p:sp>
      <p:pic>
        <p:nvPicPr>
          <p:cNvPr id="719" name="Google Shape;719;p19"/>
          <p:cNvPicPr preferRelativeResize="0"/>
          <p:nvPr/>
        </p:nvPicPr>
        <p:blipFill rotWithShape="1">
          <a:blip r:embed="rId3">
            <a:alphaModFix/>
          </a:blip>
          <a:srcRect/>
          <a:stretch/>
        </p:blipFill>
        <p:spPr>
          <a:xfrm>
            <a:off x="5537650" y="1765100"/>
            <a:ext cx="3531326" cy="2191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Soft Error Protection Ability of CoC Scheme</a:t>
            </a:r>
            <a:endParaRPr/>
          </a:p>
        </p:txBody>
      </p:sp>
      <p:sp>
        <p:nvSpPr>
          <p:cNvPr id="725" name="Google Shape;72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r>
              <a:rPr lang="en-GB"/>
              <a:t>When soft errors strike the input or output data:</a:t>
            </a:r>
            <a:endParaRPr/>
          </a:p>
          <a:p>
            <a:pPr marL="0" lvl="0" indent="0" algn="l" rtl="0">
              <a:lnSpc>
                <a:spcPct val="115000"/>
              </a:lnSpc>
              <a:spcBef>
                <a:spcPts val="1200"/>
              </a:spcBef>
              <a:spcAft>
                <a:spcPts val="0"/>
              </a:spcAft>
              <a:buSzPct val="129032"/>
              <a:buNone/>
            </a:pPr>
            <a:r>
              <a:rPr lang="en-GB" b="1"/>
              <a:t> Multiple soft errors can be detected by using only Co5. </a:t>
            </a:r>
            <a:endParaRPr b="1"/>
          </a:p>
          <a:p>
            <a:pPr marL="0" lvl="0" indent="0" algn="l" rtl="0">
              <a:lnSpc>
                <a:spcPct val="115000"/>
              </a:lnSpc>
              <a:spcBef>
                <a:spcPts val="1200"/>
              </a:spcBef>
              <a:spcAft>
                <a:spcPts val="1200"/>
              </a:spcAft>
              <a:buSzPct val="129032"/>
              <a:buNone/>
            </a:pPr>
            <a:endParaRPr/>
          </a:p>
        </p:txBody>
      </p:sp>
      <p:pic>
        <p:nvPicPr>
          <p:cNvPr id="726" name="Google Shape;726;p20"/>
          <p:cNvPicPr preferRelativeResize="0"/>
          <p:nvPr/>
        </p:nvPicPr>
        <p:blipFill rotWithShape="1">
          <a:blip r:embed="rId3">
            <a:alphaModFix/>
          </a:blip>
          <a:srcRect/>
          <a:stretch/>
        </p:blipFill>
        <p:spPr>
          <a:xfrm>
            <a:off x="446700" y="1483101"/>
            <a:ext cx="3640150" cy="1871800"/>
          </a:xfrm>
          <a:prstGeom prst="rect">
            <a:avLst/>
          </a:prstGeom>
          <a:noFill/>
          <a:ln>
            <a:noFill/>
          </a:ln>
        </p:spPr>
      </p:pic>
      <p:pic>
        <p:nvPicPr>
          <p:cNvPr id="727" name="Google Shape;727;p20"/>
          <p:cNvPicPr preferRelativeResize="0"/>
          <p:nvPr/>
        </p:nvPicPr>
        <p:blipFill rotWithShape="1">
          <a:blip r:embed="rId4">
            <a:alphaModFix/>
          </a:blip>
          <a:srcRect/>
          <a:stretch/>
        </p:blipFill>
        <p:spPr>
          <a:xfrm>
            <a:off x="5944300" y="1690688"/>
            <a:ext cx="1714500" cy="1762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g1fc2ea94b88_0_1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Soft Error Protection Ability of CoC Scheme</a:t>
            </a:r>
            <a:endParaRPr/>
          </a:p>
        </p:txBody>
      </p:sp>
      <p:sp>
        <p:nvSpPr>
          <p:cNvPr id="733" name="Google Shape;733;g1fc2ea94b88_0_1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0"/>
              </a:spcAft>
              <a:buSzPct val="129032"/>
              <a:buNone/>
            </a:pPr>
            <a:r>
              <a:rPr lang="en-GB"/>
              <a:t>When soft errors strike the input or output data:</a:t>
            </a:r>
            <a:endParaRPr/>
          </a:p>
          <a:p>
            <a:pPr marL="0" lvl="0" indent="0" algn="l" rtl="0">
              <a:lnSpc>
                <a:spcPct val="115000"/>
              </a:lnSpc>
              <a:spcBef>
                <a:spcPts val="1200"/>
              </a:spcBef>
              <a:spcAft>
                <a:spcPts val="1200"/>
              </a:spcAft>
              <a:buSzPct val="129032"/>
              <a:buNone/>
            </a:pPr>
            <a:r>
              <a:rPr lang="en-GB" b="1"/>
              <a:t>A single soft error in O can be corrected by CoC using all checksums including Co5, Co6, and Co7, as shown in Figure 2 (b).</a:t>
            </a:r>
            <a:r>
              <a:rPr lang="en-GB"/>
              <a:t> </a:t>
            </a:r>
            <a:endParaRPr/>
          </a:p>
        </p:txBody>
      </p:sp>
      <p:pic>
        <p:nvPicPr>
          <p:cNvPr id="734" name="Google Shape;734;g1fc2ea94b88_0_133"/>
          <p:cNvPicPr preferRelativeResize="0"/>
          <p:nvPr/>
        </p:nvPicPr>
        <p:blipFill rotWithShape="1">
          <a:blip r:embed="rId3">
            <a:alphaModFix/>
          </a:blip>
          <a:srcRect/>
          <a:stretch/>
        </p:blipFill>
        <p:spPr>
          <a:xfrm>
            <a:off x="446700" y="1483101"/>
            <a:ext cx="3640150" cy="1871800"/>
          </a:xfrm>
          <a:prstGeom prst="rect">
            <a:avLst/>
          </a:prstGeom>
          <a:noFill/>
          <a:ln>
            <a:noFill/>
          </a:ln>
        </p:spPr>
      </p:pic>
      <p:pic>
        <p:nvPicPr>
          <p:cNvPr id="735" name="Google Shape;735;g1fc2ea94b88_0_133"/>
          <p:cNvPicPr preferRelativeResize="0"/>
          <p:nvPr/>
        </p:nvPicPr>
        <p:blipFill rotWithShape="1">
          <a:blip r:embed="rId4">
            <a:alphaModFix/>
          </a:blip>
          <a:srcRect/>
          <a:stretch/>
        </p:blipFill>
        <p:spPr>
          <a:xfrm>
            <a:off x="5944300" y="1690688"/>
            <a:ext cx="1714500" cy="1762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Soft Error Protection Ability of CoC Scheme</a:t>
            </a:r>
            <a:endParaRPr/>
          </a:p>
        </p:txBody>
      </p:sp>
      <p:sp>
        <p:nvSpPr>
          <p:cNvPr id="741" name="Google Shape;741;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0000"/>
          </a:bodyPr>
          <a:lstStyle/>
          <a:p>
            <a:pPr marL="0" lvl="0" indent="0" algn="l" rtl="0">
              <a:lnSpc>
                <a:spcPct val="115000"/>
              </a:lnSpc>
              <a:spcBef>
                <a:spcPts val="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r>
              <a:rPr lang="en-GB"/>
              <a:t>When soft errors strike the input or output data:</a:t>
            </a:r>
            <a:endParaRPr/>
          </a:p>
          <a:p>
            <a:pPr marL="0" lvl="0" indent="0" algn="l" rtl="0">
              <a:lnSpc>
                <a:spcPct val="115000"/>
              </a:lnSpc>
              <a:spcBef>
                <a:spcPts val="1200"/>
              </a:spcBef>
              <a:spcAft>
                <a:spcPts val="0"/>
              </a:spcAft>
              <a:buSzPct val="142857"/>
              <a:buNone/>
            </a:pPr>
            <a:r>
              <a:rPr lang="en-GB"/>
              <a:t> </a:t>
            </a:r>
            <a:r>
              <a:rPr lang="en-GB" b="1"/>
              <a:t>A single soft error in O can be corrected by CoC using all checksums including Co5, Co6, and Co7.</a:t>
            </a:r>
            <a:endParaRPr b="1"/>
          </a:p>
          <a:p>
            <a:pPr marL="0" lvl="0" indent="0" algn="l" rtl="0">
              <a:lnSpc>
                <a:spcPct val="115000"/>
              </a:lnSpc>
              <a:spcBef>
                <a:spcPts val="1200"/>
              </a:spcBef>
              <a:spcAft>
                <a:spcPts val="1200"/>
              </a:spcAft>
              <a:buSzPct val="142857"/>
              <a:buNone/>
            </a:pPr>
            <a:r>
              <a:rPr lang="en-GB" b="1"/>
              <a:t>[CoC cannot correct soft errors across multiple blocks in O.]</a:t>
            </a:r>
            <a:endParaRPr b="1"/>
          </a:p>
        </p:txBody>
      </p:sp>
      <p:pic>
        <p:nvPicPr>
          <p:cNvPr id="742" name="Google Shape;742;p21"/>
          <p:cNvPicPr preferRelativeResize="0"/>
          <p:nvPr/>
        </p:nvPicPr>
        <p:blipFill rotWithShape="1">
          <a:blip r:embed="rId3">
            <a:alphaModFix/>
          </a:blip>
          <a:srcRect/>
          <a:stretch/>
        </p:blipFill>
        <p:spPr>
          <a:xfrm>
            <a:off x="753376" y="1477075"/>
            <a:ext cx="3058900" cy="1319200"/>
          </a:xfrm>
          <a:prstGeom prst="rect">
            <a:avLst/>
          </a:prstGeom>
          <a:noFill/>
          <a:ln>
            <a:noFill/>
          </a:ln>
        </p:spPr>
      </p:pic>
      <p:pic>
        <p:nvPicPr>
          <p:cNvPr id="743" name="Google Shape;743;p21"/>
          <p:cNvPicPr preferRelativeResize="0"/>
          <p:nvPr/>
        </p:nvPicPr>
        <p:blipFill rotWithShape="1">
          <a:blip r:embed="rId4">
            <a:alphaModFix/>
          </a:blip>
          <a:srcRect/>
          <a:stretch/>
        </p:blipFill>
        <p:spPr>
          <a:xfrm>
            <a:off x="4324300" y="1233325"/>
            <a:ext cx="4819700" cy="2071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g1fc2ea94b88_0_1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Soft Error Protection Ability of CoC Scheme</a:t>
            </a:r>
            <a:endParaRPr/>
          </a:p>
        </p:txBody>
      </p:sp>
      <p:sp>
        <p:nvSpPr>
          <p:cNvPr id="749" name="Google Shape;749;g1fc2ea94b88_0_1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2323"/>
              <a:buNone/>
            </a:pPr>
            <a:endParaRPr/>
          </a:p>
          <a:p>
            <a:pPr marL="0" lvl="0" indent="0" algn="l" rtl="0">
              <a:lnSpc>
                <a:spcPct val="115000"/>
              </a:lnSpc>
              <a:spcBef>
                <a:spcPts val="1200"/>
              </a:spcBef>
              <a:spcAft>
                <a:spcPts val="0"/>
              </a:spcAft>
              <a:buSzPts val="2323"/>
              <a:buNone/>
            </a:pPr>
            <a:endParaRPr/>
          </a:p>
          <a:p>
            <a:pPr marL="0" lvl="0" indent="0" algn="l" rtl="0">
              <a:lnSpc>
                <a:spcPct val="115000"/>
              </a:lnSpc>
              <a:spcBef>
                <a:spcPts val="1200"/>
              </a:spcBef>
              <a:spcAft>
                <a:spcPts val="0"/>
              </a:spcAft>
              <a:buSzPts val="2323"/>
              <a:buNone/>
            </a:pPr>
            <a:endParaRPr/>
          </a:p>
          <a:p>
            <a:pPr marL="0" lvl="0" indent="0" algn="l" rtl="0">
              <a:lnSpc>
                <a:spcPct val="115000"/>
              </a:lnSpc>
              <a:spcBef>
                <a:spcPts val="1200"/>
              </a:spcBef>
              <a:spcAft>
                <a:spcPts val="0"/>
              </a:spcAft>
              <a:buSzPts val="2323"/>
              <a:buNone/>
            </a:pPr>
            <a:endParaRPr/>
          </a:p>
          <a:p>
            <a:pPr marL="0" lvl="0" indent="0" algn="l" rtl="0">
              <a:lnSpc>
                <a:spcPct val="115000"/>
              </a:lnSpc>
              <a:spcBef>
                <a:spcPts val="1200"/>
              </a:spcBef>
              <a:spcAft>
                <a:spcPts val="0"/>
              </a:spcAft>
              <a:buSzPts val="2323"/>
              <a:buNone/>
            </a:pPr>
            <a:endParaRPr/>
          </a:p>
          <a:p>
            <a:pPr marL="0" lvl="0" indent="0" algn="l" rtl="0">
              <a:lnSpc>
                <a:spcPct val="115000"/>
              </a:lnSpc>
              <a:spcBef>
                <a:spcPts val="1200"/>
              </a:spcBef>
              <a:spcAft>
                <a:spcPts val="0"/>
              </a:spcAft>
              <a:buSzPts val="2323"/>
              <a:buNone/>
            </a:pPr>
            <a:endParaRPr/>
          </a:p>
          <a:p>
            <a:pPr marL="0" lvl="0" indent="0" algn="l" rtl="0">
              <a:lnSpc>
                <a:spcPct val="115000"/>
              </a:lnSpc>
              <a:spcBef>
                <a:spcPts val="1200"/>
              </a:spcBef>
              <a:spcAft>
                <a:spcPts val="0"/>
              </a:spcAft>
              <a:buSzPts val="2323"/>
              <a:buNone/>
            </a:pPr>
            <a:r>
              <a:rPr lang="en-GB"/>
              <a:t>When soft errors strike the input or output data:</a:t>
            </a:r>
            <a:endParaRPr/>
          </a:p>
          <a:p>
            <a:pPr marL="0" lvl="0" indent="0" algn="l" rtl="0">
              <a:lnSpc>
                <a:spcPct val="115000"/>
              </a:lnSpc>
              <a:spcBef>
                <a:spcPts val="1200"/>
              </a:spcBef>
              <a:spcAft>
                <a:spcPts val="1200"/>
              </a:spcAft>
              <a:buSzPts val="2323"/>
              <a:buNone/>
            </a:pPr>
            <a:r>
              <a:rPr lang="en-GB" b="1"/>
              <a:t>However, CoC cannot correct soft errors across multiple blocks in O.</a:t>
            </a:r>
            <a:endParaRPr b="1"/>
          </a:p>
        </p:txBody>
      </p:sp>
      <p:pic>
        <p:nvPicPr>
          <p:cNvPr id="750" name="Google Shape;750;g1fc2ea94b88_0_140"/>
          <p:cNvPicPr preferRelativeResize="0"/>
          <p:nvPr/>
        </p:nvPicPr>
        <p:blipFill rotWithShape="1">
          <a:blip r:embed="rId3">
            <a:alphaModFix/>
          </a:blip>
          <a:srcRect/>
          <a:stretch/>
        </p:blipFill>
        <p:spPr>
          <a:xfrm>
            <a:off x="446700" y="1483101"/>
            <a:ext cx="3640150" cy="1871800"/>
          </a:xfrm>
          <a:prstGeom prst="rect">
            <a:avLst/>
          </a:prstGeom>
          <a:noFill/>
          <a:ln>
            <a:noFill/>
          </a:ln>
        </p:spPr>
      </p:pic>
      <p:pic>
        <p:nvPicPr>
          <p:cNvPr id="751" name="Google Shape;751;g1fc2ea94b88_0_140"/>
          <p:cNvPicPr preferRelativeResize="0"/>
          <p:nvPr/>
        </p:nvPicPr>
        <p:blipFill rotWithShape="1">
          <a:blip r:embed="rId4">
            <a:alphaModFix/>
          </a:blip>
          <a:srcRect/>
          <a:stretch/>
        </p:blipFill>
        <p:spPr>
          <a:xfrm>
            <a:off x="5944300" y="1690688"/>
            <a:ext cx="1714500" cy="176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07" name="Google Shape;10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34327" algn="l" rtl="0">
              <a:lnSpc>
                <a:spcPct val="115000"/>
              </a:lnSpc>
              <a:spcBef>
                <a:spcPts val="0"/>
              </a:spcBef>
              <a:spcAft>
                <a:spcPts val="0"/>
              </a:spcAft>
              <a:buSzPct val="100000"/>
              <a:buChar char="●"/>
            </a:pPr>
            <a:r>
              <a:rPr lang="en-GB"/>
              <a:t>Resilient convolutional neural networks are essential for guaranteeing the correctness of inference applications.</a:t>
            </a:r>
            <a:endParaRPr/>
          </a:p>
          <a:p>
            <a:pPr marL="457200" lvl="0" indent="-334327" algn="l" rtl="0">
              <a:lnSpc>
                <a:spcPct val="115000"/>
              </a:lnSpc>
              <a:spcBef>
                <a:spcPts val="0"/>
              </a:spcBef>
              <a:spcAft>
                <a:spcPts val="0"/>
              </a:spcAft>
              <a:buSzPct val="100000"/>
              <a:buChar char="●"/>
            </a:pPr>
            <a:r>
              <a:rPr lang="en-GB"/>
              <a:t>A single bit flip happened during CNN image classification could result in as much as 40% and 70% SDC rate in datapath and memory, respectively.</a:t>
            </a:r>
            <a:endParaRPr/>
          </a:p>
          <a:p>
            <a:pPr marL="457200" lvl="0" indent="-334327" algn="l" rtl="0">
              <a:lnSpc>
                <a:spcPct val="115000"/>
              </a:lnSpc>
              <a:spcBef>
                <a:spcPts val="0"/>
              </a:spcBef>
              <a:spcAft>
                <a:spcPts val="0"/>
              </a:spcAft>
              <a:buSzPct val="100000"/>
              <a:buChar char="●"/>
            </a:pPr>
            <a:r>
              <a:rPr lang="en-GB"/>
              <a:t>Such high SDC rates would downgrade the CNN prediction accuracy dramatically.</a:t>
            </a:r>
            <a:endParaRPr/>
          </a:p>
          <a:p>
            <a:pPr marL="457200" lvl="0" indent="0" algn="l" rtl="0">
              <a:lnSpc>
                <a:spcPct val="115000"/>
              </a:lnSpc>
              <a:spcBef>
                <a:spcPts val="1200"/>
              </a:spcBef>
              <a:spcAft>
                <a:spcPts val="0"/>
              </a:spcAft>
              <a:buSzPct val="108108"/>
              <a:buNone/>
            </a:pPr>
            <a:r>
              <a:rPr lang="en-GB"/>
              <a:t>[</a:t>
            </a:r>
            <a:r>
              <a:rPr lang="en-GB" b="1"/>
              <a:t>SDC Rate: Silent Data Corruption (SDC) Rate</a:t>
            </a:r>
            <a:r>
              <a:rPr lang="en-GB"/>
              <a:t>]</a:t>
            </a:r>
            <a:endParaRPr/>
          </a:p>
          <a:p>
            <a:pPr marL="457200" lvl="0" indent="-352927" algn="l" rtl="0">
              <a:lnSpc>
                <a:spcPct val="115000"/>
              </a:lnSpc>
              <a:spcBef>
                <a:spcPts val="1200"/>
              </a:spcBef>
              <a:spcAft>
                <a:spcPts val="0"/>
              </a:spcAft>
              <a:buSzPct val="139572"/>
              <a:buChar char="●"/>
            </a:pPr>
            <a:r>
              <a:rPr lang="en-GB" sz="1516"/>
              <a:t>Existing resilient solutions (ECC) are insufficient for protecting CNN inference applications against multiple soft errors.</a:t>
            </a:r>
            <a:endParaRPr sz="1516"/>
          </a:p>
          <a:p>
            <a:pPr marL="457200" lvl="0" indent="0" algn="l" rtl="0">
              <a:lnSpc>
                <a:spcPct val="115000"/>
              </a:lnSpc>
              <a:spcBef>
                <a:spcPts val="1200"/>
              </a:spcBef>
              <a:spcAft>
                <a:spcPts val="0"/>
              </a:spcAft>
              <a:buSzPct val="108108"/>
              <a:buNone/>
            </a:pPr>
            <a:endParaRPr/>
          </a:p>
          <a:p>
            <a:pPr marL="457200" lvl="0" indent="0" algn="l" rtl="0">
              <a:lnSpc>
                <a:spcPct val="115000"/>
              </a:lnSpc>
              <a:spcBef>
                <a:spcPts val="1200"/>
              </a:spcBef>
              <a:spcAft>
                <a:spcPts val="1200"/>
              </a:spcAft>
              <a:buSzPct val="108108"/>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0"/>
              <a:buFont typeface="Arial"/>
              <a:buNone/>
            </a:pPr>
            <a:r>
              <a:rPr lang="en-GB" sz="1800">
                <a:solidFill>
                  <a:schemeClr val="dk2"/>
                </a:solidFill>
              </a:rPr>
              <a:t>When checksums are corrupted</a:t>
            </a:r>
            <a:endParaRPr/>
          </a:p>
        </p:txBody>
      </p:sp>
      <p:sp>
        <p:nvSpPr>
          <p:cNvPr id="757" name="Google Shape;757;p22"/>
          <p:cNvSpPr txBox="1">
            <a:spLocks noGrp="1"/>
          </p:cNvSpPr>
          <p:nvPr>
            <p:ph type="body" idx="1"/>
          </p:nvPr>
        </p:nvSpPr>
        <p:spPr>
          <a:xfrm>
            <a:off x="311700" y="1152475"/>
            <a:ext cx="4468800" cy="3416400"/>
          </a:xfrm>
          <a:prstGeom prst="rect">
            <a:avLst/>
          </a:prstGeom>
          <a:noFill/>
          <a:ln>
            <a:noFill/>
          </a:ln>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endParaRPr sz="1460"/>
          </a:p>
          <a:p>
            <a:pPr marL="0" lvl="0" indent="0" algn="l" rtl="0">
              <a:lnSpc>
                <a:spcPct val="95000"/>
              </a:lnSpc>
              <a:spcBef>
                <a:spcPts val="0"/>
              </a:spcBef>
              <a:spcAft>
                <a:spcPts val="0"/>
              </a:spcAft>
              <a:buNone/>
            </a:pPr>
            <a:r>
              <a:rPr lang="en-GB" sz="1460" b="1"/>
              <a:t>Such soft errors can cause inconsistency among the output checksums of CoC, which can be used for error detection.</a:t>
            </a:r>
            <a:r>
              <a:rPr lang="en-GB" sz="1460"/>
              <a:t> </a:t>
            </a:r>
            <a:endParaRPr sz="1460"/>
          </a:p>
          <a:p>
            <a:pPr marL="457200" lvl="0" indent="-321310" algn="l" rtl="0">
              <a:lnSpc>
                <a:spcPct val="95000"/>
              </a:lnSpc>
              <a:spcBef>
                <a:spcPts val="0"/>
              </a:spcBef>
              <a:spcAft>
                <a:spcPts val="0"/>
              </a:spcAft>
              <a:buSzPts val="1460"/>
              <a:buChar char="●"/>
            </a:pPr>
            <a:r>
              <a:rPr lang="en-GB" sz="1460"/>
              <a:t>For example, if Cd1 is corrupted, leading to corrupted Co5 and Co6 with correct Co7. </a:t>
            </a:r>
            <a:endParaRPr sz="1460"/>
          </a:p>
          <a:p>
            <a:pPr marL="457200" lvl="0" indent="-321310" algn="l" rtl="0">
              <a:lnSpc>
                <a:spcPct val="95000"/>
              </a:lnSpc>
              <a:spcBef>
                <a:spcPts val="0"/>
              </a:spcBef>
              <a:spcAft>
                <a:spcPts val="0"/>
              </a:spcAft>
              <a:buSzPts val="1460"/>
              <a:buChar char="●"/>
            </a:pPr>
            <a:r>
              <a:rPr lang="en-GB" sz="1460" b="1"/>
              <a:t>We can detect this abnormal pattern when comparing checksums with the summation of O to detect the input checksum corruption.</a:t>
            </a:r>
            <a:endParaRPr sz="1460" b="1"/>
          </a:p>
          <a:p>
            <a:pPr marL="457200" lvl="0" indent="-321310" algn="l" rtl="0">
              <a:lnSpc>
                <a:spcPct val="95000"/>
              </a:lnSpc>
              <a:spcBef>
                <a:spcPts val="0"/>
              </a:spcBef>
              <a:spcAft>
                <a:spcPts val="0"/>
              </a:spcAft>
              <a:buSzPts val="1460"/>
              <a:buChar char="●"/>
            </a:pPr>
            <a:r>
              <a:rPr lang="en-GB" sz="1460"/>
              <a:t>The input D, W, and output O are clean and without soft errors since fault frequency is at most once per convolution. Thus, we can safely discard all the checksums and finish this convolution computation</a:t>
            </a:r>
            <a:endParaRPr sz="1460"/>
          </a:p>
        </p:txBody>
      </p:sp>
      <p:pic>
        <p:nvPicPr>
          <p:cNvPr id="758" name="Google Shape;758;p22"/>
          <p:cNvPicPr preferRelativeResize="0"/>
          <p:nvPr/>
        </p:nvPicPr>
        <p:blipFill rotWithShape="1">
          <a:blip r:embed="rId3">
            <a:alphaModFix/>
          </a:blip>
          <a:srcRect/>
          <a:stretch/>
        </p:blipFill>
        <p:spPr>
          <a:xfrm>
            <a:off x="6117850" y="445013"/>
            <a:ext cx="1714500" cy="1762125"/>
          </a:xfrm>
          <a:prstGeom prst="rect">
            <a:avLst/>
          </a:prstGeom>
          <a:noFill/>
          <a:ln>
            <a:noFill/>
          </a:ln>
        </p:spPr>
      </p:pic>
      <p:pic>
        <p:nvPicPr>
          <p:cNvPr id="759" name="Google Shape;759;p22"/>
          <p:cNvPicPr preferRelativeResize="0"/>
          <p:nvPr/>
        </p:nvPicPr>
        <p:blipFill rotWithShape="1">
          <a:blip r:embed="rId4">
            <a:alphaModFix/>
          </a:blip>
          <a:srcRect/>
          <a:stretch/>
        </p:blipFill>
        <p:spPr>
          <a:xfrm>
            <a:off x="5155025" y="3045076"/>
            <a:ext cx="3640150" cy="1871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g1fc2ea94b88_0_1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 </a:t>
            </a:r>
            <a:r>
              <a:rPr lang="en-GB" sz="1800">
                <a:solidFill>
                  <a:schemeClr val="dk2"/>
                </a:solidFill>
              </a:rPr>
              <a:t>When checksums are corrupted</a:t>
            </a:r>
            <a:endParaRPr/>
          </a:p>
        </p:txBody>
      </p:sp>
      <p:sp>
        <p:nvSpPr>
          <p:cNvPr id="765" name="Google Shape;765;g1fc2ea94b88_0_153"/>
          <p:cNvSpPr txBox="1">
            <a:spLocks noGrp="1"/>
          </p:cNvSpPr>
          <p:nvPr>
            <p:ph type="body" idx="1"/>
          </p:nvPr>
        </p:nvSpPr>
        <p:spPr>
          <a:xfrm>
            <a:off x="4070625" y="3729425"/>
            <a:ext cx="4761600" cy="839400"/>
          </a:xfrm>
          <a:prstGeom prst="rect">
            <a:avLst/>
          </a:prstGeom>
          <a:noFill/>
          <a:ln>
            <a:noFill/>
          </a:ln>
        </p:spPr>
        <p:txBody>
          <a:bodyPr spcFirstLastPara="1" wrap="square" lIns="91425" tIns="91425" rIns="91425" bIns="91425" anchor="t" anchorCtr="0">
            <a:normAutofit fontScale="62500" lnSpcReduction="20000"/>
          </a:bodyPr>
          <a:lstStyle/>
          <a:p>
            <a:pPr marL="457200" lvl="0" indent="-300037" algn="l" rtl="0">
              <a:lnSpc>
                <a:spcPct val="115000"/>
              </a:lnSpc>
              <a:spcBef>
                <a:spcPts val="0"/>
              </a:spcBef>
              <a:spcAft>
                <a:spcPts val="0"/>
              </a:spcAft>
              <a:buSzPct val="100000"/>
              <a:buChar char="●"/>
            </a:pPr>
            <a:r>
              <a:rPr lang="en-GB"/>
              <a:t> Only one of them will be corrupted among </a:t>
            </a:r>
            <a:r>
              <a:rPr lang="en-GB" b="1"/>
              <a:t>Co5, Co6, and Co7</a:t>
            </a:r>
            <a:endParaRPr b="1"/>
          </a:p>
          <a:p>
            <a:pPr marL="457200" lvl="0" indent="0" algn="l" rtl="0">
              <a:lnSpc>
                <a:spcPct val="115000"/>
              </a:lnSpc>
              <a:spcBef>
                <a:spcPts val="1200"/>
              </a:spcBef>
              <a:spcAft>
                <a:spcPts val="1200"/>
              </a:spcAft>
              <a:buNone/>
            </a:pPr>
            <a:r>
              <a:rPr lang="en-GB" b="1"/>
              <a:t>[`</a:t>
            </a:r>
            <a:r>
              <a:rPr lang="en-GB" sz="1460" b="1"/>
              <a:t>One fault during the convolution execution’: Assumption from fault model</a:t>
            </a:r>
            <a:r>
              <a:rPr lang="en-GB" b="1"/>
              <a:t>]</a:t>
            </a:r>
            <a:endParaRPr b="1"/>
          </a:p>
        </p:txBody>
      </p:sp>
      <p:pic>
        <p:nvPicPr>
          <p:cNvPr id="766" name="Google Shape;766;g1fc2ea94b88_0_153"/>
          <p:cNvPicPr preferRelativeResize="0"/>
          <p:nvPr/>
        </p:nvPicPr>
        <p:blipFill rotWithShape="1">
          <a:blip r:embed="rId3">
            <a:alphaModFix/>
          </a:blip>
          <a:srcRect/>
          <a:stretch/>
        </p:blipFill>
        <p:spPr>
          <a:xfrm>
            <a:off x="1011726" y="3395875"/>
            <a:ext cx="3058900" cy="1319200"/>
          </a:xfrm>
          <a:prstGeom prst="rect">
            <a:avLst/>
          </a:prstGeom>
          <a:noFill/>
          <a:ln>
            <a:noFill/>
          </a:ln>
        </p:spPr>
      </p:pic>
      <p:pic>
        <p:nvPicPr>
          <p:cNvPr id="767" name="Google Shape;767;g1fc2ea94b88_0_153"/>
          <p:cNvPicPr preferRelativeResize="0"/>
          <p:nvPr/>
        </p:nvPicPr>
        <p:blipFill rotWithShape="1">
          <a:blip r:embed="rId4">
            <a:alphaModFix/>
          </a:blip>
          <a:srcRect/>
          <a:stretch/>
        </p:blipFill>
        <p:spPr>
          <a:xfrm>
            <a:off x="879700" y="1427375"/>
            <a:ext cx="1714500" cy="1762125"/>
          </a:xfrm>
          <a:prstGeom prst="rect">
            <a:avLst/>
          </a:prstGeom>
          <a:noFill/>
          <a:ln>
            <a:noFill/>
          </a:ln>
        </p:spPr>
      </p:pic>
      <p:pic>
        <p:nvPicPr>
          <p:cNvPr id="768" name="Google Shape;768;g1fc2ea94b88_0_153"/>
          <p:cNvPicPr preferRelativeResize="0"/>
          <p:nvPr/>
        </p:nvPicPr>
        <p:blipFill rotWithShape="1">
          <a:blip r:embed="rId5">
            <a:alphaModFix/>
          </a:blip>
          <a:srcRect/>
          <a:stretch/>
        </p:blipFill>
        <p:spPr>
          <a:xfrm>
            <a:off x="5206875" y="1382998"/>
            <a:ext cx="2733701" cy="169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Ability of Row and Column Checksum Scheme</a:t>
            </a:r>
            <a:endParaRPr/>
          </a:p>
        </p:txBody>
      </p:sp>
      <p:sp>
        <p:nvSpPr>
          <p:cNvPr id="774" name="Google Shape;774;p23"/>
          <p:cNvSpPr txBox="1">
            <a:spLocks noGrp="1"/>
          </p:cNvSpPr>
          <p:nvPr>
            <p:ph type="body" idx="1"/>
          </p:nvPr>
        </p:nvSpPr>
        <p:spPr>
          <a:xfrm>
            <a:off x="311700" y="1152475"/>
            <a:ext cx="47844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GB" sz="1400"/>
              <a:t>the row checksum scheme and column checksum scheme are symmetric.</a:t>
            </a:r>
            <a:endParaRPr sz="1400"/>
          </a:p>
          <a:p>
            <a:pPr marL="457200" lvl="0" indent="-317500" algn="l" rtl="0">
              <a:lnSpc>
                <a:spcPct val="115000"/>
              </a:lnSpc>
              <a:spcBef>
                <a:spcPts val="0"/>
              </a:spcBef>
              <a:spcAft>
                <a:spcPts val="0"/>
              </a:spcAft>
              <a:buSzPts val="1400"/>
              <a:buChar char="●"/>
            </a:pPr>
            <a:r>
              <a:rPr lang="en-GB" sz="1400" b="1"/>
              <a:t>the row checksum scheme can detect and correct soft errors if they are in the same row.</a:t>
            </a:r>
            <a:endParaRPr sz="1400" b="1"/>
          </a:p>
          <a:p>
            <a:pPr marL="457200" lvl="0" indent="-317500" algn="l" rtl="0">
              <a:lnSpc>
                <a:spcPct val="115000"/>
              </a:lnSpc>
              <a:spcBef>
                <a:spcPts val="0"/>
              </a:spcBef>
              <a:spcAft>
                <a:spcPts val="0"/>
              </a:spcAft>
              <a:buSzPts val="1400"/>
              <a:buChar char="●"/>
            </a:pPr>
            <a:r>
              <a:rPr lang="en-GB" sz="1400" b="1"/>
              <a:t> If the soft errors are in the same column, the row checksum scheme can only detect soft errors; it has no correction ability. </a:t>
            </a:r>
            <a:endParaRPr sz="1400" b="1"/>
          </a:p>
          <a:p>
            <a:pPr marL="457200" lvl="0" indent="-317500" algn="l" rtl="0">
              <a:lnSpc>
                <a:spcPct val="115000"/>
              </a:lnSpc>
              <a:spcBef>
                <a:spcPts val="0"/>
              </a:spcBef>
              <a:spcAft>
                <a:spcPts val="0"/>
              </a:spcAft>
              <a:buSzPts val="1400"/>
              <a:buChar char="●"/>
            </a:pPr>
            <a:r>
              <a:rPr lang="en-GB" sz="1400"/>
              <a:t>The column checksum scheme, on the contrary, can detect and correct errors located in the same column but fail to correct those appearing in the same row.</a:t>
            </a:r>
            <a:endParaRPr sz="1400"/>
          </a:p>
        </p:txBody>
      </p:sp>
      <p:pic>
        <p:nvPicPr>
          <p:cNvPr id="775" name="Google Shape;775;p23"/>
          <p:cNvPicPr preferRelativeResize="0"/>
          <p:nvPr/>
        </p:nvPicPr>
        <p:blipFill rotWithShape="1">
          <a:blip r:embed="rId3">
            <a:alphaModFix/>
          </a:blip>
          <a:srcRect/>
          <a:stretch/>
        </p:blipFill>
        <p:spPr>
          <a:xfrm>
            <a:off x="5169625" y="2065200"/>
            <a:ext cx="3500100" cy="1590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Revisit Row Checksum Scheme (RC)</a:t>
            </a:r>
            <a:endParaRPr/>
          </a:p>
        </p:txBody>
      </p:sp>
      <p:sp>
        <p:nvSpPr>
          <p:cNvPr id="781" name="Google Shape;78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82" name="Google Shape;782;p24"/>
          <p:cNvPicPr preferRelativeResize="0"/>
          <p:nvPr/>
        </p:nvPicPr>
        <p:blipFill rotWithShape="1">
          <a:blip r:embed="rId3">
            <a:alphaModFix/>
          </a:blip>
          <a:srcRect/>
          <a:stretch/>
        </p:blipFill>
        <p:spPr>
          <a:xfrm>
            <a:off x="3660250" y="1688900"/>
            <a:ext cx="5295900" cy="2095500"/>
          </a:xfrm>
          <a:prstGeom prst="rect">
            <a:avLst/>
          </a:prstGeom>
          <a:noFill/>
          <a:ln>
            <a:noFill/>
          </a:ln>
        </p:spPr>
      </p:pic>
      <p:pic>
        <p:nvPicPr>
          <p:cNvPr id="783" name="Google Shape;783;p24"/>
          <p:cNvPicPr preferRelativeResize="0"/>
          <p:nvPr/>
        </p:nvPicPr>
        <p:blipFill rotWithShape="1">
          <a:blip r:embed="rId4">
            <a:alphaModFix/>
          </a:blip>
          <a:srcRect/>
          <a:stretch/>
        </p:blipFill>
        <p:spPr>
          <a:xfrm>
            <a:off x="1132125" y="1979600"/>
            <a:ext cx="1714500" cy="1762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Revisit Column Checksum Scheme (ClC)</a:t>
            </a:r>
            <a:endParaRPr/>
          </a:p>
        </p:txBody>
      </p:sp>
      <p:sp>
        <p:nvSpPr>
          <p:cNvPr id="789" name="Google Shape;78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90" name="Google Shape;790;p25"/>
          <p:cNvPicPr preferRelativeResize="0"/>
          <p:nvPr/>
        </p:nvPicPr>
        <p:blipFill rotWithShape="1">
          <a:blip r:embed="rId3">
            <a:alphaModFix/>
          </a:blip>
          <a:srcRect/>
          <a:stretch/>
        </p:blipFill>
        <p:spPr>
          <a:xfrm>
            <a:off x="3584013" y="1763338"/>
            <a:ext cx="5248275" cy="2047875"/>
          </a:xfrm>
          <a:prstGeom prst="rect">
            <a:avLst/>
          </a:prstGeom>
          <a:noFill/>
          <a:ln>
            <a:noFill/>
          </a:ln>
        </p:spPr>
      </p:pic>
      <p:pic>
        <p:nvPicPr>
          <p:cNvPr id="791" name="Google Shape;791;p25"/>
          <p:cNvPicPr preferRelativeResize="0"/>
          <p:nvPr/>
        </p:nvPicPr>
        <p:blipFill rotWithShape="1">
          <a:blip r:embed="rId4">
            <a:alphaModFix/>
          </a:blip>
          <a:srcRect/>
          <a:stretch/>
        </p:blipFill>
        <p:spPr>
          <a:xfrm>
            <a:off x="1132125" y="1979600"/>
            <a:ext cx="1714500" cy="1762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Ability of Full Checksum Scheme</a:t>
            </a:r>
            <a:endParaRPr/>
          </a:p>
        </p:txBody>
      </p:sp>
      <p:sp>
        <p:nvSpPr>
          <p:cNvPr id="797" name="Google Shape;797;p26"/>
          <p:cNvSpPr txBox="1">
            <a:spLocks noGrp="1"/>
          </p:cNvSpPr>
          <p:nvPr>
            <p:ph type="body" idx="1"/>
          </p:nvPr>
        </p:nvSpPr>
        <p:spPr>
          <a:xfrm>
            <a:off x="311700" y="1152475"/>
            <a:ext cx="5426100" cy="3416400"/>
          </a:xfrm>
          <a:prstGeom prst="rect">
            <a:avLst/>
          </a:prstGeom>
          <a:noFill/>
          <a:ln>
            <a:noFill/>
          </a:ln>
        </p:spPr>
        <p:txBody>
          <a:bodyPr spcFirstLastPara="1" wrap="square" lIns="91425" tIns="91425" rIns="91425" bIns="91425" anchor="t" anchorCtr="0">
            <a:noAutofit/>
          </a:bodyPr>
          <a:lstStyle/>
          <a:p>
            <a:pPr marL="457200" lvl="0" indent="-319087" algn="l" rtl="0">
              <a:lnSpc>
                <a:spcPct val="105000"/>
              </a:lnSpc>
              <a:spcBef>
                <a:spcPts val="0"/>
              </a:spcBef>
              <a:spcAft>
                <a:spcPts val="0"/>
              </a:spcAft>
              <a:buSzPts val="1425"/>
              <a:buChar char="●"/>
            </a:pPr>
            <a:r>
              <a:rPr lang="en-GB" sz="1425"/>
              <a:t>Full checksum scheme has the highest ability to correct soft errors. </a:t>
            </a:r>
            <a:endParaRPr sz="1425"/>
          </a:p>
          <a:p>
            <a:pPr marL="457200" lvl="0" indent="-319087" algn="l" rtl="0">
              <a:lnSpc>
                <a:spcPct val="105000"/>
              </a:lnSpc>
              <a:spcBef>
                <a:spcPts val="0"/>
              </a:spcBef>
              <a:spcAft>
                <a:spcPts val="0"/>
              </a:spcAft>
              <a:buSzPts val="1425"/>
              <a:buChar char="●"/>
            </a:pPr>
            <a:r>
              <a:rPr lang="en-GB" sz="1425"/>
              <a:t>The scheme uses both the row checksum Co1 and column checksum Co2 so that it can correct soft errors in both directions.</a:t>
            </a:r>
            <a:endParaRPr sz="1425"/>
          </a:p>
          <a:p>
            <a:pPr marL="457200" lvl="0" indent="0" algn="l" rtl="0">
              <a:lnSpc>
                <a:spcPct val="105000"/>
              </a:lnSpc>
              <a:spcBef>
                <a:spcPts val="1200"/>
              </a:spcBef>
              <a:spcAft>
                <a:spcPts val="1200"/>
              </a:spcAft>
              <a:buSzPts val="1800"/>
              <a:buNone/>
            </a:pPr>
            <a:endParaRPr sz="1425"/>
          </a:p>
        </p:txBody>
      </p:sp>
      <p:pic>
        <p:nvPicPr>
          <p:cNvPr id="798" name="Google Shape;798;p26"/>
          <p:cNvPicPr preferRelativeResize="0"/>
          <p:nvPr/>
        </p:nvPicPr>
        <p:blipFill rotWithShape="1">
          <a:blip r:embed="rId3">
            <a:alphaModFix/>
          </a:blip>
          <a:srcRect/>
          <a:stretch/>
        </p:blipFill>
        <p:spPr>
          <a:xfrm>
            <a:off x="5737700" y="1152475"/>
            <a:ext cx="3286125" cy="3124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0"/>
              <a:buFont typeface="Arial"/>
              <a:buNone/>
            </a:pPr>
            <a:r>
              <a:rPr lang="en-GB" sz="1800">
                <a:solidFill>
                  <a:schemeClr val="dk2"/>
                </a:solidFill>
              </a:rPr>
              <a:t>Ability of four schemes</a:t>
            </a:r>
            <a:endParaRPr/>
          </a:p>
        </p:txBody>
      </p:sp>
      <p:sp>
        <p:nvSpPr>
          <p:cNvPr id="804" name="Google Shape;804;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GB" sz="1400"/>
              <a:t>CoC scheme has the lowest error correction ability and that the full checksum scheme has the best error correction ability. </a:t>
            </a:r>
            <a:endParaRPr sz="1400"/>
          </a:p>
          <a:p>
            <a:pPr marL="457200" lvl="0" indent="-317500" algn="l" rtl="0">
              <a:lnSpc>
                <a:spcPct val="115000"/>
              </a:lnSpc>
              <a:spcBef>
                <a:spcPts val="0"/>
              </a:spcBef>
              <a:spcAft>
                <a:spcPts val="0"/>
              </a:spcAft>
              <a:buSzPts val="1400"/>
              <a:buChar char="●"/>
            </a:pPr>
            <a:r>
              <a:rPr lang="en-GB" sz="1400"/>
              <a:t>The abilities of the row checksum scheme and column checksum scheme are higher than that of the CoC scheme but lower than that of the full checksum scheme. </a:t>
            </a:r>
            <a:endParaRPr sz="1400"/>
          </a:p>
          <a:p>
            <a:pPr marL="457200" lvl="0" indent="-317500" algn="l" rtl="0">
              <a:lnSpc>
                <a:spcPct val="115000"/>
              </a:lnSpc>
              <a:spcBef>
                <a:spcPts val="0"/>
              </a:spcBef>
              <a:spcAft>
                <a:spcPts val="0"/>
              </a:spcAft>
              <a:buSzPts val="1400"/>
              <a:buChar char="●"/>
            </a:pPr>
            <a:r>
              <a:rPr lang="en-GB" sz="1400"/>
              <a:t>CoC-D can detect multiple soft errors but without correction ability. </a:t>
            </a:r>
            <a:endParaRPr sz="1400"/>
          </a:p>
          <a:p>
            <a:pPr marL="457200" lvl="0" indent="0" algn="l" rtl="0">
              <a:lnSpc>
                <a:spcPct val="115000"/>
              </a:lnSpc>
              <a:spcBef>
                <a:spcPts val="1200"/>
              </a:spcBef>
              <a:spcAft>
                <a:spcPts val="0"/>
              </a:spcAft>
              <a:buSzPts val="1800"/>
              <a:buNone/>
            </a:pPr>
            <a:endParaRPr sz="1400"/>
          </a:p>
          <a:p>
            <a:pPr marL="457200" lvl="0" indent="0" algn="l" rtl="0">
              <a:lnSpc>
                <a:spcPct val="115000"/>
              </a:lnSpc>
              <a:spcBef>
                <a:spcPts val="1200"/>
              </a:spcBef>
              <a:spcAft>
                <a:spcPts val="0"/>
              </a:spcAft>
              <a:buSzPts val="1800"/>
              <a:buNone/>
            </a:pPr>
            <a:endParaRPr sz="1400"/>
          </a:p>
          <a:p>
            <a:pPr marL="457200" lvl="0" indent="0" algn="l" rtl="0">
              <a:lnSpc>
                <a:spcPct val="115000"/>
              </a:lnSpc>
              <a:spcBef>
                <a:spcPts val="1200"/>
              </a:spcBef>
              <a:spcAft>
                <a:spcPts val="1200"/>
              </a:spcAft>
              <a:buSzPts val="1800"/>
              <a:buNone/>
            </a:pPr>
            <a:r>
              <a:rPr lang="en-GB" sz="1600" b="1"/>
              <a:t>The analysis here serves as the fundamental basis of our low-overhead high protection design.</a:t>
            </a:r>
            <a:endParaRPr sz="16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 Multischeme Workflow for Soft Error Protection</a:t>
            </a:r>
            <a:endParaRPr/>
          </a:p>
        </p:txBody>
      </p:sp>
      <p:sp>
        <p:nvSpPr>
          <p:cNvPr id="810" name="Google Shape;810;p30"/>
          <p:cNvSpPr txBox="1">
            <a:spLocks noGrp="1"/>
          </p:cNvSpPr>
          <p:nvPr>
            <p:ph type="body" idx="1"/>
          </p:nvPr>
        </p:nvSpPr>
        <p:spPr>
          <a:xfrm>
            <a:off x="311700" y="1152475"/>
            <a:ext cx="51315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17647"/>
              <a:buNone/>
            </a:pPr>
            <a:endParaRPr/>
          </a:p>
          <a:p>
            <a:pPr marL="457200" lvl="0" indent="-325755" algn="l" rtl="0">
              <a:lnSpc>
                <a:spcPct val="115000"/>
              </a:lnSpc>
              <a:spcBef>
                <a:spcPts val="1200"/>
              </a:spcBef>
              <a:spcAft>
                <a:spcPts val="0"/>
              </a:spcAft>
              <a:buSzPct val="100000"/>
              <a:buChar char="●"/>
            </a:pPr>
            <a:r>
              <a:rPr lang="en-GB"/>
              <a:t>To achieve the highest protection ability and lowest overhead: multischeme workflow by integrating the four schemes.</a:t>
            </a:r>
            <a:endParaRPr/>
          </a:p>
          <a:p>
            <a:pPr marL="457200" lvl="0" indent="-325755" algn="l" rtl="0">
              <a:lnSpc>
                <a:spcPct val="115000"/>
              </a:lnSpc>
              <a:spcBef>
                <a:spcPts val="0"/>
              </a:spcBef>
              <a:spcAft>
                <a:spcPts val="0"/>
              </a:spcAft>
              <a:buSzPct val="100000"/>
              <a:buChar char="●"/>
            </a:pPr>
            <a:r>
              <a:rPr lang="en-GB"/>
              <a:t>use CoC-D to detect errors because it has the lowest overhead. </a:t>
            </a:r>
            <a:endParaRPr/>
          </a:p>
          <a:p>
            <a:pPr marL="457200" lvl="0" indent="-325755" algn="l" rtl="0">
              <a:lnSpc>
                <a:spcPct val="115000"/>
              </a:lnSpc>
              <a:spcBef>
                <a:spcPts val="0"/>
              </a:spcBef>
              <a:spcAft>
                <a:spcPts val="0"/>
              </a:spcAft>
              <a:buSzPct val="100000"/>
              <a:buChar char="●"/>
            </a:pPr>
            <a:r>
              <a:rPr lang="en-GB"/>
              <a:t>For the error correction, put CoC in the beginning because it is the most lightweight method. </a:t>
            </a:r>
            <a:endParaRPr/>
          </a:p>
          <a:p>
            <a:pPr marL="457200" lvl="0" indent="-325755" algn="l" rtl="0">
              <a:lnSpc>
                <a:spcPct val="115000"/>
              </a:lnSpc>
              <a:spcBef>
                <a:spcPts val="0"/>
              </a:spcBef>
              <a:spcAft>
                <a:spcPts val="0"/>
              </a:spcAft>
              <a:buSzPct val="100000"/>
              <a:buChar char="●"/>
            </a:pPr>
            <a:r>
              <a:rPr lang="en-GB"/>
              <a:t>By comparison, FC has highest correction ability but also highest time overhead, so put it at the end of the workflow.</a:t>
            </a:r>
            <a:endParaRPr/>
          </a:p>
          <a:p>
            <a:pPr marL="457200" lvl="0" indent="0" algn="l" rtl="0">
              <a:lnSpc>
                <a:spcPct val="115000"/>
              </a:lnSpc>
              <a:spcBef>
                <a:spcPts val="1200"/>
              </a:spcBef>
              <a:spcAft>
                <a:spcPts val="1200"/>
              </a:spcAft>
              <a:buSzPct val="117647"/>
              <a:buNone/>
            </a:pPr>
            <a:endParaRPr/>
          </a:p>
        </p:txBody>
      </p:sp>
      <p:pic>
        <p:nvPicPr>
          <p:cNvPr id="811" name="Google Shape;811;p30"/>
          <p:cNvPicPr preferRelativeResize="0"/>
          <p:nvPr/>
        </p:nvPicPr>
        <p:blipFill rotWithShape="1">
          <a:blip r:embed="rId3">
            <a:alphaModFix/>
          </a:blip>
          <a:srcRect/>
          <a:stretch/>
        </p:blipFill>
        <p:spPr>
          <a:xfrm>
            <a:off x="5562000" y="1326338"/>
            <a:ext cx="3352800" cy="2238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g1fc2ea94b88_0_1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Soft Error Protection Ability of CoC Scheme</a:t>
            </a:r>
            <a:endParaRPr/>
          </a:p>
        </p:txBody>
      </p:sp>
      <p:sp>
        <p:nvSpPr>
          <p:cNvPr id="817" name="Google Shape;817;g1fc2ea94b88_0_1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0000"/>
          </a:bodyPr>
          <a:lstStyle/>
          <a:p>
            <a:pPr marL="0" lvl="0" indent="0" algn="l" rtl="0">
              <a:lnSpc>
                <a:spcPct val="115000"/>
              </a:lnSpc>
              <a:spcBef>
                <a:spcPts val="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0"/>
              </a:spcAft>
              <a:buSzPct val="142857"/>
              <a:buNone/>
            </a:pPr>
            <a:r>
              <a:rPr lang="en-GB"/>
              <a:t>When soft errors strike the input or output data:</a:t>
            </a:r>
            <a:endParaRPr/>
          </a:p>
          <a:p>
            <a:pPr marL="0" lvl="0" indent="0" algn="l" rtl="0">
              <a:lnSpc>
                <a:spcPct val="115000"/>
              </a:lnSpc>
              <a:spcBef>
                <a:spcPts val="1200"/>
              </a:spcBef>
              <a:spcAft>
                <a:spcPts val="0"/>
              </a:spcAft>
              <a:buSzPct val="142857"/>
              <a:buNone/>
            </a:pPr>
            <a:r>
              <a:rPr lang="en-GB"/>
              <a:t> </a:t>
            </a:r>
            <a:r>
              <a:rPr lang="en-GB" b="1"/>
              <a:t>A single soft error in O can be corrected by CoC using all checksums including Co5, Co6, and Co7.</a:t>
            </a:r>
            <a:endParaRPr b="1"/>
          </a:p>
          <a:p>
            <a:pPr marL="0" lvl="0" indent="0" algn="l" rtl="0">
              <a:lnSpc>
                <a:spcPct val="115000"/>
              </a:lnSpc>
              <a:spcBef>
                <a:spcPts val="1200"/>
              </a:spcBef>
              <a:spcAft>
                <a:spcPts val="1200"/>
              </a:spcAft>
              <a:buSzPct val="142857"/>
              <a:buNone/>
            </a:pPr>
            <a:r>
              <a:rPr lang="en-GB" b="1"/>
              <a:t>[CoC cannot correct soft errors across multiple blocks in O.]</a:t>
            </a:r>
            <a:endParaRPr b="1"/>
          </a:p>
        </p:txBody>
      </p:sp>
      <p:pic>
        <p:nvPicPr>
          <p:cNvPr id="818" name="Google Shape;818;g1fc2ea94b88_0_161"/>
          <p:cNvPicPr preferRelativeResize="0"/>
          <p:nvPr/>
        </p:nvPicPr>
        <p:blipFill rotWithShape="1">
          <a:blip r:embed="rId3">
            <a:alphaModFix/>
          </a:blip>
          <a:srcRect/>
          <a:stretch/>
        </p:blipFill>
        <p:spPr>
          <a:xfrm>
            <a:off x="753376" y="1477075"/>
            <a:ext cx="3058900" cy="1319200"/>
          </a:xfrm>
          <a:prstGeom prst="rect">
            <a:avLst/>
          </a:prstGeom>
          <a:noFill/>
          <a:ln>
            <a:noFill/>
          </a:ln>
        </p:spPr>
      </p:pic>
      <p:pic>
        <p:nvPicPr>
          <p:cNvPr id="819" name="Google Shape;819;g1fc2ea94b88_0_161"/>
          <p:cNvPicPr preferRelativeResize="0"/>
          <p:nvPr/>
        </p:nvPicPr>
        <p:blipFill rotWithShape="1">
          <a:blip r:embed="rId4">
            <a:alphaModFix/>
          </a:blip>
          <a:srcRect/>
          <a:stretch/>
        </p:blipFill>
        <p:spPr>
          <a:xfrm>
            <a:off x="4324300" y="1233325"/>
            <a:ext cx="4819700" cy="2071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 Multischeme Workflow for Soft Error Protection</a:t>
            </a:r>
            <a:endParaRPr/>
          </a:p>
        </p:txBody>
      </p:sp>
      <p:sp>
        <p:nvSpPr>
          <p:cNvPr id="825" name="Google Shape;825;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400"/>
          </a:p>
          <a:p>
            <a:pPr marL="0" lvl="0" indent="0" algn="l" rtl="0">
              <a:lnSpc>
                <a:spcPct val="115000"/>
              </a:lnSpc>
              <a:spcBef>
                <a:spcPts val="1200"/>
              </a:spcBef>
              <a:spcAft>
                <a:spcPts val="0"/>
              </a:spcAft>
              <a:buSzPts val="1800"/>
              <a:buNone/>
            </a:pPr>
            <a:endParaRPr sz="1400"/>
          </a:p>
          <a:p>
            <a:pPr marL="0" lvl="0" indent="0" algn="l" rtl="0">
              <a:lnSpc>
                <a:spcPct val="115000"/>
              </a:lnSpc>
              <a:spcBef>
                <a:spcPts val="1200"/>
              </a:spcBef>
              <a:spcAft>
                <a:spcPts val="0"/>
              </a:spcAft>
              <a:buSzPts val="1800"/>
              <a:buNone/>
            </a:pPr>
            <a:endParaRPr sz="1400"/>
          </a:p>
          <a:p>
            <a:pPr marL="0" lvl="0" indent="0" algn="l" rtl="0">
              <a:lnSpc>
                <a:spcPct val="115000"/>
              </a:lnSpc>
              <a:spcBef>
                <a:spcPts val="1200"/>
              </a:spcBef>
              <a:spcAft>
                <a:spcPts val="0"/>
              </a:spcAft>
              <a:buSzPts val="1800"/>
              <a:buNone/>
            </a:pPr>
            <a:endParaRPr sz="1400"/>
          </a:p>
          <a:p>
            <a:pPr marL="0" lvl="0" indent="0" algn="l" rtl="0">
              <a:lnSpc>
                <a:spcPct val="115000"/>
              </a:lnSpc>
              <a:spcBef>
                <a:spcPts val="1200"/>
              </a:spcBef>
              <a:spcAft>
                <a:spcPts val="0"/>
              </a:spcAft>
              <a:buSzPts val="1800"/>
              <a:buNone/>
            </a:pPr>
            <a:endParaRPr sz="1400"/>
          </a:p>
          <a:p>
            <a:pPr marL="457200" lvl="0" indent="-317500" algn="l" rtl="0">
              <a:lnSpc>
                <a:spcPct val="115000"/>
              </a:lnSpc>
              <a:spcBef>
                <a:spcPts val="1200"/>
              </a:spcBef>
              <a:spcAft>
                <a:spcPts val="0"/>
              </a:spcAft>
              <a:buSzPts val="1400"/>
              <a:buChar char="●"/>
            </a:pPr>
            <a:r>
              <a:rPr lang="en-GB" sz="1400" b="1"/>
              <a:t>The error detection modules will be executed for every execution whether there is a soft error or not. </a:t>
            </a:r>
            <a:r>
              <a:rPr lang="en-GB" sz="1400"/>
              <a:t>Thus, any unnecessary computations should be avoided in order to reduce the overall overhead. </a:t>
            </a:r>
            <a:endParaRPr sz="1400"/>
          </a:p>
          <a:p>
            <a:pPr marL="457200" lvl="0" indent="-317500" algn="l" rtl="0">
              <a:lnSpc>
                <a:spcPct val="115000"/>
              </a:lnSpc>
              <a:spcBef>
                <a:spcPts val="0"/>
              </a:spcBef>
              <a:spcAft>
                <a:spcPts val="0"/>
              </a:spcAft>
              <a:buSzPts val="1400"/>
              <a:buChar char="●"/>
            </a:pPr>
            <a:r>
              <a:rPr lang="en-GB" sz="1400"/>
              <a:t>For instance, both CoC-D and FC are able to detect all the soft errors, but we adopt only CoC-D in the workflow for error detection because FC has a much higher overhead. RC and ClC cannot detect soft errors correctly if the checksum is corrupted.</a:t>
            </a:r>
            <a:endParaRPr sz="1400"/>
          </a:p>
        </p:txBody>
      </p:sp>
      <p:pic>
        <p:nvPicPr>
          <p:cNvPr id="826" name="Google Shape;826;p31"/>
          <p:cNvPicPr preferRelativeResize="0"/>
          <p:nvPr/>
        </p:nvPicPr>
        <p:blipFill rotWithShape="1">
          <a:blip r:embed="rId3">
            <a:alphaModFix/>
          </a:blip>
          <a:srcRect/>
          <a:stretch/>
        </p:blipFill>
        <p:spPr>
          <a:xfrm>
            <a:off x="3242700" y="1152473"/>
            <a:ext cx="2894800" cy="193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CNN Basics</a:t>
            </a:r>
            <a:endParaRPr/>
          </a:p>
        </p:txBody>
      </p:sp>
      <p:pic>
        <p:nvPicPr>
          <p:cNvPr id="113" name="Google Shape;113;p4"/>
          <p:cNvPicPr preferRelativeResize="0"/>
          <p:nvPr/>
        </p:nvPicPr>
        <p:blipFill rotWithShape="1">
          <a:blip r:embed="rId3">
            <a:alphaModFix/>
          </a:blip>
          <a:srcRect/>
          <a:stretch/>
        </p:blipFill>
        <p:spPr>
          <a:xfrm>
            <a:off x="595766" y="1822388"/>
            <a:ext cx="4776459" cy="1135000"/>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722013" y="3278650"/>
            <a:ext cx="5248275" cy="742950"/>
          </a:xfrm>
          <a:prstGeom prst="rect">
            <a:avLst/>
          </a:prstGeom>
          <a:noFill/>
          <a:ln>
            <a:noFill/>
          </a:ln>
        </p:spPr>
      </p:pic>
      <p:pic>
        <p:nvPicPr>
          <p:cNvPr id="115" name="Google Shape;115;p4"/>
          <p:cNvPicPr preferRelativeResize="0"/>
          <p:nvPr/>
        </p:nvPicPr>
        <p:blipFill rotWithShape="1">
          <a:blip r:embed="rId5">
            <a:alphaModFix/>
          </a:blip>
          <a:srcRect/>
          <a:stretch/>
        </p:blipFill>
        <p:spPr>
          <a:xfrm>
            <a:off x="893625" y="4226700"/>
            <a:ext cx="5200650" cy="495300"/>
          </a:xfrm>
          <a:prstGeom prst="rect">
            <a:avLst/>
          </a:prstGeom>
          <a:noFill/>
          <a:ln>
            <a:noFill/>
          </a:ln>
        </p:spPr>
      </p:pic>
      <p:pic>
        <p:nvPicPr>
          <p:cNvPr id="116" name="Google Shape;116;p4"/>
          <p:cNvPicPr preferRelativeResize="0"/>
          <p:nvPr/>
        </p:nvPicPr>
        <p:blipFill rotWithShape="1">
          <a:blip r:embed="rId6">
            <a:alphaModFix/>
          </a:blip>
          <a:srcRect/>
          <a:stretch/>
        </p:blipFill>
        <p:spPr>
          <a:xfrm>
            <a:off x="5624675" y="578350"/>
            <a:ext cx="3443154" cy="1993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 Multischeme Workflow for Soft Error Protection</a:t>
            </a:r>
            <a:endParaRPr/>
          </a:p>
        </p:txBody>
      </p:sp>
      <p:sp>
        <p:nvSpPr>
          <p:cNvPr id="832" name="Google Shape;832;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17647"/>
              <a:buNone/>
            </a:pPr>
            <a:endParaRPr/>
          </a:p>
          <a:p>
            <a:pPr marL="0" lvl="0" indent="0" algn="l" rtl="0">
              <a:lnSpc>
                <a:spcPct val="115000"/>
              </a:lnSpc>
              <a:spcBef>
                <a:spcPts val="1200"/>
              </a:spcBef>
              <a:spcAft>
                <a:spcPts val="0"/>
              </a:spcAft>
              <a:buSzPct val="117647"/>
              <a:buNone/>
            </a:pPr>
            <a:endParaRPr/>
          </a:p>
          <a:p>
            <a:pPr marL="0" lvl="0" indent="0" algn="l" rtl="0">
              <a:lnSpc>
                <a:spcPct val="115000"/>
              </a:lnSpc>
              <a:spcBef>
                <a:spcPts val="1200"/>
              </a:spcBef>
              <a:spcAft>
                <a:spcPts val="0"/>
              </a:spcAft>
              <a:buSzPct val="117647"/>
              <a:buNone/>
            </a:pPr>
            <a:endParaRPr/>
          </a:p>
          <a:p>
            <a:pPr marL="0" lvl="0" indent="0" algn="l" rtl="0">
              <a:lnSpc>
                <a:spcPct val="115000"/>
              </a:lnSpc>
              <a:spcBef>
                <a:spcPts val="1200"/>
              </a:spcBef>
              <a:spcAft>
                <a:spcPts val="0"/>
              </a:spcAft>
              <a:buSzPct val="117647"/>
              <a:buNone/>
            </a:pPr>
            <a:endParaRPr/>
          </a:p>
          <a:p>
            <a:pPr marL="0" lvl="0" indent="0" algn="l" rtl="0">
              <a:lnSpc>
                <a:spcPct val="115000"/>
              </a:lnSpc>
              <a:spcBef>
                <a:spcPts val="1200"/>
              </a:spcBef>
              <a:spcAft>
                <a:spcPts val="0"/>
              </a:spcAft>
              <a:buSzPct val="117647"/>
              <a:buNone/>
            </a:pPr>
            <a:endParaRPr/>
          </a:p>
          <a:p>
            <a:pPr marL="0" lvl="0" indent="0" algn="l" rtl="0">
              <a:lnSpc>
                <a:spcPct val="115000"/>
              </a:lnSpc>
              <a:spcBef>
                <a:spcPts val="1200"/>
              </a:spcBef>
              <a:spcAft>
                <a:spcPts val="0"/>
              </a:spcAft>
              <a:buSzPct val="117647"/>
              <a:buNone/>
            </a:pPr>
            <a:endParaRPr/>
          </a:p>
          <a:p>
            <a:pPr marL="457200" lvl="0" indent="-325755" algn="l" rtl="0">
              <a:lnSpc>
                <a:spcPct val="115000"/>
              </a:lnSpc>
              <a:spcBef>
                <a:spcPts val="1200"/>
              </a:spcBef>
              <a:spcAft>
                <a:spcPts val="0"/>
              </a:spcAft>
              <a:buSzPct val="100000"/>
              <a:buChar char="●"/>
            </a:pPr>
            <a:r>
              <a:rPr lang="en-GB" b="1"/>
              <a:t>The error correction module will not be executed until some soft errors are detected.</a:t>
            </a:r>
            <a:r>
              <a:rPr lang="en-GB"/>
              <a:t> The schemes in this module will be invoked to fix soft errors according to the workflow. If it fails to correct the errors due to inconsistency of checksum blocks or illegal error locations, the next-level scheme will be invoked.</a:t>
            </a:r>
            <a:endParaRPr/>
          </a:p>
        </p:txBody>
      </p:sp>
      <p:pic>
        <p:nvPicPr>
          <p:cNvPr id="833" name="Google Shape;833;p32"/>
          <p:cNvPicPr preferRelativeResize="0"/>
          <p:nvPr/>
        </p:nvPicPr>
        <p:blipFill rotWithShape="1">
          <a:blip r:embed="rId3">
            <a:alphaModFix/>
          </a:blip>
          <a:srcRect/>
          <a:stretch/>
        </p:blipFill>
        <p:spPr>
          <a:xfrm>
            <a:off x="2895600" y="1152473"/>
            <a:ext cx="2926325" cy="1953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 Multischeme Workflow for Soft Error Protection</a:t>
            </a:r>
            <a:endParaRPr/>
          </a:p>
        </p:txBody>
      </p:sp>
      <p:sp>
        <p:nvSpPr>
          <p:cNvPr id="839" name="Google Shape;839;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400"/>
          </a:p>
          <a:p>
            <a:pPr marL="0" lvl="0" indent="0" algn="l" rtl="0">
              <a:lnSpc>
                <a:spcPct val="115000"/>
              </a:lnSpc>
              <a:spcBef>
                <a:spcPts val="1200"/>
              </a:spcBef>
              <a:spcAft>
                <a:spcPts val="0"/>
              </a:spcAft>
              <a:buSzPts val="1800"/>
              <a:buNone/>
            </a:pPr>
            <a:endParaRPr sz="1400"/>
          </a:p>
          <a:p>
            <a:pPr marL="0" lvl="0" indent="0" algn="l" rtl="0">
              <a:lnSpc>
                <a:spcPct val="115000"/>
              </a:lnSpc>
              <a:spcBef>
                <a:spcPts val="1200"/>
              </a:spcBef>
              <a:spcAft>
                <a:spcPts val="0"/>
              </a:spcAft>
              <a:buSzPts val="1800"/>
              <a:buNone/>
            </a:pPr>
            <a:endParaRPr sz="1400"/>
          </a:p>
          <a:p>
            <a:pPr marL="0" lvl="0" indent="0" algn="l" rtl="0">
              <a:lnSpc>
                <a:spcPct val="115000"/>
              </a:lnSpc>
              <a:spcBef>
                <a:spcPts val="1200"/>
              </a:spcBef>
              <a:spcAft>
                <a:spcPts val="0"/>
              </a:spcAft>
              <a:buSzPts val="1800"/>
              <a:buNone/>
            </a:pPr>
            <a:endParaRPr sz="1400"/>
          </a:p>
          <a:p>
            <a:pPr marL="0" lvl="0" indent="0" algn="l" rtl="0">
              <a:lnSpc>
                <a:spcPct val="115000"/>
              </a:lnSpc>
              <a:spcBef>
                <a:spcPts val="1200"/>
              </a:spcBef>
              <a:spcAft>
                <a:spcPts val="0"/>
              </a:spcAft>
              <a:buSzPts val="1800"/>
              <a:buNone/>
            </a:pPr>
            <a:endParaRPr sz="1400"/>
          </a:p>
          <a:p>
            <a:pPr marL="457200" lvl="0" indent="-317500" algn="l" rtl="0">
              <a:lnSpc>
                <a:spcPct val="115000"/>
              </a:lnSpc>
              <a:spcBef>
                <a:spcPts val="1200"/>
              </a:spcBef>
              <a:spcAft>
                <a:spcPts val="0"/>
              </a:spcAft>
              <a:buSzPts val="1400"/>
              <a:buChar char="●"/>
            </a:pPr>
            <a:r>
              <a:rPr lang="en-GB" sz="1400" b="1"/>
              <a:t>Checksums can be reused among different CNN schemes in the workflow</a:t>
            </a:r>
            <a:r>
              <a:rPr lang="en-GB" sz="1400"/>
              <a:t>, the runtime of the workflow is actually lower than the sum of all schemes’ runtimes. </a:t>
            </a:r>
            <a:endParaRPr sz="1400"/>
          </a:p>
          <a:p>
            <a:pPr marL="457200" lvl="0" indent="-317500" algn="l" rtl="0">
              <a:lnSpc>
                <a:spcPct val="115000"/>
              </a:lnSpc>
              <a:spcBef>
                <a:spcPts val="0"/>
              </a:spcBef>
              <a:spcAft>
                <a:spcPts val="0"/>
              </a:spcAft>
              <a:buSzPts val="1400"/>
              <a:buChar char="●"/>
            </a:pPr>
            <a:r>
              <a:rPr lang="en-GB" sz="1400"/>
              <a:t>For example, both CoC-D and CoC use Co5; if CoC-D detects soft errors and CoC is invoked to correct soft errors, CoC can save the time of computing Co5 and its corresponding summation So5, since they have been computed by CoC-D.</a:t>
            </a:r>
            <a:endParaRPr sz="1400"/>
          </a:p>
        </p:txBody>
      </p:sp>
      <p:pic>
        <p:nvPicPr>
          <p:cNvPr id="840" name="Google Shape;840;p33"/>
          <p:cNvPicPr preferRelativeResize="0"/>
          <p:nvPr/>
        </p:nvPicPr>
        <p:blipFill rotWithShape="1">
          <a:blip r:embed="rId3">
            <a:alphaModFix/>
          </a:blip>
          <a:srcRect/>
          <a:stretch/>
        </p:blipFill>
        <p:spPr>
          <a:xfrm>
            <a:off x="2895600" y="1152473"/>
            <a:ext cx="2926325" cy="1953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Code Ref</a:t>
            </a:r>
            <a:endParaRPr/>
          </a:p>
        </p:txBody>
      </p:sp>
      <p:sp>
        <p:nvSpPr>
          <p:cNvPr id="846" name="Google Shape;846;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https://oneapi-src.github.io/oneDNN/v0/index.html</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GB" u="sng">
                <a:solidFill>
                  <a:schemeClr val="hlink"/>
                </a:solidFill>
                <a:hlinkClick r:id="rId3"/>
              </a:rPr>
              <a:t>https://github.com/oneapi-src/oneDNN/blob/master/examples/cnn_inference_f32.cpp</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a:t>https://github.com/oneapi-src/oneDNN/blob/master/examples/cnn_inference_int8.cpp</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g1fc2ea94b88_0_1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Assignment</a:t>
            </a:r>
            <a:endParaRPr/>
          </a:p>
        </p:txBody>
      </p:sp>
      <p:sp>
        <p:nvSpPr>
          <p:cNvPr id="852" name="Google Shape;852;g1fc2ea94b88_0_1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17500" algn="l" rtl="0">
              <a:lnSpc>
                <a:spcPct val="105000"/>
              </a:lnSpc>
              <a:spcBef>
                <a:spcPts val="0"/>
              </a:spcBef>
              <a:spcAft>
                <a:spcPts val="0"/>
              </a:spcAft>
              <a:buSzPts val="1400"/>
              <a:buChar char="●"/>
            </a:pPr>
            <a:r>
              <a:rPr lang="en-GB" sz="1400" b="1"/>
              <a:t>Implement </a:t>
            </a:r>
            <a:r>
              <a:rPr lang="en-GB" sz="1400">
                <a:solidFill>
                  <a:schemeClr val="dk1"/>
                </a:solidFill>
              </a:rPr>
              <a:t>Multischeme Workflow for Soft Error Protection</a:t>
            </a:r>
            <a:endParaRPr sz="1400">
              <a:solidFill>
                <a:schemeClr val="dk1"/>
              </a:solidFill>
            </a:endParaRPr>
          </a:p>
          <a:p>
            <a:pPr marL="457200" lvl="0" indent="0" algn="l" rtl="0">
              <a:lnSpc>
                <a:spcPct val="105000"/>
              </a:lnSpc>
              <a:spcBef>
                <a:spcPts val="0"/>
              </a:spcBef>
              <a:spcAft>
                <a:spcPts val="0"/>
              </a:spcAft>
              <a:buNone/>
            </a:pPr>
            <a:endParaRPr sz="1400" b="1"/>
          </a:p>
          <a:p>
            <a:pPr marL="457200" lvl="0" indent="-317500" algn="l" rtl="0">
              <a:lnSpc>
                <a:spcPct val="105000"/>
              </a:lnSpc>
              <a:spcBef>
                <a:spcPts val="0"/>
              </a:spcBef>
              <a:spcAft>
                <a:spcPts val="0"/>
              </a:spcAft>
              <a:buSzPts val="1400"/>
              <a:buChar char="●"/>
            </a:pPr>
            <a:r>
              <a:rPr lang="en-GB" sz="1400" b="1"/>
              <a:t>If soft errors exist in Co1/Co2 (any of them), error detection and correction is still possible. </a:t>
            </a:r>
            <a:endParaRPr sz="1400" b="1"/>
          </a:p>
          <a:p>
            <a:pPr marL="457200" lvl="0" indent="0" algn="l" rtl="0">
              <a:lnSpc>
                <a:spcPct val="105000"/>
              </a:lnSpc>
              <a:spcBef>
                <a:spcPts val="0"/>
              </a:spcBef>
              <a:spcAft>
                <a:spcPts val="0"/>
              </a:spcAft>
              <a:buNone/>
            </a:pPr>
            <a:r>
              <a:rPr lang="en-GB" sz="1400" b="1"/>
              <a:t>                                             - Justify or Refute</a:t>
            </a:r>
            <a:endParaRPr sz="1400" b="1"/>
          </a:p>
          <a:p>
            <a:pPr marL="0" lvl="0" indent="0" algn="l" rtl="0">
              <a:lnSpc>
                <a:spcPct val="115000"/>
              </a:lnSpc>
              <a:spcBef>
                <a:spcPts val="1200"/>
              </a:spcBef>
              <a:spcAft>
                <a:spcPts val="1200"/>
              </a:spcAft>
              <a:buSzPts val="1800"/>
              <a:buNone/>
            </a:pP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39285"/>
              <a:buFont typeface="Arial"/>
              <a:buNone/>
            </a:pPr>
            <a:r>
              <a:rPr lang="en-GB">
                <a:solidFill>
                  <a:schemeClr val="dk2"/>
                </a:solidFill>
              </a:rPr>
              <a:t>Ref:</a:t>
            </a:r>
            <a:endParaRPr/>
          </a:p>
        </p:txBody>
      </p:sp>
      <p:sp>
        <p:nvSpPr>
          <p:cNvPr id="858" name="Google Shape;858;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ts val="1100"/>
              <a:buFont typeface="Arial"/>
              <a:buNone/>
            </a:pPr>
            <a:r>
              <a:rPr lang="en-GB" sz="1400"/>
              <a:t>https://www.researchgate.net/publication/348144782_FT-CNN_Algorithm-Based_Fault_Tolerance_for_Convolutional_Neural_Networks</a:t>
            </a:r>
            <a:endParaRPr sz="1400"/>
          </a:p>
          <a:p>
            <a:pPr marL="0" lvl="0" indent="0" algn="l" rtl="0">
              <a:lnSpc>
                <a:spcPct val="115000"/>
              </a:lnSpc>
              <a:spcBef>
                <a:spcPts val="0"/>
              </a:spcBef>
              <a:spcAft>
                <a:spcPts val="1200"/>
              </a:spcAft>
              <a:buSzPts val="1800"/>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g1fc2ea94b88_0_72"/>
          <p:cNvGrpSpPr/>
          <p:nvPr/>
        </p:nvGrpSpPr>
        <p:grpSpPr>
          <a:xfrm>
            <a:off x="234695" y="1057276"/>
            <a:ext cx="8610600" cy="1096134"/>
            <a:chOff x="234695" y="1409702"/>
            <a:chExt cx="8610600" cy="1461512"/>
          </a:xfrm>
        </p:grpSpPr>
        <p:pic>
          <p:nvPicPr>
            <p:cNvPr id="122" name="Google Shape;122;g1fc2ea94b88_0_72"/>
            <p:cNvPicPr preferRelativeResize="0"/>
            <p:nvPr/>
          </p:nvPicPr>
          <p:blipFill rotWithShape="1">
            <a:blip r:embed="rId3">
              <a:alphaModFix/>
            </a:blip>
            <a:srcRect/>
            <a:stretch/>
          </p:blipFill>
          <p:spPr>
            <a:xfrm>
              <a:off x="234695" y="2154935"/>
              <a:ext cx="8610600" cy="716279"/>
            </a:xfrm>
            <a:prstGeom prst="rect">
              <a:avLst/>
            </a:prstGeom>
            <a:noFill/>
            <a:ln>
              <a:noFill/>
            </a:ln>
          </p:spPr>
        </p:pic>
        <p:sp>
          <p:nvSpPr>
            <p:cNvPr id="123" name="Google Shape;123;g1fc2ea94b88_0_72"/>
            <p:cNvSpPr/>
            <p:nvPr/>
          </p:nvSpPr>
          <p:spPr>
            <a:xfrm>
              <a:off x="5260689" y="1409702"/>
              <a:ext cx="268604" cy="888364"/>
            </a:xfrm>
            <a:custGeom>
              <a:avLst/>
              <a:gdLst/>
              <a:ahLst/>
              <a:cxnLst/>
              <a:rect l="l" t="t" r="r" b="b"/>
              <a:pathLst>
                <a:path w="268604" h="888364" extrusionOk="0">
                  <a:moveTo>
                    <a:pt x="27039" y="646348"/>
                  </a:moveTo>
                  <a:lnTo>
                    <a:pt x="17044" y="647694"/>
                  </a:lnTo>
                  <a:lnTo>
                    <a:pt x="8353" y="652814"/>
                  </a:lnTo>
                  <a:lnTo>
                    <a:pt x="2503" y="660599"/>
                  </a:lnTo>
                  <a:lnTo>
                    <a:pt x="0" y="670009"/>
                  </a:lnTo>
                  <a:lnTo>
                    <a:pt x="1346" y="680004"/>
                  </a:lnTo>
                  <a:lnTo>
                    <a:pt x="73287" y="887886"/>
                  </a:lnTo>
                  <a:lnTo>
                    <a:pt x="94937" y="863349"/>
                  </a:lnTo>
                  <a:lnTo>
                    <a:pt x="78131" y="863349"/>
                  </a:lnTo>
                  <a:lnTo>
                    <a:pt x="68817" y="859476"/>
                  </a:lnTo>
                  <a:lnTo>
                    <a:pt x="61951" y="852573"/>
                  </a:lnTo>
                  <a:lnTo>
                    <a:pt x="58174" y="843598"/>
                  </a:lnTo>
                  <a:lnTo>
                    <a:pt x="58131" y="833512"/>
                  </a:lnTo>
                  <a:lnTo>
                    <a:pt x="76328" y="741336"/>
                  </a:lnTo>
                  <a:lnTo>
                    <a:pt x="49354" y="663392"/>
                  </a:lnTo>
                  <a:lnTo>
                    <a:pt x="44234" y="654701"/>
                  </a:lnTo>
                  <a:lnTo>
                    <a:pt x="36449" y="648851"/>
                  </a:lnTo>
                  <a:lnTo>
                    <a:pt x="27039" y="646348"/>
                  </a:lnTo>
                  <a:close/>
                </a:path>
                <a:path w="268604" h="888364" extrusionOk="0">
                  <a:moveTo>
                    <a:pt x="76328" y="741336"/>
                  </a:moveTo>
                  <a:lnTo>
                    <a:pt x="58131" y="833512"/>
                  </a:lnTo>
                  <a:lnTo>
                    <a:pt x="58174" y="843598"/>
                  </a:lnTo>
                  <a:lnTo>
                    <a:pt x="61951" y="852573"/>
                  </a:lnTo>
                  <a:lnTo>
                    <a:pt x="68817" y="859476"/>
                  </a:lnTo>
                  <a:lnTo>
                    <a:pt x="78131" y="863349"/>
                  </a:lnTo>
                  <a:lnTo>
                    <a:pt x="88217" y="863306"/>
                  </a:lnTo>
                  <a:lnTo>
                    <a:pt x="97192" y="859530"/>
                  </a:lnTo>
                  <a:lnTo>
                    <a:pt x="104096" y="852663"/>
                  </a:lnTo>
                  <a:lnTo>
                    <a:pt x="107969" y="843351"/>
                  </a:lnTo>
                  <a:lnTo>
                    <a:pt x="110580" y="830124"/>
                  </a:lnTo>
                  <a:lnTo>
                    <a:pt x="107054" y="830124"/>
                  </a:lnTo>
                  <a:lnTo>
                    <a:pt x="64004" y="821625"/>
                  </a:lnTo>
                  <a:lnTo>
                    <a:pt x="92813" y="788975"/>
                  </a:lnTo>
                  <a:lnTo>
                    <a:pt x="76328" y="741336"/>
                  </a:lnTo>
                  <a:close/>
                </a:path>
                <a:path w="268604" h="888364" extrusionOk="0">
                  <a:moveTo>
                    <a:pt x="198199" y="680783"/>
                  </a:moveTo>
                  <a:lnTo>
                    <a:pt x="188776" y="683236"/>
                  </a:lnTo>
                  <a:lnTo>
                    <a:pt x="180738" y="689329"/>
                  </a:lnTo>
                  <a:lnTo>
                    <a:pt x="126166" y="751176"/>
                  </a:lnTo>
                  <a:lnTo>
                    <a:pt x="107969" y="843351"/>
                  </a:lnTo>
                  <a:lnTo>
                    <a:pt x="104096" y="852663"/>
                  </a:lnTo>
                  <a:lnTo>
                    <a:pt x="97192" y="859530"/>
                  </a:lnTo>
                  <a:lnTo>
                    <a:pt x="88217" y="863306"/>
                  </a:lnTo>
                  <a:lnTo>
                    <a:pt x="78131" y="863349"/>
                  </a:lnTo>
                  <a:lnTo>
                    <a:pt x="94937" y="863349"/>
                  </a:lnTo>
                  <a:lnTo>
                    <a:pt x="218829" y="722939"/>
                  </a:lnTo>
                  <a:lnTo>
                    <a:pt x="223873" y="714205"/>
                  </a:lnTo>
                  <a:lnTo>
                    <a:pt x="225133" y="704550"/>
                  </a:lnTo>
                  <a:lnTo>
                    <a:pt x="222681" y="695126"/>
                  </a:lnTo>
                  <a:lnTo>
                    <a:pt x="216589" y="687089"/>
                  </a:lnTo>
                  <a:lnTo>
                    <a:pt x="207855" y="682043"/>
                  </a:lnTo>
                  <a:lnTo>
                    <a:pt x="198199" y="680783"/>
                  </a:lnTo>
                  <a:close/>
                </a:path>
                <a:path w="268604" h="888364" extrusionOk="0">
                  <a:moveTo>
                    <a:pt x="92813" y="788975"/>
                  </a:moveTo>
                  <a:lnTo>
                    <a:pt x="64004" y="821625"/>
                  </a:lnTo>
                  <a:lnTo>
                    <a:pt x="107054" y="830124"/>
                  </a:lnTo>
                  <a:lnTo>
                    <a:pt x="92813" y="788975"/>
                  </a:lnTo>
                  <a:close/>
                </a:path>
                <a:path w="268604" h="888364" extrusionOk="0">
                  <a:moveTo>
                    <a:pt x="126166" y="751176"/>
                  </a:moveTo>
                  <a:lnTo>
                    <a:pt x="92813" y="788975"/>
                  </a:lnTo>
                  <a:lnTo>
                    <a:pt x="107054" y="830124"/>
                  </a:lnTo>
                  <a:lnTo>
                    <a:pt x="110580" y="830124"/>
                  </a:lnTo>
                  <a:lnTo>
                    <a:pt x="126166" y="751176"/>
                  </a:lnTo>
                  <a:close/>
                </a:path>
                <a:path w="268604" h="888364" extrusionOk="0">
                  <a:moveTo>
                    <a:pt x="248570" y="0"/>
                  </a:moveTo>
                  <a:lnTo>
                    <a:pt x="76328" y="741336"/>
                  </a:lnTo>
                  <a:lnTo>
                    <a:pt x="92813" y="788975"/>
                  </a:lnTo>
                  <a:lnTo>
                    <a:pt x="126166" y="751176"/>
                  </a:lnTo>
                  <a:lnTo>
                    <a:pt x="268568" y="29838"/>
                  </a:lnTo>
                  <a:lnTo>
                    <a:pt x="268525" y="19752"/>
                  </a:lnTo>
                  <a:lnTo>
                    <a:pt x="264749" y="10777"/>
                  </a:lnTo>
                  <a:lnTo>
                    <a:pt x="257882" y="3873"/>
                  </a:lnTo>
                  <a:lnTo>
                    <a:pt x="248570" y="0"/>
                  </a:lnTo>
                  <a:close/>
                </a:path>
              </a:pathLst>
            </a:custGeom>
            <a:solidFill>
              <a:srgbClr val="37609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4" name="Google Shape;124;g1fc2ea94b88_0_72"/>
          <p:cNvSpPr txBox="1">
            <a:spLocks noGrp="1"/>
          </p:cNvSpPr>
          <p:nvPr>
            <p:ph type="title"/>
          </p:nvPr>
        </p:nvSpPr>
        <p:spPr>
          <a:xfrm>
            <a:off x="944054" y="141350"/>
            <a:ext cx="72561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dirty="0"/>
              <a:t>CONV Layer Tensor Computation</a:t>
            </a:r>
            <a:endParaRPr dirty="0"/>
          </a:p>
        </p:txBody>
      </p:sp>
      <p:sp>
        <p:nvSpPr>
          <p:cNvPr id="125" name="Google Shape;125;g1fc2ea94b88_0_72"/>
          <p:cNvSpPr txBox="1"/>
          <p:nvPr/>
        </p:nvSpPr>
        <p:spPr>
          <a:xfrm>
            <a:off x="4401026" y="676275"/>
            <a:ext cx="4651500" cy="936300"/>
          </a:xfrm>
          <a:prstGeom prst="rect">
            <a:avLst/>
          </a:prstGeom>
          <a:noFill/>
          <a:ln>
            <a:noFill/>
          </a:ln>
        </p:spPr>
        <p:txBody>
          <a:bodyPr spcFirstLastPara="1" wrap="square" lIns="0" tIns="104125" rIns="0" bIns="0" anchor="t" anchorCtr="0">
            <a:spAutoFit/>
          </a:bodyPr>
          <a:lstStyle/>
          <a:p>
            <a:pPr marL="12700" marR="0" lvl="0" indent="0" algn="l" rtl="0">
              <a:lnSpc>
                <a:spcPct val="100000"/>
              </a:lnSpc>
              <a:spcBef>
                <a:spcPts val="0"/>
              </a:spcBef>
              <a:spcAft>
                <a:spcPts val="0"/>
              </a:spcAft>
              <a:buNone/>
            </a:pPr>
            <a:r>
              <a:rPr lang="en-GB" sz="2400" b="1">
                <a:solidFill>
                  <a:srgbClr val="376092"/>
                </a:solidFill>
                <a:latin typeface="Arial"/>
                <a:ea typeface="Arial"/>
                <a:cs typeface="Arial"/>
                <a:sym typeface="Arial"/>
              </a:rPr>
              <a:t>Input fmaps (I)</a:t>
            </a:r>
            <a:endParaRPr sz="2400">
              <a:solidFill>
                <a:schemeClr val="dk1"/>
              </a:solidFill>
              <a:latin typeface="Arial"/>
              <a:ea typeface="Arial"/>
              <a:cs typeface="Arial"/>
              <a:sym typeface="Arial"/>
            </a:endParaRPr>
          </a:p>
          <a:p>
            <a:pPr marL="2101215" marR="0" lvl="0" indent="0" algn="l" rtl="0">
              <a:lnSpc>
                <a:spcPct val="100000"/>
              </a:lnSpc>
              <a:spcBef>
                <a:spcPts val="720"/>
              </a:spcBef>
              <a:spcAft>
                <a:spcPts val="0"/>
              </a:spcAft>
              <a:buNone/>
            </a:pPr>
            <a:r>
              <a:rPr lang="en-GB" sz="2400" b="1">
                <a:solidFill>
                  <a:srgbClr val="007D00"/>
                </a:solidFill>
                <a:latin typeface="Arial"/>
                <a:ea typeface="Arial"/>
                <a:cs typeface="Arial"/>
                <a:sym typeface="Arial"/>
              </a:rPr>
              <a:t>Filter weights (W)</a:t>
            </a:r>
            <a:endParaRPr sz="2400">
              <a:solidFill>
                <a:schemeClr val="dk1"/>
              </a:solidFill>
              <a:latin typeface="Arial"/>
              <a:ea typeface="Arial"/>
              <a:cs typeface="Arial"/>
              <a:sym typeface="Arial"/>
            </a:endParaRPr>
          </a:p>
        </p:txBody>
      </p:sp>
      <p:grpSp>
        <p:nvGrpSpPr>
          <p:cNvPr id="126" name="Google Shape;126;g1fc2ea94b88_0_72"/>
          <p:cNvGrpSpPr/>
          <p:nvPr/>
        </p:nvGrpSpPr>
        <p:grpSpPr>
          <a:xfrm>
            <a:off x="790152" y="1056930"/>
            <a:ext cx="7127661" cy="666273"/>
            <a:chOff x="790152" y="1409240"/>
            <a:chExt cx="7127661" cy="888364"/>
          </a:xfrm>
        </p:grpSpPr>
        <p:sp>
          <p:nvSpPr>
            <p:cNvPr id="127" name="Google Shape;127;g1fc2ea94b88_0_72"/>
            <p:cNvSpPr/>
            <p:nvPr/>
          </p:nvSpPr>
          <p:spPr>
            <a:xfrm>
              <a:off x="7691118" y="1865800"/>
              <a:ext cx="226695" cy="431800"/>
            </a:xfrm>
            <a:custGeom>
              <a:avLst/>
              <a:gdLst/>
              <a:ahLst/>
              <a:cxnLst/>
              <a:rect l="l" t="t" r="r" b="b"/>
              <a:pathLst>
                <a:path w="226695" h="431800" extrusionOk="0">
                  <a:moveTo>
                    <a:pt x="27751" y="220438"/>
                  </a:moveTo>
                  <a:lnTo>
                    <a:pt x="18057" y="221359"/>
                  </a:lnTo>
                  <a:lnTo>
                    <a:pt x="9151" y="226094"/>
                  </a:lnTo>
                  <a:lnTo>
                    <a:pt x="2780" y="233914"/>
                  </a:lnTo>
                  <a:lnTo>
                    <a:pt x="0" y="243246"/>
                  </a:lnTo>
                  <a:lnTo>
                    <a:pt x="920" y="252940"/>
                  </a:lnTo>
                  <a:lnTo>
                    <a:pt x="5656" y="261846"/>
                  </a:lnTo>
                  <a:lnTo>
                    <a:pt x="145332" y="431788"/>
                  </a:lnTo>
                  <a:lnTo>
                    <a:pt x="154857" y="407098"/>
                  </a:lnTo>
                  <a:lnTo>
                    <a:pt x="141350" y="407098"/>
                  </a:lnTo>
                  <a:lnTo>
                    <a:pt x="131271" y="406701"/>
                  </a:lnTo>
                  <a:lnTo>
                    <a:pt x="122434" y="402613"/>
                  </a:lnTo>
                  <a:lnTo>
                    <a:pt x="115775" y="395509"/>
                  </a:lnTo>
                  <a:lnTo>
                    <a:pt x="112230" y="386066"/>
                  </a:lnTo>
                  <a:lnTo>
                    <a:pt x="97273" y="293310"/>
                  </a:lnTo>
                  <a:lnTo>
                    <a:pt x="44903" y="229589"/>
                  </a:lnTo>
                  <a:lnTo>
                    <a:pt x="37083" y="223218"/>
                  </a:lnTo>
                  <a:lnTo>
                    <a:pt x="27751" y="220438"/>
                  </a:lnTo>
                  <a:close/>
                </a:path>
                <a:path w="226695" h="431800" extrusionOk="0">
                  <a:moveTo>
                    <a:pt x="97273" y="293310"/>
                  </a:moveTo>
                  <a:lnTo>
                    <a:pt x="112230" y="386066"/>
                  </a:lnTo>
                  <a:lnTo>
                    <a:pt x="141350" y="407098"/>
                  </a:lnTo>
                  <a:lnTo>
                    <a:pt x="150793" y="403553"/>
                  </a:lnTo>
                  <a:lnTo>
                    <a:pt x="157897" y="396894"/>
                  </a:lnTo>
                  <a:lnTo>
                    <a:pt x="161986" y="388057"/>
                  </a:lnTo>
                  <a:lnTo>
                    <a:pt x="162383" y="377978"/>
                  </a:lnTo>
                  <a:lnTo>
                    <a:pt x="161560" y="372879"/>
                  </a:lnTo>
                  <a:lnTo>
                    <a:pt x="113608" y="372879"/>
                  </a:lnTo>
                  <a:lnTo>
                    <a:pt x="129281" y="332254"/>
                  </a:lnTo>
                  <a:lnTo>
                    <a:pt x="97273" y="293310"/>
                  </a:lnTo>
                  <a:close/>
                </a:path>
                <a:path w="226695" h="431800" extrusionOk="0">
                  <a:moveTo>
                    <a:pt x="200012" y="192019"/>
                  </a:moveTo>
                  <a:lnTo>
                    <a:pt x="190520" y="194192"/>
                  </a:lnTo>
                  <a:lnTo>
                    <a:pt x="182535" y="199765"/>
                  </a:lnTo>
                  <a:lnTo>
                    <a:pt x="177115" y="208271"/>
                  </a:lnTo>
                  <a:lnTo>
                    <a:pt x="147426" y="285224"/>
                  </a:lnTo>
                  <a:lnTo>
                    <a:pt x="162383" y="377978"/>
                  </a:lnTo>
                  <a:lnTo>
                    <a:pt x="161986" y="388057"/>
                  </a:lnTo>
                  <a:lnTo>
                    <a:pt x="157897" y="396894"/>
                  </a:lnTo>
                  <a:lnTo>
                    <a:pt x="150793" y="403553"/>
                  </a:lnTo>
                  <a:lnTo>
                    <a:pt x="141350" y="407098"/>
                  </a:lnTo>
                  <a:lnTo>
                    <a:pt x="154857" y="407098"/>
                  </a:lnTo>
                  <a:lnTo>
                    <a:pt x="224510" y="226555"/>
                  </a:lnTo>
                  <a:lnTo>
                    <a:pt x="226206" y="216612"/>
                  </a:lnTo>
                  <a:lnTo>
                    <a:pt x="224033" y="207121"/>
                  </a:lnTo>
                  <a:lnTo>
                    <a:pt x="218460" y="199136"/>
                  </a:lnTo>
                  <a:lnTo>
                    <a:pt x="209954" y="193715"/>
                  </a:lnTo>
                  <a:lnTo>
                    <a:pt x="200012" y="192019"/>
                  </a:lnTo>
                  <a:close/>
                </a:path>
                <a:path w="226695" h="431800" extrusionOk="0">
                  <a:moveTo>
                    <a:pt x="129281" y="332254"/>
                  </a:moveTo>
                  <a:lnTo>
                    <a:pt x="113608" y="372879"/>
                  </a:lnTo>
                  <a:lnTo>
                    <a:pt x="156929" y="365894"/>
                  </a:lnTo>
                  <a:lnTo>
                    <a:pt x="129281" y="332254"/>
                  </a:lnTo>
                  <a:close/>
                </a:path>
                <a:path w="226695" h="431800" extrusionOk="0">
                  <a:moveTo>
                    <a:pt x="147426" y="285224"/>
                  </a:moveTo>
                  <a:lnTo>
                    <a:pt x="129281" y="332254"/>
                  </a:lnTo>
                  <a:lnTo>
                    <a:pt x="156929" y="365894"/>
                  </a:lnTo>
                  <a:lnTo>
                    <a:pt x="113608" y="372879"/>
                  </a:lnTo>
                  <a:lnTo>
                    <a:pt x="161560" y="372879"/>
                  </a:lnTo>
                  <a:lnTo>
                    <a:pt x="147426" y="285224"/>
                  </a:lnTo>
                  <a:close/>
                </a:path>
                <a:path w="226695" h="431800" extrusionOk="0">
                  <a:moveTo>
                    <a:pt x="75706" y="0"/>
                  </a:moveTo>
                  <a:lnTo>
                    <a:pt x="66263" y="3544"/>
                  </a:lnTo>
                  <a:lnTo>
                    <a:pt x="59159" y="10203"/>
                  </a:lnTo>
                  <a:lnTo>
                    <a:pt x="55070" y="19041"/>
                  </a:lnTo>
                  <a:lnTo>
                    <a:pt x="54673" y="29119"/>
                  </a:lnTo>
                  <a:lnTo>
                    <a:pt x="97273" y="293310"/>
                  </a:lnTo>
                  <a:lnTo>
                    <a:pt x="129281" y="332254"/>
                  </a:lnTo>
                  <a:lnTo>
                    <a:pt x="147426" y="285224"/>
                  </a:lnTo>
                  <a:lnTo>
                    <a:pt x="104825" y="21032"/>
                  </a:lnTo>
                  <a:lnTo>
                    <a:pt x="75706" y="0"/>
                  </a:lnTo>
                  <a:close/>
                </a:path>
              </a:pathLst>
            </a:custGeom>
            <a:solidFill>
              <a:srgbClr val="007D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g1fc2ea94b88_0_72"/>
            <p:cNvSpPr/>
            <p:nvPr/>
          </p:nvSpPr>
          <p:spPr>
            <a:xfrm>
              <a:off x="790152" y="1409240"/>
              <a:ext cx="454659" cy="888364"/>
            </a:xfrm>
            <a:custGeom>
              <a:avLst/>
              <a:gdLst/>
              <a:ahLst/>
              <a:cxnLst/>
              <a:rect l="l" t="t" r="r" b="b"/>
              <a:pathLst>
                <a:path w="454659" h="888364" extrusionOk="0">
                  <a:moveTo>
                    <a:pt x="23180" y="641696"/>
                  </a:moveTo>
                  <a:lnTo>
                    <a:pt x="13495" y="644514"/>
                  </a:lnTo>
                  <a:lnTo>
                    <a:pt x="5906" y="650615"/>
                  </a:lnTo>
                  <a:lnTo>
                    <a:pt x="1159" y="659117"/>
                  </a:lnTo>
                  <a:lnTo>
                    <a:pt x="0" y="669137"/>
                  </a:lnTo>
                  <a:lnTo>
                    <a:pt x="18449" y="888339"/>
                  </a:lnTo>
                  <a:lnTo>
                    <a:pt x="47975" y="868199"/>
                  </a:lnTo>
                  <a:lnTo>
                    <a:pt x="38981" y="868199"/>
                  </a:lnTo>
                  <a:lnTo>
                    <a:pt x="29196" y="865753"/>
                  </a:lnTo>
                  <a:lnTo>
                    <a:pt x="21126" y="859703"/>
                  </a:lnTo>
                  <a:lnTo>
                    <a:pt x="16174" y="851318"/>
                  </a:lnTo>
                  <a:lnTo>
                    <a:pt x="14727" y="841689"/>
                  </a:lnTo>
                  <a:lnTo>
                    <a:pt x="17173" y="831904"/>
                  </a:lnTo>
                  <a:lnTo>
                    <a:pt x="57538" y="747067"/>
                  </a:lnTo>
                  <a:lnTo>
                    <a:pt x="50620" y="664876"/>
                  </a:lnTo>
                  <a:lnTo>
                    <a:pt x="47802" y="655191"/>
                  </a:lnTo>
                  <a:lnTo>
                    <a:pt x="41701" y="647602"/>
                  </a:lnTo>
                  <a:lnTo>
                    <a:pt x="33199" y="642855"/>
                  </a:lnTo>
                  <a:lnTo>
                    <a:pt x="23180" y="641696"/>
                  </a:lnTo>
                  <a:close/>
                </a:path>
                <a:path w="454659" h="888364" extrusionOk="0">
                  <a:moveTo>
                    <a:pt x="57538" y="747067"/>
                  </a:moveTo>
                  <a:lnTo>
                    <a:pt x="17173" y="831904"/>
                  </a:lnTo>
                  <a:lnTo>
                    <a:pt x="14727" y="841689"/>
                  </a:lnTo>
                  <a:lnTo>
                    <a:pt x="16174" y="851318"/>
                  </a:lnTo>
                  <a:lnTo>
                    <a:pt x="21126" y="859703"/>
                  </a:lnTo>
                  <a:lnTo>
                    <a:pt x="29196" y="865753"/>
                  </a:lnTo>
                  <a:lnTo>
                    <a:pt x="38981" y="868199"/>
                  </a:lnTo>
                  <a:lnTo>
                    <a:pt x="48610" y="866752"/>
                  </a:lnTo>
                  <a:lnTo>
                    <a:pt x="56995" y="861800"/>
                  </a:lnTo>
                  <a:lnTo>
                    <a:pt x="63045" y="853730"/>
                  </a:lnTo>
                  <a:lnTo>
                    <a:pt x="69250" y="840688"/>
                  </a:lnTo>
                  <a:lnTo>
                    <a:pt x="65418" y="840688"/>
                  </a:lnTo>
                  <a:lnTo>
                    <a:pt x="25795" y="821835"/>
                  </a:lnTo>
                  <a:lnTo>
                    <a:pt x="61766" y="797299"/>
                  </a:lnTo>
                  <a:lnTo>
                    <a:pt x="57538" y="747067"/>
                  </a:lnTo>
                  <a:close/>
                </a:path>
                <a:path w="454659" h="888364" extrusionOk="0">
                  <a:moveTo>
                    <a:pt x="190579" y="718439"/>
                  </a:moveTo>
                  <a:lnTo>
                    <a:pt x="180842" y="718492"/>
                  </a:lnTo>
                  <a:lnTo>
                    <a:pt x="171550" y="722415"/>
                  </a:lnTo>
                  <a:lnTo>
                    <a:pt x="103411" y="768893"/>
                  </a:lnTo>
                  <a:lnTo>
                    <a:pt x="63045" y="853730"/>
                  </a:lnTo>
                  <a:lnTo>
                    <a:pt x="56995" y="861800"/>
                  </a:lnTo>
                  <a:lnTo>
                    <a:pt x="48610" y="866752"/>
                  </a:lnTo>
                  <a:lnTo>
                    <a:pt x="38981" y="868199"/>
                  </a:lnTo>
                  <a:lnTo>
                    <a:pt x="47975" y="868199"/>
                  </a:lnTo>
                  <a:lnTo>
                    <a:pt x="200176" y="764380"/>
                  </a:lnTo>
                  <a:lnTo>
                    <a:pt x="207218" y="757160"/>
                  </a:lnTo>
                  <a:lnTo>
                    <a:pt x="210821" y="748114"/>
                  </a:lnTo>
                  <a:lnTo>
                    <a:pt x="210768" y="738377"/>
                  </a:lnTo>
                  <a:lnTo>
                    <a:pt x="206846" y="729085"/>
                  </a:lnTo>
                  <a:lnTo>
                    <a:pt x="199626" y="722042"/>
                  </a:lnTo>
                  <a:lnTo>
                    <a:pt x="190579" y="718439"/>
                  </a:lnTo>
                  <a:close/>
                </a:path>
                <a:path w="454659" h="888364" extrusionOk="0">
                  <a:moveTo>
                    <a:pt x="61766" y="797299"/>
                  </a:moveTo>
                  <a:lnTo>
                    <a:pt x="25795" y="821835"/>
                  </a:lnTo>
                  <a:lnTo>
                    <a:pt x="65418" y="840688"/>
                  </a:lnTo>
                  <a:lnTo>
                    <a:pt x="61766" y="797299"/>
                  </a:lnTo>
                  <a:close/>
                </a:path>
                <a:path w="454659" h="888364" extrusionOk="0">
                  <a:moveTo>
                    <a:pt x="103411" y="768893"/>
                  </a:moveTo>
                  <a:lnTo>
                    <a:pt x="61766" y="797299"/>
                  </a:lnTo>
                  <a:lnTo>
                    <a:pt x="65418" y="840688"/>
                  </a:lnTo>
                  <a:lnTo>
                    <a:pt x="69250" y="840688"/>
                  </a:lnTo>
                  <a:lnTo>
                    <a:pt x="103411" y="768893"/>
                  </a:lnTo>
                  <a:close/>
                </a:path>
                <a:path w="454659" h="888364" extrusionOk="0">
                  <a:moveTo>
                    <a:pt x="430175" y="0"/>
                  </a:moveTo>
                  <a:lnTo>
                    <a:pt x="420545" y="1446"/>
                  </a:lnTo>
                  <a:lnTo>
                    <a:pt x="412161" y="6398"/>
                  </a:lnTo>
                  <a:lnTo>
                    <a:pt x="406111" y="14468"/>
                  </a:lnTo>
                  <a:lnTo>
                    <a:pt x="57538" y="747067"/>
                  </a:lnTo>
                  <a:lnTo>
                    <a:pt x="61766" y="797299"/>
                  </a:lnTo>
                  <a:lnTo>
                    <a:pt x="103411" y="768893"/>
                  </a:lnTo>
                  <a:lnTo>
                    <a:pt x="451983" y="36294"/>
                  </a:lnTo>
                  <a:lnTo>
                    <a:pt x="454429" y="26509"/>
                  </a:lnTo>
                  <a:lnTo>
                    <a:pt x="452982" y="16879"/>
                  </a:lnTo>
                  <a:lnTo>
                    <a:pt x="448030" y="8495"/>
                  </a:lnTo>
                  <a:lnTo>
                    <a:pt x="439960" y="2445"/>
                  </a:lnTo>
                  <a:lnTo>
                    <a:pt x="430175" y="0"/>
                  </a:lnTo>
                  <a:close/>
                </a:path>
              </a:pathLst>
            </a:custGeom>
            <a:solidFill>
              <a:srgbClr val="C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9" name="Google Shape;129;g1fc2ea94b88_0_72"/>
          <p:cNvSpPr txBox="1"/>
          <p:nvPr/>
        </p:nvSpPr>
        <p:spPr>
          <a:xfrm>
            <a:off x="111364" y="704344"/>
            <a:ext cx="4018200" cy="880500"/>
          </a:xfrm>
          <a:prstGeom prst="rect">
            <a:avLst/>
          </a:prstGeom>
          <a:noFill/>
          <a:ln>
            <a:noFill/>
          </a:ln>
        </p:spPr>
        <p:txBody>
          <a:bodyPr spcFirstLastPara="1" wrap="square" lIns="0" tIns="76200" rIns="0" bIns="0" anchor="t" anchorCtr="0">
            <a:spAutoFit/>
          </a:bodyPr>
          <a:lstStyle/>
          <a:p>
            <a:pPr marL="12700" marR="0" lvl="0" indent="0" algn="l" rtl="0">
              <a:lnSpc>
                <a:spcPct val="100000"/>
              </a:lnSpc>
              <a:spcBef>
                <a:spcPts val="0"/>
              </a:spcBef>
              <a:spcAft>
                <a:spcPts val="0"/>
              </a:spcAft>
              <a:buNone/>
            </a:pPr>
            <a:r>
              <a:rPr lang="en-GB" sz="2400" b="1" dirty="0">
                <a:solidFill>
                  <a:srgbClr val="C00000"/>
                </a:solidFill>
                <a:latin typeface="Arial"/>
                <a:ea typeface="Arial"/>
                <a:cs typeface="Arial"/>
                <a:sym typeface="Arial"/>
              </a:rPr>
              <a:t>Output </a:t>
            </a:r>
            <a:r>
              <a:rPr lang="en-GB" sz="2400" b="1" dirty="0" err="1">
                <a:solidFill>
                  <a:srgbClr val="C00000"/>
                </a:solidFill>
                <a:latin typeface="Arial"/>
                <a:ea typeface="Arial"/>
                <a:cs typeface="Arial"/>
                <a:sym typeface="Arial"/>
              </a:rPr>
              <a:t>fmaps</a:t>
            </a:r>
            <a:r>
              <a:rPr lang="en-GB" sz="2400" b="1" dirty="0">
                <a:solidFill>
                  <a:srgbClr val="C00000"/>
                </a:solidFill>
                <a:latin typeface="Arial"/>
                <a:ea typeface="Arial"/>
                <a:cs typeface="Arial"/>
                <a:sym typeface="Arial"/>
              </a:rPr>
              <a:t> (O)</a:t>
            </a:r>
            <a:endParaRPr sz="2400" dirty="0">
              <a:solidFill>
                <a:schemeClr val="dk1"/>
              </a:solidFill>
              <a:latin typeface="Arial"/>
              <a:ea typeface="Arial"/>
              <a:cs typeface="Arial"/>
              <a:sym typeface="Arial"/>
            </a:endParaRPr>
          </a:p>
          <a:p>
            <a:pPr marL="2513330" marR="0" lvl="0" indent="0" algn="l" rtl="0">
              <a:lnSpc>
                <a:spcPct val="100000"/>
              </a:lnSpc>
              <a:spcBef>
                <a:spcPts val="505"/>
              </a:spcBef>
              <a:spcAft>
                <a:spcPts val="0"/>
              </a:spcAft>
              <a:buNone/>
            </a:pPr>
            <a:r>
              <a:rPr lang="en-GB" sz="2400" b="1" dirty="0">
                <a:solidFill>
                  <a:srgbClr val="404040"/>
                </a:solidFill>
                <a:latin typeface="Arial"/>
                <a:ea typeface="Arial"/>
                <a:cs typeface="Arial"/>
                <a:sym typeface="Arial"/>
              </a:rPr>
              <a:t>Biases (B)</a:t>
            </a:r>
            <a:endParaRPr sz="2400" dirty="0">
              <a:solidFill>
                <a:schemeClr val="dk1"/>
              </a:solidFill>
              <a:latin typeface="Arial"/>
              <a:ea typeface="Arial"/>
              <a:cs typeface="Arial"/>
              <a:sym typeface="Arial"/>
            </a:endParaRPr>
          </a:p>
        </p:txBody>
      </p:sp>
      <p:grpSp>
        <p:nvGrpSpPr>
          <p:cNvPr id="130" name="Google Shape;130;g1fc2ea94b88_0_72"/>
          <p:cNvGrpSpPr/>
          <p:nvPr/>
        </p:nvGrpSpPr>
        <p:grpSpPr>
          <a:xfrm>
            <a:off x="300779" y="1413650"/>
            <a:ext cx="8374590" cy="627754"/>
            <a:chOff x="300779" y="1884867"/>
            <a:chExt cx="8374590" cy="837005"/>
          </a:xfrm>
        </p:grpSpPr>
        <p:sp>
          <p:nvSpPr>
            <p:cNvPr id="131" name="Google Shape;131;g1fc2ea94b88_0_72"/>
            <p:cNvSpPr/>
            <p:nvPr/>
          </p:nvSpPr>
          <p:spPr>
            <a:xfrm>
              <a:off x="3169977" y="1884867"/>
              <a:ext cx="215900" cy="412750"/>
            </a:xfrm>
            <a:custGeom>
              <a:avLst/>
              <a:gdLst/>
              <a:ahLst/>
              <a:cxnLst/>
              <a:rect l="l" t="t" r="r" b="b"/>
              <a:pathLst>
                <a:path w="215900" h="412750" extrusionOk="0">
                  <a:moveTo>
                    <a:pt x="21229" y="166335"/>
                  </a:moveTo>
                  <a:lnTo>
                    <a:pt x="11762" y="169815"/>
                  </a:lnTo>
                  <a:lnTo>
                    <a:pt x="4612" y="176426"/>
                  </a:lnTo>
                  <a:lnTo>
                    <a:pt x="464" y="185236"/>
                  </a:lnTo>
                  <a:lnTo>
                    <a:pt x="0" y="195311"/>
                  </a:lnTo>
                  <a:lnTo>
                    <a:pt x="33548" y="412715"/>
                  </a:lnTo>
                  <a:lnTo>
                    <a:pt x="60822" y="391206"/>
                  </a:lnTo>
                  <a:lnTo>
                    <a:pt x="52638" y="391206"/>
                  </a:lnTo>
                  <a:lnTo>
                    <a:pt x="42707" y="389443"/>
                  </a:lnTo>
                  <a:lnTo>
                    <a:pt x="34239" y="383964"/>
                  </a:lnTo>
                  <a:lnTo>
                    <a:pt x="28720" y="375942"/>
                  </a:lnTo>
                  <a:lnTo>
                    <a:pt x="26612" y="366436"/>
                  </a:lnTo>
                  <a:lnTo>
                    <a:pt x="28375" y="356504"/>
                  </a:lnTo>
                  <a:lnTo>
                    <a:pt x="62784" y="269081"/>
                  </a:lnTo>
                  <a:lnTo>
                    <a:pt x="50205" y="187564"/>
                  </a:lnTo>
                  <a:lnTo>
                    <a:pt x="46724" y="178097"/>
                  </a:lnTo>
                  <a:lnTo>
                    <a:pt x="40113" y="170948"/>
                  </a:lnTo>
                  <a:lnTo>
                    <a:pt x="31304" y="166799"/>
                  </a:lnTo>
                  <a:lnTo>
                    <a:pt x="21229" y="166335"/>
                  </a:lnTo>
                  <a:close/>
                </a:path>
                <a:path w="215900" h="412750" extrusionOk="0">
                  <a:moveTo>
                    <a:pt x="62784" y="269081"/>
                  </a:moveTo>
                  <a:lnTo>
                    <a:pt x="28375" y="356504"/>
                  </a:lnTo>
                  <a:lnTo>
                    <a:pt x="26612" y="366436"/>
                  </a:lnTo>
                  <a:lnTo>
                    <a:pt x="28720" y="375942"/>
                  </a:lnTo>
                  <a:lnTo>
                    <a:pt x="34239" y="383964"/>
                  </a:lnTo>
                  <a:lnTo>
                    <a:pt x="42707" y="389443"/>
                  </a:lnTo>
                  <a:lnTo>
                    <a:pt x="52638" y="391206"/>
                  </a:lnTo>
                  <a:lnTo>
                    <a:pt x="62145" y="389098"/>
                  </a:lnTo>
                  <a:lnTo>
                    <a:pt x="70167" y="383579"/>
                  </a:lnTo>
                  <a:lnTo>
                    <a:pt x="75646" y="375110"/>
                  </a:lnTo>
                  <a:lnTo>
                    <a:pt x="80832" y="361934"/>
                  </a:lnTo>
                  <a:lnTo>
                    <a:pt x="77113" y="361934"/>
                  </a:lnTo>
                  <a:lnTo>
                    <a:pt x="36282" y="345863"/>
                  </a:lnTo>
                  <a:lnTo>
                    <a:pt x="70472" y="318900"/>
                  </a:lnTo>
                  <a:lnTo>
                    <a:pt x="62784" y="269081"/>
                  </a:lnTo>
                  <a:close/>
                </a:path>
                <a:path w="215900" h="412750" extrusionOk="0">
                  <a:moveTo>
                    <a:pt x="193530" y="231331"/>
                  </a:moveTo>
                  <a:lnTo>
                    <a:pt x="183819" y="232056"/>
                  </a:lnTo>
                  <a:lnTo>
                    <a:pt x="174820" y="236610"/>
                  </a:lnTo>
                  <a:lnTo>
                    <a:pt x="110055" y="287684"/>
                  </a:lnTo>
                  <a:lnTo>
                    <a:pt x="75646" y="375110"/>
                  </a:lnTo>
                  <a:lnTo>
                    <a:pt x="70167" y="383579"/>
                  </a:lnTo>
                  <a:lnTo>
                    <a:pt x="62145" y="389098"/>
                  </a:lnTo>
                  <a:lnTo>
                    <a:pt x="52638" y="391206"/>
                  </a:lnTo>
                  <a:lnTo>
                    <a:pt x="60822" y="391206"/>
                  </a:lnTo>
                  <a:lnTo>
                    <a:pt x="206277" y="276499"/>
                  </a:lnTo>
                  <a:lnTo>
                    <a:pt x="212804" y="268810"/>
                  </a:lnTo>
                  <a:lnTo>
                    <a:pt x="215773" y="259536"/>
                  </a:lnTo>
                  <a:lnTo>
                    <a:pt x="215048" y="249826"/>
                  </a:lnTo>
                  <a:lnTo>
                    <a:pt x="210493" y="240826"/>
                  </a:lnTo>
                  <a:lnTo>
                    <a:pt x="202803" y="234299"/>
                  </a:lnTo>
                  <a:lnTo>
                    <a:pt x="193530" y="231331"/>
                  </a:lnTo>
                  <a:close/>
                </a:path>
                <a:path w="215900" h="412750" extrusionOk="0">
                  <a:moveTo>
                    <a:pt x="70472" y="318900"/>
                  </a:moveTo>
                  <a:lnTo>
                    <a:pt x="36282" y="345863"/>
                  </a:lnTo>
                  <a:lnTo>
                    <a:pt x="77113" y="361934"/>
                  </a:lnTo>
                  <a:lnTo>
                    <a:pt x="70472" y="318900"/>
                  </a:lnTo>
                  <a:close/>
                </a:path>
                <a:path w="215900" h="412750" extrusionOk="0">
                  <a:moveTo>
                    <a:pt x="110055" y="287684"/>
                  </a:moveTo>
                  <a:lnTo>
                    <a:pt x="70472" y="318900"/>
                  </a:lnTo>
                  <a:lnTo>
                    <a:pt x="77113" y="361934"/>
                  </a:lnTo>
                  <a:lnTo>
                    <a:pt x="80832" y="361934"/>
                  </a:lnTo>
                  <a:lnTo>
                    <a:pt x="110055" y="287684"/>
                  </a:lnTo>
                  <a:close/>
                </a:path>
                <a:path w="215900" h="412750" extrusionOk="0">
                  <a:moveTo>
                    <a:pt x="185363" y="0"/>
                  </a:moveTo>
                  <a:lnTo>
                    <a:pt x="175857" y="2108"/>
                  </a:lnTo>
                  <a:lnTo>
                    <a:pt x="167834" y="7627"/>
                  </a:lnTo>
                  <a:lnTo>
                    <a:pt x="162356" y="16096"/>
                  </a:lnTo>
                  <a:lnTo>
                    <a:pt x="62784" y="269081"/>
                  </a:lnTo>
                  <a:lnTo>
                    <a:pt x="70472" y="318900"/>
                  </a:lnTo>
                  <a:lnTo>
                    <a:pt x="110055" y="287684"/>
                  </a:lnTo>
                  <a:lnTo>
                    <a:pt x="209627" y="34700"/>
                  </a:lnTo>
                  <a:lnTo>
                    <a:pt x="211390" y="24770"/>
                  </a:lnTo>
                  <a:lnTo>
                    <a:pt x="209282" y="15263"/>
                  </a:lnTo>
                  <a:lnTo>
                    <a:pt x="203762" y="7241"/>
                  </a:lnTo>
                  <a:lnTo>
                    <a:pt x="195294" y="1763"/>
                  </a:lnTo>
                  <a:lnTo>
                    <a:pt x="185363" y="0"/>
                  </a:lnTo>
                  <a:close/>
                </a:path>
              </a:pathLst>
            </a:custGeom>
            <a:solidFill>
              <a:srgbClr val="4040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g1fc2ea94b88_0_72"/>
            <p:cNvSpPr/>
            <p:nvPr/>
          </p:nvSpPr>
          <p:spPr>
            <a:xfrm>
              <a:off x="300779" y="2719101"/>
              <a:ext cx="1147445" cy="0"/>
            </a:xfrm>
            <a:custGeom>
              <a:avLst/>
              <a:gdLst/>
              <a:ahLst/>
              <a:cxnLst/>
              <a:rect l="l" t="t" r="r" b="b"/>
              <a:pathLst>
                <a:path w="1147445" h="120000" extrusionOk="0">
                  <a:moveTo>
                    <a:pt x="0" y="0"/>
                  </a:moveTo>
                  <a:lnTo>
                    <a:pt x="1147020" y="0"/>
                  </a:lnTo>
                </a:path>
              </a:pathLst>
            </a:custGeom>
            <a:noFill/>
            <a:ln w="2540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g1fc2ea94b88_0_72"/>
            <p:cNvSpPr/>
            <p:nvPr/>
          </p:nvSpPr>
          <p:spPr>
            <a:xfrm>
              <a:off x="2971800" y="2721872"/>
              <a:ext cx="457200" cy="0"/>
            </a:xfrm>
            <a:custGeom>
              <a:avLst/>
              <a:gdLst/>
              <a:ahLst/>
              <a:cxnLst/>
              <a:rect l="l" t="t" r="r" b="b"/>
              <a:pathLst>
                <a:path w="457200" h="120000" extrusionOk="0">
                  <a:moveTo>
                    <a:pt x="0" y="0"/>
                  </a:moveTo>
                  <a:lnTo>
                    <a:pt x="457200" y="0"/>
                  </a:lnTo>
                </a:path>
              </a:pathLst>
            </a:custGeom>
            <a:noFill/>
            <a:ln w="2540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g1fc2ea94b88_0_72"/>
            <p:cNvSpPr/>
            <p:nvPr/>
          </p:nvSpPr>
          <p:spPr>
            <a:xfrm>
              <a:off x="4892040" y="2719101"/>
              <a:ext cx="2209800" cy="0"/>
            </a:xfrm>
            <a:custGeom>
              <a:avLst/>
              <a:gdLst/>
              <a:ahLst/>
              <a:cxnLst/>
              <a:rect l="l" t="t" r="r" b="b"/>
              <a:pathLst>
                <a:path w="2209800" h="120000" extrusionOk="0">
                  <a:moveTo>
                    <a:pt x="0" y="0"/>
                  </a:moveTo>
                  <a:lnTo>
                    <a:pt x="2209800" y="0"/>
                  </a:lnTo>
                </a:path>
              </a:pathLst>
            </a:custGeom>
            <a:noFill/>
            <a:ln w="25400" cap="flat" cmpd="sng">
              <a:solidFill>
                <a:srgbClr val="37609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g1fc2ea94b88_0_72"/>
            <p:cNvSpPr/>
            <p:nvPr/>
          </p:nvSpPr>
          <p:spPr>
            <a:xfrm>
              <a:off x="7467599" y="2719101"/>
              <a:ext cx="1207770" cy="0"/>
            </a:xfrm>
            <a:custGeom>
              <a:avLst/>
              <a:gdLst/>
              <a:ahLst/>
              <a:cxnLst/>
              <a:rect l="l" t="t" r="r" b="b"/>
              <a:pathLst>
                <a:path w="1207770" h="120000" extrusionOk="0">
                  <a:moveTo>
                    <a:pt x="0" y="0"/>
                  </a:moveTo>
                  <a:lnTo>
                    <a:pt x="1207721" y="0"/>
                  </a:lnTo>
                </a:path>
              </a:pathLst>
            </a:custGeom>
            <a:noFill/>
            <a:ln w="25400" cap="flat" cmpd="sng">
              <a:solidFill>
                <a:srgbClr val="007D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36" name="Google Shape;136;g1fc2ea94b88_0_72"/>
          <p:cNvPicPr preferRelativeResize="0"/>
          <p:nvPr/>
        </p:nvPicPr>
        <p:blipFill rotWithShape="1">
          <a:blip r:embed="rId4">
            <a:alphaModFix/>
          </a:blip>
          <a:srcRect/>
          <a:stretch/>
        </p:blipFill>
        <p:spPr>
          <a:xfrm>
            <a:off x="1606296" y="3211830"/>
            <a:ext cx="4441698" cy="1639062"/>
          </a:xfrm>
          <a:prstGeom prst="rect">
            <a:avLst/>
          </a:prstGeom>
          <a:noFill/>
          <a:ln>
            <a:noFill/>
          </a:ln>
        </p:spPr>
      </p:pic>
      <p:pic>
        <p:nvPicPr>
          <p:cNvPr id="137" name="Google Shape;137;g1fc2ea94b88_0_72"/>
          <p:cNvPicPr preferRelativeResize="0"/>
          <p:nvPr/>
        </p:nvPicPr>
        <p:blipFill rotWithShape="1">
          <a:blip r:embed="rId5">
            <a:alphaModFix/>
          </a:blip>
          <a:srcRect/>
          <a:stretch/>
        </p:blipFill>
        <p:spPr>
          <a:xfrm>
            <a:off x="2215895" y="2366009"/>
            <a:ext cx="3477006" cy="608076"/>
          </a:xfrm>
          <a:prstGeom prst="rect">
            <a:avLst/>
          </a:prstGeom>
          <a:noFill/>
          <a:ln>
            <a:noFill/>
          </a:ln>
        </p:spPr>
      </p:pic>
      <p:sp>
        <p:nvSpPr>
          <p:cNvPr id="138" name="Google Shape;138;g1fc2ea94b88_0_72"/>
          <p:cNvSpPr txBox="1">
            <a:spLocks noGrp="1"/>
          </p:cNvSpPr>
          <p:nvPr>
            <p:ph type="sldNum" idx="12"/>
          </p:nvPr>
        </p:nvSpPr>
        <p:spPr>
          <a:xfrm>
            <a:off x="8740203" y="4920975"/>
            <a:ext cx="190500" cy="126300"/>
          </a:xfrm>
          <a:prstGeom prst="rect">
            <a:avLst/>
          </a:prstGeom>
          <a:noFill/>
          <a:ln>
            <a:noFill/>
          </a:ln>
        </p:spPr>
        <p:txBody>
          <a:bodyPr spcFirstLastPara="1" wrap="square" lIns="0" tIns="3175" rIns="0" bIns="0" anchor="t" anchorCtr="0">
            <a:spAutoFit/>
          </a:bodyPr>
          <a:lstStyle/>
          <a:p>
            <a:pPr marL="38100" lvl="0" indent="0" algn="l" rtl="0">
              <a:lnSpc>
                <a:spcPct val="100000"/>
              </a:lnSpc>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1fc2ea94b88_0_173"/>
          <p:cNvPicPr preferRelativeResize="0"/>
          <p:nvPr/>
        </p:nvPicPr>
        <p:blipFill rotWithShape="1">
          <a:blip r:embed="rId3">
            <a:alphaModFix/>
          </a:blip>
          <a:srcRect/>
          <a:stretch/>
        </p:blipFill>
        <p:spPr>
          <a:xfrm>
            <a:off x="6486144" y="1826513"/>
            <a:ext cx="825245" cy="825245"/>
          </a:xfrm>
          <a:prstGeom prst="rect">
            <a:avLst/>
          </a:prstGeom>
          <a:noFill/>
          <a:ln>
            <a:noFill/>
          </a:ln>
        </p:spPr>
      </p:pic>
      <p:grpSp>
        <p:nvGrpSpPr>
          <p:cNvPr id="144" name="Google Shape;144;g1fc2ea94b88_0_173"/>
          <p:cNvGrpSpPr/>
          <p:nvPr/>
        </p:nvGrpSpPr>
        <p:grpSpPr>
          <a:xfrm>
            <a:off x="1008887" y="1984247"/>
            <a:ext cx="844296" cy="630936"/>
            <a:chOff x="1008887" y="2645663"/>
            <a:chExt cx="844296" cy="841248"/>
          </a:xfrm>
        </p:grpSpPr>
        <p:pic>
          <p:nvPicPr>
            <p:cNvPr id="145" name="Google Shape;145;g1fc2ea94b88_0_173"/>
            <p:cNvPicPr preferRelativeResize="0"/>
            <p:nvPr/>
          </p:nvPicPr>
          <p:blipFill rotWithShape="1">
            <a:blip r:embed="rId4">
              <a:alphaModFix/>
            </a:blip>
            <a:srcRect/>
            <a:stretch/>
          </p:blipFill>
          <p:spPr>
            <a:xfrm>
              <a:off x="1008887" y="2645663"/>
              <a:ext cx="844296" cy="841248"/>
            </a:xfrm>
            <a:prstGeom prst="rect">
              <a:avLst/>
            </a:prstGeom>
            <a:noFill/>
            <a:ln>
              <a:noFill/>
            </a:ln>
          </p:spPr>
        </p:pic>
        <p:sp>
          <p:nvSpPr>
            <p:cNvPr id="146" name="Google Shape;146;g1fc2ea94b88_0_173"/>
            <p:cNvSpPr/>
            <p:nvPr/>
          </p:nvSpPr>
          <p:spPr>
            <a:xfrm>
              <a:off x="1010635" y="2646424"/>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7" name="Google Shape;147;g1fc2ea94b88_0_173"/>
          <p:cNvGrpSpPr/>
          <p:nvPr/>
        </p:nvGrpSpPr>
        <p:grpSpPr>
          <a:xfrm>
            <a:off x="840607" y="1984754"/>
            <a:ext cx="92709" cy="629126"/>
            <a:chOff x="840607" y="2646338"/>
            <a:chExt cx="92709" cy="838835"/>
          </a:xfrm>
        </p:grpSpPr>
        <p:sp>
          <p:nvSpPr>
            <p:cNvPr id="148" name="Google Shape;148;g1fc2ea94b88_0_173"/>
            <p:cNvSpPr/>
            <p:nvPr/>
          </p:nvSpPr>
          <p:spPr>
            <a:xfrm>
              <a:off x="840607" y="2646338"/>
              <a:ext cx="92709" cy="838835"/>
            </a:xfrm>
            <a:custGeom>
              <a:avLst/>
              <a:gdLst/>
              <a:ahLst/>
              <a:cxnLst/>
              <a:rect l="l" t="t" r="r" b="b"/>
              <a:pathLst>
                <a:path w="92709" h="838835" extrusionOk="0">
                  <a:moveTo>
                    <a:pt x="13704" y="749123"/>
                  </a:moveTo>
                  <a:lnTo>
                    <a:pt x="1808" y="756558"/>
                  </a:lnTo>
                  <a:lnTo>
                    <a:pt x="0" y="764393"/>
                  </a:lnTo>
                  <a:lnTo>
                    <a:pt x="46237" y="838372"/>
                  </a:lnTo>
                  <a:lnTo>
                    <a:pt x="61212" y="814412"/>
                  </a:lnTo>
                  <a:lnTo>
                    <a:pt x="33537" y="814412"/>
                  </a:lnTo>
                  <a:lnTo>
                    <a:pt x="33537" y="770128"/>
                  </a:lnTo>
                  <a:lnTo>
                    <a:pt x="21539" y="750931"/>
                  </a:lnTo>
                  <a:lnTo>
                    <a:pt x="13704" y="749123"/>
                  </a:lnTo>
                  <a:close/>
                </a:path>
                <a:path w="92709" h="838835" extrusionOk="0">
                  <a:moveTo>
                    <a:pt x="33537" y="770128"/>
                  </a:moveTo>
                  <a:lnTo>
                    <a:pt x="33537" y="814412"/>
                  </a:lnTo>
                  <a:lnTo>
                    <a:pt x="58937" y="814412"/>
                  </a:lnTo>
                  <a:lnTo>
                    <a:pt x="58937" y="807679"/>
                  </a:lnTo>
                  <a:lnTo>
                    <a:pt x="35468" y="807679"/>
                  </a:lnTo>
                  <a:lnTo>
                    <a:pt x="46237" y="790448"/>
                  </a:lnTo>
                  <a:lnTo>
                    <a:pt x="33537" y="770128"/>
                  </a:lnTo>
                  <a:close/>
                </a:path>
                <a:path w="92709" h="838835" extrusionOk="0">
                  <a:moveTo>
                    <a:pt x="78770" y="749123"/>
                  </a:moveTo>
                  <a:lnTo>
                    <a:pt x="70935" y="750931"/>
                  </a:lnTo>
                  <a:lnTo>
                    <a:pt x="58937" y="770128"/>
                  </a:lnTo>
                  <a:lnTo>
                    <a:pt x="58937" y="814412"/>
                  </a:lnTo>
                  <a:lnTo>
                    <a:pt x="61212" y="814412"/>
                  </a:lnTo>
                  <a:lnTo>
                    <a:pt x="92474" y="764393"/>
                  </a:lnTo>
                  <a:lnTo>
                    <a:pt x="90666" y="756558"/>
                  </a:lnTo>
                  <a:lnTo>
                    <a:pt x="78770" y="749123"/>
                  </a:lnTo>
                  <a:close/>
                </a:path>
                <a:path w="92709" h="838835" extrusionOk="0">
                  <a:moveTo>
                    <a:pt x="46237" y="790448"/>
                  </a:moveTo>
                  <a:lnTo>
                    <a:pt x="35468" y="807679"/>
                  </a:lnTo>
                  <a:lnTo>
                    <a:pt x="57007" y="807679"/>
                  </a:lnTo>
                  <a:lnTo>
                    <a:pt x="46237" y="790448"/>
                  </a:lnTo>
                  <a:close/>
                </a:path>
                <a:path w="92709" h="838835" extrusionOk="0">
                  <a:moveTo>
                    <a:pt x="58937" y="770128"/>
                  </a:moveTo>
                  <a:lnTo>
                    <a:pt x="46237" y="790448"/>
                  </a:lnTo>
                  <a:lnTo>
                    <a:pt x="57007" y="807679"/>
                  </a:lnTo>
                  <a:lnTo>
                    <a:pt x="58937" y="807679"/>
                  </a:lnTo>
                  <a:lnTo>
                    <a:pt x="58937" y="770128"/>
                  </a:lnTo>
                  <a:close/>
                </a:path>
                <a:path w="92709" h="838835" extrusionOk="0">
                  <a:moveTo>
                    <a:pt x="46237" y="47924"/>
                  </a:moveTo>
                  <a:lnTo>
                    <a:pt x="33537" y="68245"/>
                  </a:lnTo>
                  <a:lnTo>
                    <a:pt x="33537" y="770128"/>
                  </a:lnTo>
                  <a:lnTo>
                    <a:pt x="46237" y="790448"/>
                  </a:lnTo>
                  <a:lnTo>
                    <a:pt x="58937" y="770128"/>
                  </a:lnTo>
                  <a:lnTo>
                    <a:pt x="58937" y="68245"/>
                  </a:lnTo>
                  <a:lnTo>
                    <a:pt x="46237" y="47924"/>
                  </a:lnTo>
                  <a:close/>
                </a:path>
                <a:path w="92709" h="838835" extrusionOk="0">
                  <a:moveTo>
                    <a:pt x="46237" y="0"/>
                  </a:moveTo>
                  <a:lnTo>
                    <a:pt x="0" y="73980"/>
                  </a:lnTo>
                  <a:lnTo>
                    <a:pt x="1808" y="81814"/>
                  </a:lnTo>
                  <a:lnTo>
                    <a:pt x="13703" y="89249"/>
                  </a:lnTo>
                  <a:lnTo>
                    <a:pt x="21539" y="87442"/>
                  </a:lnTo>
                  <a:lnTo>
                    <a:pt x="33537" y="68245"/>
                  </a:lnTo>
                  <a:lnTo>
                    <a:pt x="33537" y="23962"/>
                  </a:lnTo>
                  <a:lnTo>
                    <a:pt x="61213" y="23962"/>
                  </a:lnTo>
                  <a:lnTo>
                    <a:pt x="46237" y="0"/>
                  </a:lnTo>
                  <a:close/>
                </a:path>
                <a:path w="92709" h="838835" extrusionOk="0">
                  <a:moveTo>
                    <a:pt x="61213" y="23962"/>
                  </a:moveTo>
                  <a:lnTo>
                    <a:pt x="58937" y="23962"/>
                  </a:lnTo>
                  <a:lnTo>
                    <a:pt x="58937" y="68245"/>
                  </a:lnTo>
                  <a:lnTo>
                    <a:pt x="70934" y="87442"/>
                  </a:lnTo>
                  <a:lnTo>
                    <a:pt x="78770" y="89249"/>
                  </a:lnTo>
                  <a:lnTo>
                    <a:pt x="90665" y="81814"/>
                  </a:lnTo>
                  <a:lnTo>
                    <a:pt x="92474" y="73980"/>
                  </a:lnTo>
                  <a:lnTo>
                    <a:pt x="61213" y="23962"/>
                  </a:lnTo>
                  <a:close/>
                </a:path>
                <a:path w="92709" h="838835" extrusionOk="0">
                  <a:moveTo>
                    <a:pt x="58937" y="30693"/>
                  </a:moveTo>
                  <a:lnTo>
                    <a:pt x="57006" y="30693"/>
                  </a:lnTo>
                  <a:lnTo>
                    <a:pt x="46237" y="47924"/>
                  </a:lnTo>
                  <a:lnTo>
                    <a:pt x="58937" y="68245"/>
                  </a:lnTo>
                  <a:lnTo>
                    <a:pt x="58937" y="30693"/>
                  </a:lnTo>
                  <a:close/>
                </a:path>
                <a:path w="92709" h="838835" extrusionOk="0">
                  <a:moveTo>
                    <a:pt x="58937" y="23962"/>
                  </a:moveTo>
                  <a:lnTo>
                    <a:pt x="33537" y="23962"/>
                  </a:lnTo>
                  <a:lnTo>
                    <a:pt x="33537" y="68245"/>
                  </a:lnTo>
                  <a:lnTo>
                    <a:pt x="46237" y="47924"/>
                  </a:lnTo>
                  <a:lnTo>
                    <a:pt x="35467" y="30693"/>
                  </a:lnTo>
                  <a:lnTo>
                    <a:pt x="58937" y="30693"/>
                  </a:lnTo>
                  <a:lnTo>
                    <a:pt x="58937" y="23962"/>
                  </a:lnTo>
                  <a:close/>
                </a:path>
                <a:path w="92709" h="838835" extrusionOk="0">
                  <a:moveTo>
                    <a:pt x="57006" y="30693"/>
                  </a:moveTo>
                  <a:lnTo>
                    <a:pt x="35467" y="30693"/>
                  </a:lnTo>
                  <a:lnTo>
                    <a:pt x="46237" y="47924"/>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g1fc2ea94b88_0_173"/>
            <p:cNvSpPr/>
            <p:nvPr/>
          </p:nvSpPr>
          <p:spPr>
            <a:xfrm>
              <a:off x="863985" y="2928364"/>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0" name="Google Shape;150;g1fc2ea94b88_0_173"/>
          <p:cNvSpPr txBox="1"/>
          <p:nvPr/>
        </p:nvSpPr>
        <p:spPr>
          <a:xfrm>
            <a:off x="801116" y="2185034"/>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p:txBody>
      </p:sp>
      <p:grpSp>
        <p:nvGrpSpPr>
          <p:cNvPr id="151" name="Google Shape;151;g1fc2ea94b88_0_173"/>
          <p:cNvGrpSpPr/>
          <p:nvPr/>
        </p:nvGrpSpPr>
        <p:grpSpPr>
          <a:xfrm>
            <a:off x="1010549" y="2667658"/>
            <a:ext cx="842010" cy="69533"/>
            <a:chOff x="1010549" y="3556877"/>
            <a:chExt cx="842010" cy="92710"/>
          </a:xfrm>
        </p:grpSpPr>
        <p:sp>
          <p:nvSpPr>
            <p:cNvPr id="152" name="Google Shape;152;g1fc2ea94b88_0_173"/>
            <p:cNvSpPr/>
            <p:nvPr/>
          </p:nvSpPr>
          <p:spPr>
            <a:xfrm>
              <a:off x="1010549" y="3556877"/>
              <a:ext cx="842010" cy="92710"/>
            </a:xfrm>
            <a:custGeom>
              <a:avLst/>
              <a:gdLst/>
              <a:ahLst/>
              <a:cxnLst/>
              <a:rect l="l" t="t" r="r" b="b"/>
              <a:pathLst>
                <a:path w="842010" h="92710" extrusionOk="0">
                  <a:moveTo>
                    <a:pt x="73979" y="1"/>
                  </a:moveTo>
                  <a:lnTo>
                    <a:pt x="0" y="46238"/>
                  </a:lnTo>
                  <a:lnTo>
                    <a:pt x="73979" y="92475"/>
                  </a:lnTo>
                  <a:lnTo>
                    <a:pt x="81815" y="90666"/>
                  </a:lnTo>
                  <a:lnTo>
                    <a:pt x="89249" y="78770"/>
                  </a:lnTo>
                  <a:lnTo>
                    <a:pt x="87441" y="70935"/>
                  </a:lnTo>
                  <a:lnTo>
                    <a:pt x="68244" y="58938"/>
                  </a:lnTo>
                  <a:lnTo>
                    <a:pt x="23961" y="58938"/>
                  </a:lnTo>
                  <a:lnTo>
                    <a:pt x="23961" y="33538"/>
                  </a:lnTo>
                  <a:lnTo>
                    <a:pt x="68246" y="33536"/>
                  </a:lnTo>
                  <a:lnTo>
                    <a:pt x="87441" y="21539"/>
                  </a:lnTo>
                  <a:lnTo>
                    <a:pt x="89248" y="13704"/>
                  </a:lnTo>
                  <a:lnTo>
                    <a:pt x="81808" y="1808"/>
                  </a:lnTo>
                  <a:lnTo>
                    <a:pt x="73979" y="1"/>
                  </a:lnTo>
                  <a:close/>
                </a:path>
                <a:path w="842010" h="92710" extrusionOk="0">
                  <a:moveTo>
                    <a:pt x="821100" y="33536"/>
                  </a:moveTo>
                  <a:lnTo>
                    <a:pt x="817459" y="33536"/>
                  </a:lnTo>
                  <a:lnTo>
                    <a:pt x="817459" y="58936"/>
                  </a:lnTo>
                  <a:lnTo>
                    <a:pt x="773175" y="58938"/>
                  </a:lnTo>
                  <a:lnTo>
                    <a:pt x="753979" y="70935"/>
                  </a:lnTo>
                  <a:lnTo>
                    <a:pt x="752171" y="78771"/>
                  </a:lnTo>
                  <a:lnTo>
                    <a:pt x="759612" y="90667"/>
                  </a:lnTo>
                  <a:lnTo>
                    <a:pt x="767441" y="92475"/>
                  </a:lnTo>
                  <a:lnTo>
                    <a:pt x="841420" y="46236"/>
                  </a:lnTo>
                  <a:lnTo>
                    <a:pt x="821100" y="33536"/>
                  </a:lnTo>
                  <a:close/>
                </a:path>
                <a:path w="842010" h="92710" extrusionOk="0">
                  <a:moveTo>
                    <a:pt x="68244" y="33538"/>
                  </a:moveTo>
                  <a:lnTo>
                    <a:pt x="23961" y="33538"/>
                  </a:lnTo>
                  <a:lnTo>
                    <a:pt x="23961" y="58938"/>
                  </a:lnTo>
                  <a:lnTo>
                    <a:pt x="68244" y="58938"/>
                  </a:lnTo>
                  <a:lnTo>
                    <a:pt x="65156" y="57007"/>
                  </a:lnTo>
                  <a:lnTo>
                    <a:pt x="30693" y="57007"/>
                  </a:lnTo>
                  <a:lnTo>
                    <a:pt x="30693" y="35468"/>
                  </a:lnTo>
                  <a:lnTo>
                    <a:pt x="65156" y="35468"/>
                  </a:lnTo>
                  <a:lnTo>
                    <a:pt x="68244" y="33538"/>
                  </a:lnTo>
                  <a:close/>
                </a:path>
                <a:path w="842010" h="92710" extrusionOk="0">
                  <a:moveTo>
                    <a:pt x="68244" y="58938"/>
                  </a:moveTo>
                  <a:lnTo>
                    <a:pt x="23961" y="58938"/>
                  </a:lnTo>
                  <a:lnTo>
                    <a:pt x="68244" y="58938"/>
                  </a:lnTo>
                  <a:close/>
                </a:path>
                <a:path w="842010" h="92710" extrusionOk="0">
                  <a:moveTo>
                    <a:pt x="773175" y="33536"/>
                  </a:moveTo>
                  <a:lnTo>
                    <a:pt x="68244" y="33538"/>
                  </a:lnTo>
                  <a:lnTo>
                    <a:pt x="47924" y="46238"/>
                  </a:lnTo>
                  <a:lnTo>
                    <a:pt x="68244" y="58938"/>
                  </a:lnTo>
                  <a:lnTo>
                    <a:pt x="773177" y="58936"/>
                  </a:lnTo>
                  <a:lnTo>
                    <a:pt x="793495" y="46238"/>
                  </a:lnTo>
                  <a:lnTo>
                    <a:pt x="773175" y="33536"/>
                  </a:lnTo>
                  <a:close/>
                </a:path>
                <a:path w="842010" h="92710" extrusionOk="0">
                  <a:moveTo>
                    <a:pt x="793496" y="46237"/>
                  </a:moveTo>
                  <a:lnTo>
                    <a:pt x="773177" y="58936"/>
                  </a:lnTo>
                  <a:lnTo>
                    <a:pt x="817459" y="58936"/>
                  </a:lnTo>
                  <a:lnTo>
                    <a:pt x="817459" y="57006"/>
                  </a:lnTo>
                  <a:lnTo>
                    <a:pt x="810726" y="57006"/>
                  </a:lnTo>
                  <a:lnTo>
                    <a:pt x="793496" y="46237"/>
                  </a:lnTo>
                  <a:close/>
                </a:path>
                <a:path w="842010" h="92710" extrusionOk="0">
                  <a:moveTo>
                    <a:pt x="30693" y="35468"/>
                  </a:moveTo>
                  <a:lnTo>
                    <a:pt x="30693" y="57007"/>
                  </a:lnTo>
                  <a:lnTo>
                    <a:pt x="47924" y="46238"/>
                  </a:lnTo>
                  <a:lnTo>
                    <a:pt x="30693" y="35468"/>
                  </a:lnTo>
                  <a:close/>
                </a:path>
                <a:path w="842010" h="92710" extrusionOk="0">
                  <a:moveTo>
                    <a:pt x="47924" y="46238"/>
                  </a:moveTo>
                  <a:lnTo>
                    <a:pt x="30693" y="57007"/>
                  </a:lnTo>
                  <a:lnTo>
                    <a:pt x="65156" y="57007"/>
                  </a:lnTo>
                  <a:lnTo>
                    <a:pt x="47924" y="46238"/>
                  </a:lnTo>
                  <a:close/>
                </a:path>
                <a:path w="842010" h="92710" extrusionOk="0">
                  <a:moveTo>
                    <a:pt x="810726" y="35468"/>
                  </a:moveTo>
                  <a:lnTo>
                    <a:pt x="793497" y="46236"/>
                  </a:lnTo>
                  <a:lnTo>
                    <a:pt x="810726" y="57006"/>
                  </a:lnTo>
                  <a:lnTo>
                    <a:pt x="810726" y="35468"/>
                  </a:lnTo>
                  <a:close/>
                </a:path>
                <a:path w="842010" h="92710" extrusionOk="0">
                  <a:moveTo>
                    <a:pt x="817459" y="35468"/>
                  </a:moveTo>
                  <a:lnTo>
                    <a:pt x="810726" y="35468"/>
                  </a:lnTo>
                  <a:lnTo>
                    <a:pt x="810726" y="57006"/>
                  </a:lnTo>
                  <a:lnTo>
                    <a:pt x="817459" y="57006"/>
                  </a:lnTo>
                  <a:lnTo>
                    <a:pt x="817459" y="35468"/>
                  </a:lnTo>
                  <a:close/>
                </a:path>
                <a:path w="842010" h="92710" extrusionOk="0">
                  <a:moveTo>
                    <a:pt x="65156" y="35468"/>
                  </a:moveTo>
                  <a:lnTo>
                    <a:pt x="30693" y="35468"/>
                  </a:lnTo>
                  <a:lnTo>
                    <a:pt x="47926" y="46236"/>
                  </a:lnTo>
                  <a:lnTo>
                    <a:pt x="65156" y="35468"/>
                  </a:lnTo>
                  <a:close/>
                </a:path>
                <a:path w="842010" h="92710" extrusionOk="0">
                  <a:moveTo>
                    <a:pt x="817459" y="33536"/>
                  </a:moveTo>
                  <a:lnTo>
                    <a:pt x="773175" y="33536"/>
                  </a:lnTo>
                  <a:lnTo>
                    <a:pt x="793497" y="46236"/>
                  </a:lnTo>
                  <a:lnTo>
                    <a:pt x="810726" y="35468"/>
                  </a:lnTo>
                  <a:lnTo>
                    <a:pt x="817459" y="35468"/>
                  </a:lnTo>
                  <a:lnTo>
                    <a:pt x="817459" y="33536"/>
                  </a:lnTo>
                  <a:close/>
                </a:path>
                <a:path w="842010" h="92710" extrusionOk="0">
                  <a:moveTo>
                    <a:pt x="767441" y="0"/>
                  </a:moveTo>
                  <a:lnTo>
                    <a:pt x="759604" y="1809"/>
                  </a:lnTo>
                  <a:lnTo>
                    <a:pt x="752171" y="13705"/>
                  </a:lnTo>
                  <a:lnTo>
                    <a:pt x="753981" y="21540"/>
                  </a:lnTo>
                  <a:lnTo>
                    <a:pt x="773175" y="33536"/>
                  </a:lnTo>
                  <a:lnTo>
                    <a:pt x="821100" y="33536"/>
                  </a:lnTo>
                  <a:lnTo>
                    <a:pt x="76744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g1fc2ea94b88_0_173"/>
            <p:cNvSpPr/>
            <p:nvPr/>
          </p:nvSpPr>
          <p:spPr>
            <a:xfrm>
              <a:off x="1248379" y="3580255"/>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4" name="Google Shape;154;g1fc2ea94b88_0_173"/>
          <p:cNvSpPr txBox="1"/>
          <p:nvPr/>
        </p:nvSpPr>
        <p:spPr>
          <a:xfrm>
            <a:off x="469816" y="1576958"/>
            <a:ext cx="19239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filter (weights)</a:t>
            </a:r>
            <a:endParaRPr sz="2400">
              <a:solidFill>
                <a:schemeClr val="dk1"/>
              </a:solidFill>
              <a:latin typeface="Arial"/>
              <a:ea typeface="Arial"/>
              <a:cs typeface="Arial"/>
              <a:sym typeface="Arial"/>
            </a:endParaRPr>
          </a:p>
        </p:txBody>
      </p:sp>
      <p:sp>
        <p:nvSpPr>
          <p:cNvPr id="155" name="Google Shape;155;g1fc2ea94b88_0_173"/>
          <p:cNvSpPr txBox="1"/>
          <p:nvPr/>
        </p:nvSpPr>
        <p:spPr>
          <a:xfrm>
            <a:off x="1342359" y="2598800"/>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grpSp>
        <p:nvGrpSpPr>
          <p:cNvPr id="156" name="Google Shape;156;g1fc2ea94b88_0_173"/>
          <p:cNvGrpSpPr/>
          <p:nvPr/>
        </p:nvGrpSpPr>
        <p:grpSpPr>
          <a:xfrm>
            <a:off x="3276599" y="1600200"/>
            <a:ext cx="4308702" cy="1050177"/>
            <a:chOff x="3276599" y="2133600"/>
            <a:chExt cx="4308702" cy="1400236"/>
          </a:xfrm>
        </p:grpSpPr>
        <p:pic>
          <p:nvPicPr>
            <p:cNvPr id="157" name="Google Shape;157;g1fc2ea94b88_0_173"/>
            <p:cNvPicPr preferRelativeResize="0"/>
            <p:nvPr/>
          </p:nvPicPr>
          <p:blipFill rotWithShape="1">
            <a:blip r:embed="rId5">
              <a:alphaModFix/>
            </a:blip>
            <a:srcRect/>
            <a:stretch/>
          </p:blipFill>
          <p:spPr>
            <a:xfrm>
              <a:off x="3276599" y="2133600"/>
              <a:ext cx="1374648" cy="1374648"/>
            </a:xfrm>
            <a:prstGeom prst="rect">
              <a:avLst/>
            </a:prstGeom>
            <a:noFill/>
            <a:ln>
              <a:noFill/>
            </a:ln>
          </p:spPr>
        </p:pic>
        <p:sp>
          <p:nvSpPr>
            <p:cNvPr id="158" name="Google Shape;158;g1fc2ea94b88_0_173"/>
            <p:cNvSpPr/>
            <p:nvPr/>
          </p:nvSpPr>
          <p:spPr>
            <a:xfrm>
              <a:off x="3278078" y="2134360"/>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g1fc2ea94b88_0_173"/>
            <p:cNvSpPr/>
            <p:nvPr/>
          </p:nvSpPr>
          <p:spPr>
            <a:xfrm>
              <a:off x="6488022" y="2436008"/>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g1fc2ea94b88_0_173"/>
            <p:cNvSpPr/>
            <p:nvPr/>
          </p:nvSpPr>
          <p:spPr>
            <a:xfrm>
              <a:off x="6299017" y="2435922"/>
              <a:ext cx="92710" cy="1097914"/>
            </a:xfrm>
            <a:custGeom>
              <a:avLst/>
              <a:gdLst/>
              <a:ahLst/>
              <a:cxnLst/>
              <a:rect l="l" t="t" r="r" b="b"/>
              <a:pathLst>
                <a:path w="92710" h="1097914" extrusionOk="0">
                  <a:moveTo>
                    <a:pt x="13704" y="1008203"/>
                  </a:moveTo>
                  <a:lnTo>
                    <a:pt x="1809" y="1015638"/>
                  </a:lnTo>
                  <a:lnTo>
                    <a:pt x="1" y="1023473"/>
                  </a:lnTo>
                  <a:lnTo>
                    <a:pt x="46238" y="1097452"/>
                  </a:lnTo>
                  <a:lnTo>
                    <a:pt x="61213" y="1073491"/>
                  </a:lnTo>
                  <a:lnTo>
                    <a:pt x="33538" y="1073491"/>
                  </a:lnTo>
                  <a:lnTo>
                    <a:pt x="33538" y="1029208"/>
                  </a:lnTo>
                  <a:lnTo>
                    <a:pt x="21540" y="1010011"/>
                  </a:lnTo>
                  <a:lnTo>
                    <a:pt x="13704" y="1008203"/>
                  </a:lnTo>
                  <a:close/>
                </a:path>
                <a:path w="92710" h="1097914" extrusionOk="0">
                  <a:moveTo>
                    <a:pt x="33538" y="1029208"/>
                  </a:moveTo>
                  <a:lnTo>
                    <a:pt x="33538" y="1073491"/>
                  </a:lnTo>
                  <a:lnTo>
                    <a:pt x="58938" y="1073491"/>
                  </a:lnTo>
                  <a:lnTo>
                    <a:pt x="58938" y="1066759"/>
                  </a:lnTo>
                  <a:lnTo>
                    <a:pt x="35468" y="1066759"/>
                  </a:lnTo>
                  <a:lnTo>
                    <a:pt x="46238" y="1049528"/>
                  </a:lnTo>
                  <a:lnTo>
                    <a:pt x="33538" y="1029208"/>
                  </a:lnTo>
                  <a:close/>
                </a:path>
                <a:path w="92710" h="1097914" extrusionOk="0">
                  <a:moveTo>
                    <a:pt x="78771" y="1008203"/>
                  </a:moveTo>
                  <a:lnTo>
                    <a:pt x="70935" y="1010011"/>
                  </a:lnTo>
                  <a:lnTo>
                    <a:pt x="58938" y="1029208"/>
                  </a:lnTo>
                  <a:lnTo>
                    <a:pt x="58938" y="1073491"/>
                  </a:lnTo>
                  <a:lnTo>
                    <a:pt x="61213" y="1073491"/>
                  </a:lnTo>
                  <a:lnTo>
                    <a:pt x="92475" y="1023473"/>
                  </a:lnTo>
                  <a:lnTo>
                    <a:pt x="90666" y="1015638"/>
                  </a:lnTo>
                  <a:lnTo>
                    <a:pt x="78771" y="1008203"/>
                  </a:lnTo>
                  <a:close/>
                </a:path>
                <a:path w="92710" h="1097914" extrusionOk="0">
                  <a:moveTo>
                    <a:pt x="46238" y="1049528"/>
                  </a:moveTo>
                  <a:lnTo>
                    <a:pt x="35468" y="1066759"/>
                  </a:lnTo>
                  <a:lnTo>
                    <a:pt x="57007" y="1066759"/>
                  </a:lnTo>
                  <a:lnTo>
                    <a:pt x="46238" y="1049528"/>
                  </a:lnTo>
                  <a:close/>
                </a:path>
                <a:path w="92710" h="1097914" extrusionOk="0">
                  <a:moveTo>
                    <a:pt x="58938" y="1029208"/>
                  </a:moveTo>
                  <a:lnTo>
                    <a:pt x="46238" y="1049528"/>
                  </a:lnTo>
                  <a:lnTo>
                    <a:pt x="57007" y="1066759"/>
                  </a:lnTo>
                  <a:lnTo>
                    <a:pt x="58938" y="1066759"/>
                  </a:lnTo>
                  <a:lnTo>
                    <a:pt x="58938" y="1029208"/>
                  </a:lnTo>
                  <a:close/>
                </a:path>
                <a:path w="92710" h="1097914" extrusionOk="0">
                  <a:moveTo>
                    <a:pt x="46236" y="47925"/>
                  </a:moveTo>
                  <a:lnTo>
                    <a:pt x="33536" y="68245"/>
                  </a:lnTo>
                  <a:lnTo>
                    <a:pt x="33538" y="1029208"/>
                  </a:lnTo>
                  <a:lnTo>
                    <a:pt x="46238" y="1049528"/>
                  </a:lnTo>
                  <a:lnTo>
                    <a:pt x="58938" y="1029208"/>
                  </a:lnTo>
                  <a:lnTo>
                    <a:pt x="58936" y="68245"/>
                  </a:lnTo>
                  <a:lnTo>
                    <a:pt x="46236" y="47925"/>
                  </a:lnTo>
                  <a:close/>
                </a:path>
                <a:path w="92710" h="1097914" extrusionOk="0">
                  <a:moveTo>
                    <a:pt x="46236" y="0"/>
                  </a:moveTo>
                  <a:lnTo>
                    <a:pt x="0" y="73980"/>
                  </a:lnTo>
                  <a:lnTo>
                    <a:pt x="1808" y="81814"/>
                  </a:lnTo>
                  <a:lnTo>
                    <a:pt x="13704" y="89249"/>
                  </a:lnTo>
                  <a:lnTo>
                    <a:pt x="21539" y="87442"/>
                  </a:lnTo>
                  <a:lnTo>
                    <a:pt x="33536" y="68245"/>
                  </a:lnTo>
                  <a:lnTo>
                    <a:pt x="33536" y="23962"/>
                  </a:lnTo>
                  <a:lnTo>
                    <a:pt x="61213" y="23962"/>
                  </a:lnTo>
                  <a:lnTo>
                    <a:pt x="46236" y="0"/>
                  </a:lnTo>
                  <a:close/>
                </a:path>
                <a:path w="92710" h="1097914" extrusionOk="0">
                  <a:moveTo>
                    <a:pt x="61213" y="23962"/>
                  </a:moveTo>
                  <a:lnTo>
                    <a:pt x="58936" y="23962"/>
                  </a:lnTo>
                  <a:lnTo>
                    <a:pt x="58936" y="68245"/>
                  </a:lnTo>
                  <a:lnTo>
                    <a:pt x="70934" y="87442"/>
                  </a:lnTo>
                  <a:lnTo>
                    <a:pt x="78770" y="89249"/>
                  </a:lnTo>
                  <a:lnTo>
                    <a:pt x="90666" y="81814"/>
                  </a:lnTo>
                  <a:lnTo>
                    <a:pt x="92473" y="73980"/>
                  </a:lnTo>
                  <a:lnTo>
                    <a:pt x="61213" y="23962"/>
                  </a:lnTo>
                  <a:close/>
                </a:path>
                <a:path w="92710" h="1097914" extrusionOk="0">
                  <a:moveTo>
                    <a:pt x="58936" y="30693"/>
                  </a:moveTo>
                  <a:lnTo>
                    <a:pt x="57006" y="30693"/>
                  </a:lnTo>
                  <a:lnTo>
                    <a:pt x="46236" y="47925"/>
                  </a:lnTo>
                  <a:lnTo>
                    <a:pt x="58936" y="68245"/>
                  </a:lnTo>
                  <a:lnTo>
                    <a:pt x="58936" y="30693"/>
                  </a:lnTo>
                  <a:close/>
                </a:path>
                <a:path w="92710" h="1097914" extrusionOk="0">
                  <a:moveTo>
                    <a:pt x="58936" y="23962"/>
                  </a:moveTo>
                  <a:lnTo>
                    <a:pt x="33536" y="23962"/>
                  </a:lnTo>
                  <a:lnTo>
                    <a:pt x="33536" y="68245"/>
                  </a:lnTo>
                  <a:lnTo>
                    <a:pt x="46236" y="47925"/>
                  </a:lnTo>
                  <a:lnTo>
                    <a:pt x="35467" y="30693"/>
                  </a:lnTo>
                  <a:lnTo>
                    <a:pt x="58936" y="30693"/>
                  </a:lnTo>
                  <a:lnTo>
                    <a:pt x="58936" y="23962"/>
                  </a:lnTo>
                  <a:close/>
                </a:path>
                <a:path w="92710" h="1097914"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g1fc2ea94b88_0_173"/>
            <p:cNvSpPr/>
            <p:nvPr/>
          </p:nvSpPr>
          <p:spPr>
            <a:xfrm>
              <a:off x="6322395" y="2847488"/>
              <a:ext cx="45720" cy="274319"/>
            </a:xfrm>
            <a:custGeom>
              <a:avLst/>
              <a:gdLst/>
              <a:ahLst/>
              <a:cxnLst/>
              <a:rect l="l" t="t" r="r" b="b"/>
              <a:pathLst>
                <a:path w="45720"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g1fc2ea94b88_0_173"/>
          <p:cNvSpPr txBox="1">
            <a:spLocks noGrp="1"/>
          </p:cNvSpPr>
          <p:nvPr>
            <p:ph type="title"/>
          </p:nvPr>
        </p:nvSpPr>
        <p:spPr>
          <a:xfrm>
            <a:off x="1676400" y="141350"/>
            <a:ext cx="5792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Convolution (CONV) Layer</a:t>
            </a:r>
            <a:endParaRPr/>
          </a:p>
        </p:txBody>
      </p:sp>
      <p:sp>
        <p:nvSpPr>
          <p:cNvPr id="163" name="Google Shape;163;g1fc2ea94b88_0_173"/>
          <p:cNvSpPr txBox="1"/>
          <p:nvPr/>
        </p:nvSpPr>
        <p:spPr>
          <a:xfrm>
            <a:off x="6275556" y="2125599"/>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E</a:t>
            </a:r>
            <a:endParaRPr sz="1800">
              <a:solidFill>
                <a:schemeClr val="dk1"/>
              </a:solidFill>
              <a:latin typeface="Arial"/>
              <a:ea typeface="Arial"/>
              <a:cs typeface="Arial"/>
              <a:sym typeface="Arial"/>
            </a:endParaRPr>
          </a:p>
        </p:txBody>
      </p:sp>
      <p:grpSp>
        <p:nvGrpSpPr>
          <p:cNvPr id="164" name="Google Shape;164;g1fc2ea94b88_0_173"/>
          <p:cNvGrpSpPr/>
          <p:nvPr/>
        </p:nvGrpSpPr>
        <p:grpSpPr>
          <a:xfrm>
            <a:off x="6487936" y="2708692"/>
            <a:ext cx="1097915" cy="69532"/>
            <a:chOff x="6487936" y="3611589"/>
            <a:chExt cx="1097915" cy="92710"/>
          </a:xfrm>
        </p:grpSpPr>
        <p:sp>
          <p:nvSpPr>
            <p:cNvPr id="165" name="Google Shape;165;g1fc2ea94b88_0_173"/>
            <p:cNvSpPr/>
            <p:nvPr/>
          </p:nvSpPr>
          <p:spPr>
            <a:xfrm>
              <a:off x="6487936" y="3611589"/>
              <a:ext cx="1097915" cy="92710"/>
            </a:xfrm>
            <a:custGeom>
              <a:avLst/>
              <a:gdLst/>
              <a:ahLst/>
              <a:cxnLst/>
              <a:rect l="l" t="t" r="r" b="b"/>
              <a:pathLst>
                <a:path w="1097915" h="92710" extrusionOk="0">
                  <a:moveTo>
                    <a:pt x="73980" y="0"/>
                  </a:moveTo>
                  <a:lnTo>
                    <a:pt x="0" y="46238"/>
                  </a:lnTo>
                  <a:lnTo>
                    <a:pt x="73985" y="92473"/>
                  </a:lnTo>
                  <a:lnTo>
                    <a:pt x="81815" y="90665"/>
                  </a:lnTo>
                  <a:lnTo>
                    <a:pt x="89248" y="78769"/>
                  </a:lnTo>
                  <a:lnTo>
                    <a:pt x="87440" y="70934"/>
                  </a:lnTo>
                  <a:lnTo>
                    <a:pt x="68245" y="58938"/>
                  </a:lnTo>
                  <a:lnTo>
                    <a:pt x="23962" y="58938"/>
                  </a:lnTo>
                  <a:lnTo>
                    <a:pt x="23962" y="33538"/>
                  </a:lnTo>
                  <a:lnTo>
                    <a:pt x="68246" y="33536"/>
                  </a:lnTo>
                  <a:lnTo>
                    <a:pt x="87442" y="21539"/>
                  </a:lnTo>
                  <a:lnTo>
                    <a:pt x="89248" y="13703"/>
                  </a:lnTo>
                  <a:lnTo>
                    <a:pt x="81809" y="1807"/>
                  </a:lnTo>
                  <a:lnTo>
                    <a:pt x="73980" y="0"/>
                  </a:lnTo>
                  <a:close/>
                </a:path>
                <a:path w="1097915" h="92710" extrusionOk="0">
                  <a:moveTo>
                    <a:pt x="1077132" y="33536"/>
                  </a:moveTo>
                  <a:lnTo>
                    <a:pt x="1073491" y="33536"/>
                  </a:lnTo>
                  <a:lnTo>
                    <a:pt x="1073491" y="58936"/>
                  </a:lnTo>
                  <a:lnTo>
                    <a:pt x="1029206" y="58938"/>
                  </a:lnTo>
                  <a:lnTo>
                    <a:pt x="1010011" y="70935"/>
                  </a:lnTo>
                  <a:lnTo>
                    <a:pt x="1008204" y="78770"/>
                  </a:lnTo>
                  <a:lnTo>
                    <a:pt x="1015644" y="90666"/>
                  </a:lnTo>
                  <a:lnTo>
                    <a:pt x="1023473" y="92473"/>
                  </a:lnTo>
                  <a:lnTo>
                    <a:pt x="1097452" y="46236"/>
                  </a:lnTo>
                  <a:lnTo>
                    <a:pt x="1077132" y="33536"/>
                  </a:lnTo>
                  <a:close/>
                </a:path>
                <a:path w="1097915" h="92710" extrusionOk="0">
                  <a:moveTo>
                    <a:pt x="68244" y="33538"/>
                  </a:moveTo>
                  <a:lnTo>
                    <a:pt x="23962" y="33538"/>
                  </a:lnTo>
                  <a:lnTo>
                    <a:pt x="23962" y="58938"/>
                  </a:lnTo>
                  <a:lnTo>
                    <a:pt x="68245" y="58938"/>
                  </a:lnTo>
                  <a:lnTo>
                    <a:pt x="65156" y="57007"/>
                  </a:lnTo>
                  <a:lnTo>
                    <a:pt x="30693" y="57007"/>
                  </a:lnTo>
                  <a:lnTo>
                    <a:pt x="30693" y="35468"/>
                  </a:lnTo>
                  <a:lnTo>
                    <a:pt x="65157" y="35467"/>
                  </a:lnTo>
                  <a:lnTo>
                    <a:pt x="68244" y="33538"/>
                  </a:lnTo>
                  <a:close/>
                </a:path>
                <a:path w="1097915" h="92710" extrusionOk="0">
                  <a:moveTo>
                    <a:pt x="68245" y="58938"/>
                  </a:moveTo>
                  <a:lnTo>
                    <a:pt x="23962" y="58938"/>
                  </a:lnTo>
                  <a:lnTo>
                    <a:pt x="68245" y="58938"/>
                  </a:lnTo>
                  <a:close/>
                </a:path>
                <a:path w="1097915" h="92710" extrusionOk="0">
                  <a:moveTo>
                    <a:pt x="1029208" y="33536"/>
                  </a:moveTo>
                  <a:lnTo>
                    <a:pt x="68244" y="33538"/>
                  </a:lnTo>
                  <a:lnTo>
                    <a:pt x="47925" y="46238"/>
                  </a:lnTo>
                  <a:lnTo>
                    <a:pt x="68245" y="58938"/>
                  </a:lnTo>
                  <a:lnTo>
                    <a:pt x="1029208" y="58936"/>
                  </a:lnTo>
                  <a:lnTo>
                    <a:pt x="1049528" y="46236"/>
                  </a:lnTo>
                  <a:lnTo>
                    <a:pt x="1029208" y="33536"/>
                  </a:lnTo>
                  <a:close/>
                </a:path>
                <a:path w="1097915" h="92710" extrusionOk="0">
                  <a:moveTo>
                    <a:pt x="1049528" y="46236"/>
                  </a:moveTo>
                  <a:lnTo>
                    <a:pt x="1029208" y="58936"/>
                  </a:lnTo>
                  <a:lnTo>
                    <a:pt x="1073491" y="58936"/>
                  </a:lnTo>
                  <a:lnTo>
                    <a:pt x="1073491" y="57006"/>
                  </a:lnTo>
                  <a:lnTo>
                    <a:pt x="1066759" y="57006"/>
                  </a:lnTo>
                  <a:lnTo>
                    <a:pt x="1049528" y="46236"/>
                  </a:lnTo>
                  <a:close/>
                </a:path>
                <a:path w="1097915" h="92710" extrusionOk="0">
                  <a:moveTo>
                    <a:pt x="30693" y="35468"/>
                  </a:moveTo>
                  <a:lnTo>
                    <a:pt x="30693" y="57007"/>
                  </a:lnTo>
                  <a:lnTo>
                    <a:pt x="47924" y="46238"/>
                  </a:lnTo>
                  <a:lnTo>
                    <a:pt x="30693" y="35468"/>
                  </a:lnTo>
                  <a:close/>
                </a:path>
                <a:path w="1097915" h="92710" extrusionOk="0">
                  <a:moveTo>
                    <a:pt x="47924" y="46237"/>
                  </a:moveTo>
                  <a:lnTo>
                    <a:pt x="30693" y="57007"/>
                  </a:lnTo>
                  <a:lnTo>
                    <a:pt x="65156" y="57007"/>
                  </a:lnTo>
                  <a:lnTo>
                    <a:pt x="47924" y="46237"/>
                  </a:lnTo>
                  <a:close/>
                </a:path>
                <a:path w="1097915" h="92710" extrusionOk="0">
                  <a:moveTo>
                    <a:pt x="1066759" y="35467"/>
                  </a:moveTo>
                  <a:lnTo>
                    <a:pt x="1049528" y="46236"/>
                  </a:lnTo>
                  <a:lnTo>
                    <a:pt x="1066759" y="57006"/>
                  </a:lnTo>
                  <a:lnTo>
                    <a:pt x="1066759" y="35467"/>
                  </a:lnTo>
                  <a:close/>
                </a:path>
                <a:path w="1097915" h="92710" extrusionOk="0">
                  <a:moveTo>
                    <a:pt x="1073491" y="35467"/>
                  </a:moveTo>
                  <a:lnTo>
                    <a:pt x="1066759" y="35467"/>
                  </a:lnTo>
                  <a:lnTo>
                    <a:pt x="1066759" y="57006"/>
                  </a:lnTo>
                  <a:lnTo>
                    <a:pt x="1073491" y="57006"/>
                  </a:lnTo>
                  <a:lnTo>
                    <a:pt x="1073491" y="35467"/>
                  </a:lnTo>
                  <a:close/>
                </a:path>
                <a:path w="1097915" h="92710" extrusionOk="0">
                  <a:moveTo>
                    <a:pt x="65155" y="35468"/>
                  </a:moveTo>
                  <a:lnTo>
                    <a:pt x="30693" y="35468"/>
                  </a:lnTo>
                  <a:lnTo>
                    <a:pt x="47926" y="46236"/>
                  </a:lnTo>
                  <a:lnTo>
                    <a:pt x="65155" y="35468"/>
                  </a:lnTo>
                  <a:close/>
                </a:path>
                <a:path w="1097915" h="92710" extrusionOk="0">
                  <a:moveTo>
                    <a:pt x="1073491" y="33536"/>
                  </a:moveTo>
                  <a:lnTo>
                    <a:pt x="1029208" y="33536"/>
                  </a:lnTo>
                  <a:lnTo>
                    <a:pt x="1049528" y="46236"/>
                  </a:lnTo>
                  <a:lnTo>
                    <a:pt x="1066759" y="35467"/>
                  </a:lnTo>
                  <a:lnTo>
                    <a:pt x="1073491" y="35467"/>
                  </a:lnTo>
                  <a:lnTo>
                    <a:pt x="1073491" y="33536"/>
                  </a:lnTo>
                  <a:close/>
                </a:path>
                <a:path w="1097915" h="92710" extrusionOk="0">
                  <a:moveTo>
                    <a:pt x="1023473" y="0"/>
                  </a:moveTo>
                  <a:lnTo>
                    <a:pt x="1015637" y="1808"/>
                  </a:lnTo>
                  <a:lnTo>
                    <a:pt x="1008203" y="13704"/>
                  </a:lnTo>
                  <a:lnTo>
                    <a:pt x="1010011" y="21539"/>
                  </a:lnTo>
                  <a:lnTo>
                    <a:pt x="1029208" y="33536"/>
                  </a:lnTo>
                  <a:lnTo>
                    <a:pt x="1077132" y="33536"/>
                  </a:lnTo>
                  <a:lnTo>
                    <a:pt x="102347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g1fc2ea94b88_0_173"/>
            <p:cNvSpPr/>
            <p:nvPr/>
          </p:nvSpPr>
          <p:spPr>
            <a:xfrm>
              <a:off x="6853782" y="3634967"/>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7" name="Google Shape;167;g1fc2ea94b88_0_173"/>
          <p:cNvSpPr txBox="1"/>
          <p:nvPr/>
        </p:nvSpPr>
        <p:spPr>
          <a:xfrm>
            <a:off x="6970171" y="2639949"/>
            <a:ext cx="1650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F</a:t>
            </a:r>
            <a:endParaRPr sz="1800">
              <a:solidFill>
                <a:schemeClr val="dk1"/>
              </a:solidFill>
              <a:latin typeface="Arial"/>
              <a:ea typeface="Arial"/>
              <a:cs typeface="Arial"/>
              <a:sym typeface="Arial"/>
            </a:endParaRPr>
          </a:p>
        </p:txBody>
      </p:sp>
      <p:grpSp>
        <p:nvGrpSpPr>
          <p:cNvPr id="168" name="Google Shape;168;g1fc2ea94b88_0_173"/>
          <p:cNvGrpSpPr/>
          <p:nvPr/>
        </p:nvGrpSpPr>
        <p:grpSpPr>
          <a:xfrm>
            <a:off x="2427820" y="1600706"/>
            <a:ext cx="4272292" cy="1029176"/>
            <a:chOff x="2427820" y="2134274"/>
            <a:chExt cx="4272292" cy="1372235"/>
          </a:xfrm>
        </p:grpSpPr>
        <p:sp>
          <p:nvSpPr>
            <p:cNvPr id="169" name="Google Shape;169;g1fc2ea94b88_0_173"/>
            <p:cNvSpPr/>
            <p:nvPr/>
          </p:nvSpPr>
          <p:spPr>
            <a:xfrm>
              <a:off x="3278078" y="2134360"/>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g1fc2ea94b88_0_173"/>
            <p:cNvSpPr/>
            <p:nvPr/>
          </p:nvSpPr>
          <p:spPr>
            <a:xfrm>
              <a:off x="4108735" y="2142867"/>
              <a:ext cx="2379345" cy="398144"/>
            </a:xfrm>
            <a:custGeom>
              <a:avLst/>
              <a:gdLst/>
              <a:ahLst/>
              <a:cxnLst/>
              <a:rect l="l" t="t" r="r" b="b"/>
              <a:pathLst>
                <a:path w="2379345" h="398144" extrusionOk="0">
                  <a:moveTo>
                    <a:pt x="0" y="0"/>
                  </a:moveTo>
                  <a:lnTo>
                    <a:pt x="2379287" y="397821"/>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g1fc2ea94b88_0_173"/>
            <p:cNvSpPr/>
            <p:nvPr/>
          </p:nvSpPr>
          <p:spPr>
            <a:xfrm>
              <a:off x="4118260" y="2540688"/>
              <a:ext cx="2369820" cy="431164"/>
            </a:xfrm>
            <a:custGeom>
              <a:avLst/>
              <a:gdLst/>
              <a:ahLst/>
              <a:cxnLst/>
              <a:rect l="l" t="t" r="r" b="b"/>
              <a:pathLst>
                <a:path w="2369820" h="431164" extrusionOk="0">
                  <a:moveTo>
                    <a:pt x="0" y="430854"/>
                  </a:moveTo>
                  <a:lnTo>
                    <a:pt x="2369762" y="0"/>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g1fc2ea94b88_0_173"/>
            <p:cNvSpPr/>
            <p:nvPr/>
          </p:nvSpPr>
          <p:spPr>
            <a:xfrm>
              <a:off x="6488022" y="2434949"/>
              <a:ext cx="212090" cy="212089"/>
            </a:xfrm>
            <a:custGeom>
              <a:avLst/>
              <a:gdLst/>
              <a:ahLst/>
              <a:cxnLst/>
              <a:rect l="l" t="t" r="r" b="b"/>
              <a:pathLst>
                <a:path w="212090" h="212089" extrusionOk="0">
                  <a:moveTo>
                    <a:pt x="211475" y="0"/>
                  </a:moveTo>
                  <a:lnTo>
                    <a:pt x="0" y="0"/>
                  </a:lnTo>
                  <a:lnTo>
                    <a:pt x="0" y="211475"/>
                  </a:lnTo>
                  <a:lnTo>
                    <a:pt x="211475" y="211475"/>
                  </a:lnTo>
                  <a:lnTo>
                    <a:pt x="211475" y="0"/>
                  </a:lnTo>
                  <a:close/>
                </a:path>
              </a:pathLst>
            </a:custGeom>
            <a:solidFill>
              <a:srgbClr val="FF0000">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g1fc2ea94b88_0_173"/>
            <p:cNvSpPr/>
            <p:nvPr/>
          </p:nvSpPr>
          <p:spPr>
            <a:xfrm>
              <a:off x="6488022" y="2434949"/>
              <a:ext cx="212090" cy="212089"/>
            </a:xfrm>
            <a:custGeom>
              <a:avLst/>
              <a:gdLst/>
              <a:ahLst/>
              <a:cxnLst/>
              <a:rect l="l" t="t" r="r" b="b"/>
              <a:pathLst>
                <a:path w="212090" h="212089" extrusionOk="0">
                  <a:moveTo>
                    <a:pt x="0" y="0"/>
                  </a:moveTo>
                  <a:lnTo>
                    <a:pt x="211475" y="0"/>
                  </a:lnTo>
                  <a:lnTo>
                    <a:pt x="211475" y="211475"/>
                  </a:lnTo>
                  <a:lnTo>
                    <a:pt x="0" y="211475"/>
                  </a:lnTo>
                  <a:lnTo>
                    <a:pt x="0" y="0"/>
                  </a:lnTo>
                  <a:close/>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g1fc2ea94b88_0_173"/>
            <p:cNvSpPr/>
            <p:nvPr/>
          </p:nvSpPr>
          <p:spPr>
            <a:xfrm>
              <a:off x="5431689" y="2895964"/>
              <a:ext cx="274320" cy="274319"/>
            </a:xfrm>
            <a:custGeom>
              <a:avLst/>
              <a:gdLst/>
              <a:ahLst/>
              <a:cxnLst/>
              <a:rect l="l" t="t" r="r" b="b"/>
              <a:pathLst>
                <a:path w="274320" h="274319" extrusionOk="0">
                  <a:moveTo>
                    <a:pt x="137160" y="0"/>
                  </a:moveTo>
                  <a:lnTo>
                    <a:pt x="93806" y="6992"/>
                  </a:lnTo>
                  <a:lnTo>
                    <a:pt x="56154" y="26464"/>
                  </a:lnTo>
                  <a:lnTo>
                    <a:pt x="26463" y="56155"/>
                  </a:lnTo>
                  <a:lnTo>
                    <a:pt x="6992" y="93807"/>
                  </a:lnTo>
                  <a:lnTo>
                    <a:pt x="0" y="137160"/>
                  </a:lnTo>
                  <a:lnTo>
                    <a:pt x="6992" y="180513"/>
                  </a:lnTo>
                  <a:lnTo>
                    <a:pt x="26463" y="218165"/>
                  </a:lnTo>
                  <a:lnTo>
                    <a:pt x="56154" y="247856"/>
                  </a:lnTo>
                  <a:lnTo>
                    <a:pt x="93806" y="267327"/>
                  </a:lnTo>
                  <a:lnTo>
                    <a:pt x="137160" y="274319"/>
                  </a:lnTo>
                  <a:lnTo>
                    <a:pt x="180513" y="267327"/>
                  </a:lnTo>
                  <a:lnTo>
                    <a:pt x="218165" y="247856"/>
                  </a:lnTo>
                  <a:lnTo>
                    <a:pt x="247856" y="218165"/>
                  </a:lnTo>
                  <a:lnTo>
                    <a:pt x="267327" y="180513"/>
                  </a:lnTo>
                  <a:lnTo>
                    <a:pt x="274320" y="137160"/>
                  </a:lnTo>
                  <a:lnTo>
                    <a:pt x="267327" y="93807"/>
                  </a:lnTo>
                  <a:lnTo>
                    <a:pt x="247856" y="56155"/>
                  </a:lnTo>
                  <a:lnTo>
                    <a:pt x="218165" y="26464"/>
                  </a:lnTo>
                  <a:lnTo>
                    <a:pt x="180513" y="6992"/>
                  </a:lnTo>
                  <a:lnTo>
                    <a:pt x="1371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g1fc2ea94b88_0_173"/>
            <p:cNvSpPr/>
            <p:nvPr/>
          </p:nvSpPr>
          <p:spPr>
            <a:xfrm>
              <a:off x="5431689" y="2895964"/>
              <a:ext cx="274320" cy="274319"/>
            </a:xfrm>
            <a:custGeom>
              <a:avLst/>
              <a:gdLst/>
              <a:ahLst/>
              <a:cxnLst/>
              <a:rect l="l" t="t" r="r" b="b"/>
              <a:pathLst>
                <a:path w="274320" h="274319" extrusionOk="0">
                  <a:moveTo>
                    <a:pt x="137160" y="0"/>
                  </a:moveTo>
                  <a:lnTo>
                    <a:pt x="137160" y="274320"/>
                  </a:lnTo>
                </a:path>
                <a:path w="274320" h="274319" extrusionOk="0">
                  <a:moveTo>
                    <a:pt x="0" y="137160"/>
                  </a:moveTo>
                  <a:lnTo>
                    <a:pt x="274320" y="137160"/>
                  </a:lnTo>
                </a:path>
                <a:path w="274320" h="274319"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g1fc2ea94b88_0_173"/>
            <p:cNvSpPr/>
            <p:nvPr/>
          </p:nvSpPr>
          <p:spPr>
            <a:xfrm>
              <a:off x="2427820" y="2983865"/>
              <a:ext cx="274319" cy="274320"/>
            </a:xfrm>
            <a:custGeom>
              <a:avLst/>
              <a:gdLst/>
              <a:ahLst/>
              <a:cxnLst/>
              <a:rect l="l" t="t" r="r" b="b"/>
              <a:pathLst>
                <a:path w="274319" h="274320" extrusionOk="0">
                  <a:moveTo>
                    <a:pt x="40173" y="40173"/>
                  </a:moveTo>
                  <a:lnTo>
                    <a:pt x="234146" y="234146"/>
                  </a:lnTo>
                </a:path>
                <a:path w="274319" h="274320" extrusionOk="0">
                  <a:moveTo>
                    <a:pt x="234146" y="40173"/>
                  </a:moveTo>
                  <a:lnTo>
                    <a:pt x="40173" y="234146"/>
                  </a:lnTo>
                </a:path>
                <a:path w="274319" h="274320"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g1fc2ea94b88_0_173"/>
            <p:cNvSpPr/>
            <p:nvPr/>
          </p:nvSpPr>
          <p:spPr>
            <a:xfrm>
              <a:off x="3108726" y="2134274"/>
              <a:ext cx="92710" cy="1372235"/>
            </a:xfrm>
            <a:custGeom>
              <a:avLst/>
              <a:gdLst/>
              <a:ahLst/>
              <a:cxnLst/>
              <a:rect l="l" t="t" r="r" b="b"/>
              <a:pathLst>
                <a:path w="92710" h="1372235" extrusionOk="0">
                  <a:moveTo>
                    <a:pt x="13704" y="1282523"/>
                  </a:moveTo>
                  <a:lnTo>
                    <a:pt x="1808" y="1289958"/>
                  </a:lnTo>
                  <a:lnTo>
                    <a:pt x="1" y="1297793"/>
                  </a:lnTo>
                  <a:lnTo>
                    <a:pt x="46238" y="1371772"/>
                  </a:lnTo>
                  <a:lnTo>
                    <a:pt x="61213" y="1347811"/>
                  </a:lnTo>
                  <a:lnTo>
                    <a:pt x="33538" y="1347811"/>
                  </a:lnTo>
                  <a:lnTo>
                    <a:pt x="33538" y="1303528"/>
                  </a:lnTo>
                  <a:lnTo>
                    <a:pt x="21540" y="1284331"/>
                  </a:lnTo>
                  <a:lnTo>
                    <a:pt x="13704" y="1282523"/>
                  </a:lnTo>
                  <a:close/>
                </a:path>
                <a:path w="92710" h="1372235" extrusionOk="0">
                  <a:moveTo>
                    <a:pt x="33538" y="1303528"/>
                  </a:moveTo>
                  <a:lnTo>
                    <a:pt x="33538" y="1347811"/>
                  </a:lnTo>
                  <a:lnTo>
                    <a:pt x="58938" y="1347811"/>
                  </a:lnTo>
                  <a:lnTo>
                    <a:pt x="58938" y="1341079"/>
                  </a:lnTo>
                  <a:lnTo>
                    <a:pt x="35468" y="1341079"/>
                  </a:lnTo>
                  <a:lnTo>
                    <a:pt x="46238" y="1323848"/>
                  </a:lnTo>
                  <a:lnTo>
                    <a:pt x="33538" y="1303528"/>
                  </a:lnTo>
                  <a:close/>
                </a:path>
                <a:path w="92710" h="1372235" extrusionOk="0">
                  <a:moveTo>
                    <a:pt x="78770" y="1282523"/>
                  </a:moveTo>
                  <a:lnTo>
                    <a:pt x="70935" y="1284331"/>
                  </a:lnTo>
                  <a:lnTo>
                    <a:pt x="58938" y="1303528"/>
                  </a:lnTo>
                  <a:lnTo>
                    <a:pt x="58938" y="1347811"/>
                  </a:lnTo>
                  <a:lnTo>
                    <a:pt x="61213" y="1347811"/>
                  </a:lnTo>
                  <a:lnTo>
                    <a:pt x="92475" y="1297793"/>
                  </a:lnTo>
                  <a:lnTo>
                    <a:pt x="90666" y="1289958"/>
                  </a:lnTo>
                  <a:lnTo>
                    <a:pt x="78770" y="1282523"/>
                  </a:lnTo>
                  <a:close/>
                </a:path>
                <a:path w="92710" h="1372235" extrusionOk="0">
                  <a:moveTo>
                    <a:pt x="46238" y="1323848"/>
                  </a:moveTo>
                  <a:lnTo>
                    <a:pt x="35468" y="1341079"/>
                  </a:lnTo>
                  <a:lnTo>
                    <a:pt x="57007" y="1341079"/>
                  </a:lnTo>
                  <a:lnTo>
                    <a:pt x="46238" y="1323848"/>
                  </a:lnTo>
                  <a:close/>
                </a:path>
                <a:path w="92710" h="1372235" extrusionOk="0">
                  <a:moveTo>
                    <a:pt x="58938" y="1303528"/>
                  </a:moveTo>
                  <a:lnTo>
                    <a:pt x="46238" y="1323848"/>
                  </a:lnTo>
                  <a:lnTo>
                    <a:pt x="57007" y="1341079"/>
                  </a:lnTo>
                  <a:lnTo>
                    <a:pt x="58938" y="1341079"/>
                  </a:lnTo>
                  <a:lnTo>
                    <a:pt x="58938" y="1303528"/>
                  </a:lnTo>
                  <a:close/>
                </a:path>
                <a:path w="92710" h="1372235" extrusionOk="0">
                  <a:moveTo>
                    <a:pt x="46236" y="47925"/>
                  </a:moveTo>
                  <a:lnTo>
                    <a:pt x="33536" y="68245"/>
                  </a:lnTo>
                  <a:lnTo>
                    <a:pt x="33538" y="1303528"/>
                  </a:lnTo>
                  <a:lnTo>
                    <a:pt x="46238" y="1323848"/>
                  </a:lnTo>
                  <a:lnTo>
                    <a:pt x="58938" y="1303528"/>
                  </a:lnTo>
                  <a:lnTo>
                    <a:pt x="58936" y="68245"/>
                  </a:lnTo>
                  <a:lnTo>
                    <a:pt x="46236" y="47925"/>
                  </a:lnTo>
                  <a:close/>
                </a:path>
                <a:path w="92710" h="1372235" extrusionOk="0">
                  <a:moveTo>
                    <a:pt x="46236" y="0"/>
                  </a:moveTo>
                  <a:lnTo>
                    <a:pt x="0" y="73980"/>
                  </a:lnTo>
                  <a:lnTo>
                    <a:pt x="1808" y="81814"/>
                  </a:lnTo>
                  <a:lnTo>
                    <a:pt x="13703" y="89249"/>
                  </a:lnTo>
                  <a:lnTo>
                    <a:pt x="21539" y="87442"/>
                  </a:lnTo>
                  <a:lnTo>
                    <a:pt x="33536" y="68245"/>
                  </a:lnTo>
                  <a:lnTo>
                    <a:pt x="33536" y="23957"/>
                  </a:lnTo>
                  <a:lnTo>
                    <a:pt x="61209" y="23957"/>
                  </a:lnTo>
                  <a:lnTo>
                    <a:pt x="46236" y="0"/>
                  </a:lnTo>
                  <a:close/>
                </a:path>
                <a:path w="92710" h="1372235" extrusionOk="0">
                  <a:moveTo>
                    <a:pt x="61209" y="23957"/>
                  </a:moveTo>
                  <a:lnTo>
                    <a:pt x="58936" y="23957"/>
                  </a:lnTo>
                  <a:lnTo>
                    <a:pt x="58936" y="68245"/>
                  </a:lnTo>
                  <a:lnTo>
                    <a:pt x="70934" y="87442"/>
                  </a:lnTo>
                  <a:lnTo>
                    <a:pt x="78770" y="89249"/>
                  </a:lnTo>
                  <a:lnTo>
                    <a:pt x="90665" y="81814"/>
                  </a:lnTo>
                  <a:lnTo>
                    <a:pt x="92473" y="73980"/>
                  </a:lnTo>
                  <a:lnTo>
                    <a:pt x="61209" y="23957"/>
                  </a:lnTo>
                  <a:close/>
                </a:path>
                <a:path w="92710" h="1372235" extrusionOk="0">
                  <a:moveTo>
                    <a:pt x="58936" y="30693"/>
                  </a:moveTo>
                  <a:lnTo>
                    <a:pt x="57006" y="30693"/>
                  </a:lnTo>
                  <a:lnTo>
                    <a:pt x="46236" y="47925"/>
                  </a:lnTo>
                  <a:lnTo>
                    <a:pt x="58936" y="68245"/>
                  </a:lnTo>
                  <a:lnTo>
                    <a:pt x="58936" y="30693"/>
                  </a:lnTo>
                  <a:close/>
                </a:path>
                <a:path w="92710" h="1372235" extrusionOk="0">
                  <a:moveTo>
                    <a:pt x="58936" y="23957"/>
                  </a:moveTo>
                  <a:lnTo>
                    <a:pt x="33536" y="23957"/>
                  </a:lnTo>
                  <a:lnTo>
                    <a:pt x="33536" y="68245"/>
                  </a:lnTo>
                  <a:lnTo>
                    <a:pt x="46236" y="47925"/>
                  </a:lnTo>
                  <a:lnTo>
                    <a:pt x="35467" y="30693"/>
                  </a:lnTo>
                  <a:lnTo>
                    <a:pt x="58936" y="30693"/>
                  </a:lnTo>
                  <a:lnTo>
                    <a:pt x="58936" y="23957"/>
                  </a:lnTo>
                  <a:close/>
                </a:path>
                <a:path w="92710" h="1372235"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g1fc2ea94b88_0_173"/>
            <p:cNvSpPr/>
            <p:nvPr/>
          </p:nvSpPr>
          <p:spPr>
            <a:xfrm>
              <a:off x="3132103" y="2683000"/>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g1fc2ea94b88_0_173"/>
          <p:cNvSpPr txBox="1"/>
          <p:nvPr/>
        </p:nvSpPr>
        <p:spPr>
          <a:xfrm>
            <a:off x="4201221" y="2852546"/>
            <a:ext cx="2735700" cy="780900"/>
          </a:xfrm>
          <a:prstGeom prst="rect">
            <a:avLst/>
          </a:prstGeom>
          <a:noFill/>
          <a:ln>
            <a:noFill/>
          </a:ln>
        </p:spPr>
        <p:txBody>
          <a:bodyPr spcFirstLastPara="1" wrap="square" lIns="0" tIns="12700" rIns="0" bIns="0" anchor="t" anchorCtr="0">
            <a:spAutoFit/>
          </a:bodyPr>
          <a:lstStyle/>
          <a:p>
            <a:pPr marL="0" marR="0" lvl="0" indent="0" algn="ctr" rtl="0">
              <a:lnSpc>
                <a:spcPct val="107916"/>
              </a:lnSpc>
              <a:spcBef>
                <a:spcPts val="0"/>
              </a:spcBef>
              <a:spcAft>
                <a:spcPts val="0"/>
              </a:spcAft>
              <a:buNone/>
            </a:pPr>
            <a:r>
              <a:rPr lang="en-GB" sz="2400" b="1">
                <a:solidFill>
                  <a:schemeClr val="dk1"/>
                </a:solidFill>
                <a:latin typeface="Arial"/>
                <a:ea typeface="Arial"/>
                <a:cs typeface="Arial"/>
                <a:sym typeface="Arial"/>
              </a:rPr>
              <a:t>Partial Sum </a:t>
            </a:r>
            <a:r>
              <a:rPr lang="en-GB" sz="2400">
                <a:solidFill>
                  <a:schemeClr val="dk1"/>
                </a:solidFill>
                <a:latin typeface="Arial"/>
                <a:ea typeface="Arial"/>
                <a:cs typeface="Arial"/>
                <a:sym typeface="Arial"/>
              </a:rPr>
              <a:t>(psum)</a:t>
            </a:r>
            <a:endParaRPr sz="2400">
              <a:solidFill>
                <a:schemeClr val="dk1"/>
              </a:solidFill>
              <a:latin typeface="Arial"/>
              <a:ea typeface="Arial"/>
              <a:cs typeface="Arial"/>
              <a:sym typeface="Arial"/>
            </a:endParaRPr>
          </a:p>
          <a:p>
            <a:pPr marL="0" marR="0" lvl="0" indent="0" algn="ctr" rtl="0">
              <a:lnSpc>
                <a:spcPct val="107916"/>
              </a:lnSpc>
              <a:spcBef>
                <a:spcPts val="0"/>
              </a:spcBef>
              <a:spcAft>
                <a:spcPts val="0"/>
              </a:spcAft>
              <a:buNone/>
            </a:pPr>
            <a:r>
              <a:rPr lang="en-GB" sz="2400" b="1">
                <a:solidFill>
                  <a:schemeClr val="dk1"/>
                </a:solidFill>
                <a:latin typeface="Arial"/>
                <a:ea typeface="Arial"/>
                <a:cs typeface="Arial"/>
                <a:sym typeface="Arial"/>
              </a:rPr>
              <a:t>Accumulation</a:t>
            </a:r>
            <a:endParaRPr sz="2400">
              <a:solidFill>
                <a:schemeClr val="dk1"/>
              </a:solidFill>
              <a:latin typeface="Arial"/>
              <a:ea typeface="Arial"/>
              <a:cs typeface="Arial"/>
              <a:sym typeface="Arial"/>
            </a:endParaRPr>
          </a:p>
        </p:txBody>
      </p:sp>
      <p:sp>
        <p:nvSpPr>
          <p:cNvPr id="180" name="Google Shape;180;g1fc2ea94b88_0_173"/>
          <p:cNvSpPr txBox="1"/>
          <p:nvPr/>
        </p:nvSpPr>
        <p:spPr>
          <a:xfrm>
            <a:off x="3239181" y="1167765"/>
            <a:ext cx="14490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input fmap</a:t>
            </a:r>
            <a:endParaRPr sz="2400">
              <a:solidFill>
                <a:schemeClr val="dk1"/>
              </a:solidFill>
              <a:latin typeface="Arial"/>
              <a:ea typeface="Arial"/>
              <a:cs typeface="Arial"/>
              <a:sym typeface="Arial"/>
            </a:endParaRPr>
          </a:p>
        </p:txBody>
      </p:sp>
      <p:sp>
        <p:nvSpPr>
          <p:cNvPr id="181" name="Google Shape;181;g1fc2ea94b88_0_173"/>
          <p:cNvSpPr txBox="1"/>
          <p:nvPr/>
        </p:nvSpPr>
        <p:spPr>
          <a:xfrm>
            <a:off x="1571999" y="2852546"/>
            <a:ext cx="1986900" cy="792600"/>
          </a:xfrm>
          <a:prstGeom prst="rect">
            <a:avLst/>
          </a:prstGeom>
          <a:noFill/>
          <a:ln>
            <a:noFill/>
          </a:ln>
        </p:spPr>
        <p:txBody>
          <a:bodyPr spcFirstLastPara="1" wrap="square" lIns="0" tIns="83800" rIns="0" bIns="0" anchor="t" anchorCtr="0">
            <a:spAutoFit/>
          </a:bodyPr>
          <a:lstStyle/>
          <a:p>
            <a:pPr marL="12700" marR="5080" lvl="0" indent="6350" algn="l" rtl="0">
              <a:lnSpc>
                <a:spcPct val="95833"/>
              </a:lnSpc>
              <a:spcBef>
                <a:spcPts val="0"/>
              </a:spcBef>
              <a:spcAft>
                <a:spcPts val="0"/>
              </a:spcAft>
              <a:buNone/>
            </a:pPr>
            <a:r>
              <a:rPr lang="en-GB" sz="2400" b="1">
                <a:solidFill>
                  <a:schemeClr val="dk1"/>
                </a:solidFill>
                <a:latin typeface="Arial"/>
                <a:ea typeface="Arial"/>
                <a:cs typeface="Arial"/>
                <a:sym typeface="Arial"/>
              </a:rPr>
              <a:t>Element-wise  Multiplication</a:t>
            </a:r>
            <a:endParaRPr sz="2400">
              <a:solidFill>
                <a:schemeClr val="dk1"/>
              </a:solidFill>
              <a:latin typeface="Arial"/>
              <a:ea typeface="Arial"/>
              <a:cs typeface="Arial"/>
              <a:sym typeface="Arial"/>
            </a:endParaRPr>
          </a:p>
        </p:txBody>
      </p:sp>
      <p:sp>
        <p:nvSpPr>
          <p:cNvPr id="182" name="Google Shape;182;g1fc2ea94b88_0_173"/>
          <p:cNvSpPr txBox="1"/>
          <p:nvPr/>
        </p:nvSpPr>
        <p:spPr>
          <a:xfrm>
            <a:off x="3069234" y="2002155"/>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H</a:t>
            </a:r>
            <a:endParaRPr sz="1800">
              <a:solidFill>
                <a:schemeClr val="dk1"/>
              </a:solidFill>
              <a:latin typeface="Arial"/>
              <a:ea typeface="Arial"/>
              <a:cs typeface="Arial"/>
              <a:sym typeface="Arial"/>
            </a:endParaRPr>
          </a:p>
        </p:txBody>
      </p:sp>
      <p:grpSp>
        <p:nvGrpSpPr>
          <p:cNvPr id="183" name="Google Shape;183;g1fc2ea94b88_0_173"/>
          <p:cNvGrpSpPr/>
          <p:nvPr/>
        </p:nvGrpSpPr>
        <p:grpSpPr>
          <a:xfrm>
            <a:off x="1433897" y="1679533"/>
            <a:ext cx="6208442" cy="1120837"/>
            <a:chOff x="1433897" y="2239378"/>
            <a:chExt cx="6208442" cy="1494449"/>
          </a:xfrm>
        </p:grpSpPr>
        <p:sp>
          <p:nvSpPr>
            <p:cNvPr id="184" name="Google Shape;184;g1fc2ea94b88_0_173"/>
            <p:cNvSpPr/>
            <p:nvPr/>
          </p:nvSpPr>
          <p:spPr>
            <a:xfrm>
              <a:off x="1433897" y="2536916"/>
              <a:ext cx="2240915" cy="537210"/>
            </a:xfrm>
            <a:custGeom>
              <a:avLst/>
              <a:gdLst/>
              <a:ahLst/>
              <a:cxnLst/>
              <a:rect l="l" t="t" r="r" b="b"/>
              <a:pathLst>
                <a:path w="2240915" h="537210" extrusionOk="0">
                  <a:moveTo>
                    <a:pt x="2167524" y="39031"/>
                  </a:moveTo>
                  <a:lnTo>
                    <a:pt x="0" y="512083"/>
                  </a:lnTo>
                  <a:lnTo>
                    <a:pt x="5415" y="536898"/>
                  </a:lnTo>
                  <a:lnTo>
                    <a:pt x="2172940" y="63847"/>
                  </a:lnTo>
                  <a:lnTo>
                    <a:pt x="2191502" y="46797"/>
                  </a:lnTo>
                  <a:lnTo>
                    <a:pt x="2167524" y="39031"/>
                  </a:lnTo>
                  <a:close/>
                </a:path>
                <a:path w="2240915" h="537210" extrusionOk="0">
                  <a:moveTo>
                    <a:pt x="2219027" y="29013"/>
                  </a:moveTo>
                  <a:lnTo>
                    <a:pt x="2213430" y="29013"/>
                  </a:lnTo>
                  <a:lnTo>
                    <a:pt x="2218846" y="53828"/>
                  </a:lnTo>
                  <a:lnTo>
                    <a:pt x="2172940" y="63847"/>
                  </a:lnTo>
                  <a:lnTo>
                    <a:pt x="2137401" y="96490"/>
                  </a:lnTo>
                  <a:lnTo>
                    <a:pt x="2137059" y="104524"/>
                  </a:lnTo>
                  <a:lnTo>
                    <a:pt x="2146550" y="114854"/>
                  </a:lnTo>
                  <a:lnTo>
                    <a:pt x="2154582" y="115196"/>
                  </a:lnTo>
                  <a:lnTo>
                    <a:pt x="2240752" y="36048"/>
                  </a:lnTo>
                  <a:lnTo>
                    <a:pt x="2219027" y="29013"/>
                  </a:lnTo>
                  <a:close/>
                </a:path>
                <a:path w="2240915" h="537210" extrusionOk="0">
                  <a:moveTo>
                    <a:pt x="2191502" y="46797"/>
                  </a:moveTo>
                  <a:lnTo>
                    <a:pt x="2172940" y="63847"/>
                  </a:lnTo>
                  <a:lnTo>
                    <a:pt x="2218846" y="53828"/>
                  </a:lnTo>
                  <a:lnTo>
                    <a:pt x="2218775" y="53505"/>
                  </a:lnTo>
                  <a:lnTo>
                    <a:pt x="2212214" y="53505"/>
                  </a:lnTo>
                  <a:lnTo>
                    <a:pt x="2191502" y="46797"/>
                  </a:lnTo>
                  <a:close/>
                </a:path>
                <a:path w="2240915" h="537210" extrusionOk="0">
                  <a:moveTo>
                    <a:pt x="2207536" y="32070"/>
                  </a:moveTo>
                  <a:lnTo>
                    <a:pt x="2191502" y="46797"/>
                  </a:lnTo>
                  <a:lnTo>
                    <a:pt x="2212214" y="53505"/>
                  </a:lnTo>
                  <a:lnTo>
                    <a:pt x="2207536" y="32070"/>
                  </a:lnTo>
                  <a:close/>
                </a:path>
                <a:path w="2240915" h="537210" extrusionOk="0">
                  <a:moveTo>
                    <a:pt x="2214098" y="32070"/>
                  </a:moveTo>
                  <a:lnTo>
                    <a:pt x="2207536" y="32070"/>
                  </a:lnTo>
                  <a:lnTo>
                    <a:pt x="2212214" y="53505"/>
                  </a:lnTo>
                  <a:lnTo>
                    <a:pt x="2218775" y="53505"/>
                  </a:lnTo>
                  <a:lnTo>
                    <a:pt x="2214098" y="32070"/>
                  </a:lnTo>
                  <a:close/>
                </a:path>
                <a:path w="2240915" h="537210" extrusionOk="0">
                  <a:moveTo>
                    <a:pt x="2213430" y="29013"/>
                  </a:moveTo>
                  <a:lnTo>
                    <a:pt x="2167524" y="39031"/>
                  </a:lnTo>
                  <a:lnTo>
                    <a:pt x="2191502" y="46797"/>
                  </a:lnTo>
                  <a:lnTo>
                    <a:pt x="2207536" y="32070"/>
                  </a:lnTo>
                  <a:lnTo>
                    <a:pt x="2214098" y="32070"/>
                  </a:lnTo>
                  <a:lnTo>
                    <a:pt x="2213430" y="29013"/>
                  </a:lnTo>
                  <a:close/>
                </a:path>
                <a:path w="2240915" h="537210" extrusionOk="0">
                  <a:moveTo>
                    <a:pt x="2129442" y="0"/>
                  </a:moveTo>
                  <a:lnTo>
                    <a:pt x="2122280" y="3657"/>
                  </a:lnTo>
                  <a:lnTo>
                    <a:pt x="2117958" y="17002"/>
                  </a:lnTo>
                  <a:lnTo>
                    <a:pt x="2121616" y="24164"/>
                  </a:lnTo>
                  <a:lnTo>
                    <a:pt x="2167524" y="39031"/>
                  </a:lnTo>
                  <a:lnTo>
                    <a:pt x="2213430" y="29013"/>
                  </a:lnTo>
                  <a:lnTo>
                    <a:pt x="2219027" y="29013"/>
                  </a:lnTo>
                  <a:lnTo>
                    <a:pt x="212944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g1fc2ea94b88_0_173"/>
            <p:cNvSpPr/>
            <p:nvPr/>
          </p:nvSpPr>
          <p:spPr>
            <a:xfrm>
              <a:off x="3277984" y="2239378"/>
              <a:ext cx="4364355" cy="1433829"/>
            </a:xfrm>
            <a:custGeom>
              <a:avLst/>
              <a:gdLst/>
              <a:ahLst/>
              <a:cxnLst/>
              <a:rect l="l" t="t" r="r" b="b"/>
              <a:pathLst>
                <a:path w="4364355" h="1433829" extrusionOk="0">
                  <a:moveTo>
                    <a:pt x="1371777" y="1387144"/>
                  </a:moveTo>
                  <a:lnTo>
                    <a:pt x="1351457" y="1374444"/>
                  </a:lnTo>
                  <a:lnTo>
                    <a:pt x="1297800" y="1340904"/>
                  </a:lnTo>
                  <a:lnTo>
                    <a:pt x="1289964" y="1342707"/>
                  </a:lnTo>
                  <a:lnTo>
                    <a:pt x="1282522" y="1354607"/>
                  </a:lnTo>
                  <a:lnTo>
                    <a:pt x="1284338" y="1362443"/>
                  </a:lnTo>
                  <a:lnTo>
                    <a:pt x="1303528" y="1374444"/>
                  </a:lnTo>
                  <a:lnTo>
                    <a:pt x="68249" y="1374444"/>
                  </a:lnTo>
                  <a:lnTo>
                    <a:pt x="87439" y="1362443"/>
                  </a:lnTo>
                  <a:lnTo>
                    <a:pt x="89255" y="1354607"/>
                  </a:lnTo>
                  <a:lnTo>
                    <a:pt x="81813" y="1342707"/>
                  </a:lnTo>
                  <a:lnTo>
                    <a:pt x="73977" y="1340904"/>
                  </a:lnTo>
                  <a:lnTo>
                    <a:pt x="0" y="1387144"/>
                  </a:lnTo>
                  <a:lnTo>
                    <a:pt x="73990" y="1433372"/>
                  </a:lnTo>
                  <a:lnTo>
                    <a:pt x="81813" y="1431569"/>
                  </a:lnTo>
                  <a:lnTo>
                    <a:pt x="89255" y="1419669"/>
                  </a:lnTo>
                  <a:lnTo>
                    <a:pt x="87439" y="1411833"/>
                  </a:lnTo>
                  <a:lnTo>
                    <a:pt x="68249" y="1399844"/>
                  </a:lnTo>
                  <a:lnTo>
                    <a:pt x="1303528" y="1399844"/>
                  </a:lnTo>
                  <a:lnTo>
                    <a:pt x="1284325" y="1411833"/>
                  </a:lnTo>
                  <a:lnTo>
                    <a:pt x="1282522" y="1419669"/>
                  </a:lnTo>
                  <a:lnTo>
                    <a:pt x="1289964" y="1431569"/>
                  </a:lnTo>
                  <a:lnTo>
                    <a:pt x="1297800" y="1433372"/>
                  </a:lnTo>
                  <a:lnTo>
                    <a:pt x="1371777" y="1387144"/>
                  </a:lnTo>
                  <a:close/>
                </a:path>
                <a:path w="4364355" h="1433829" extrusionOk="0">
                  <a:moveTo>
                    <a:pt x="4364050" y="43027"/>
                  </a:moveTo>
                  <a:lnTo>
                    <a:pt x="4343489" y="31369"/>
                  </a:lnTo>
                  <a:lnTo>
                    <a:pt x="4288167" y="0"/>
                  </a:lnTo>
                  <a:lnTo>
                    <a:pt x="4280420" y="2133"/>
                  </a:lnTo>
                  <a:lnTo>
                    <a:pt x="4273499" y="14338"/>
                  </a:lnTo>
                  <a:lnTo>
                    <a:pt x="4275633" y="22098"/>
                  </a:lnTo>
                  <a:lnTo>
                    <a:pt x="4295483" y="33350"/>
                  </a:lnTo>
                  <a:lnTo>
                    <a:pt x="3970032" y="50634"/>
                  </a:lnTo>
                  <a:lnTo>
                    <a:pt x="3736225" y="66890"/>
                  </a:lnTo>
                  <a:lnTo>
                    <a:pt x="3628669" y="76365"/>
                  </a:lnTo>
                  <a:lnTo>
                    <a:pt x="3564801" y="83121"/>
                  </a:lnTo>
                  <a:lnTo>
                    <a:pt x="3509378" y="90208"/>
                  </a:lnTo>
                  <a:lnTo>
                    <a:pt x="3464153" y="97650"/>
                  </a:lnTo>
                  <a:lnTo>
                    <a:pt x="3415220" y="109613"/>
                  </a:lnTo>
                  <a:lnTo>
                    <a:pt x="3366363" y="127787"/>
                  </a:lnTo>
                  <a:lnTo>
                    <a:pt x="3332962" y="148158"/>
                  </a:lnTo>
                  <a:lnTo>
                    <a:pt x="3305022" y="185216"/>
                  </a:lnTo>
                  <a:lnTo>
                    <a:pt x="3300425" y="211683"/>
                  </a:lnTo>
                  <a:lnTo>
                    <a:pt x="3300425" y="213601"/>
                  </a:lnTo>
                  <a:lnTo>
                    <a:pt x="3308007" y="252653"/>
                  </a:lnTo>
                  <a:lnTo>
                    <a:pt x="3322993" y="289852"/>
                  </a:lnTo>
                  <a:lnTo>
                    <a:pt x="3346399" y="279971"/>
                  </a:lnTo>
                  <a:lnTo>
                    <a:pt x="3336061" y="255498"/>
                  </a:lnTo>
                  <a:lnTo>
                    <a:pt x="3331870" y="243941"/>
                  </a:lnTo>
                  <a:lnTo>
                    <a:pt x="3328555" y="232664"/>
                  </a:lnTo>
                  <a:lnTo>
                    <a:pt x="3326447" y="221881"/>
                  </a:lnTo>
                  <a:lnTo>
                    <a:pt x="3325876" y="213601"/>
                  </a:lnTo>
                  <a:lnTo>
                    <a:pt x="3325812" y="212699"/>
                  </a:lnTo>
                  <a:lnTo>
                    <a:pt x="3325749" y="213601"/>
                  </a:lnTo>
                  <a:lnTo>
                    <a:pt x="3325749" y="211683"/>
                  </a:lnTo>
                  <a:lnTo>
                    <a:pt x="3325812" y="212699"/>
                  </a:lnTo>
                  <a:lnTo>
                    <a:pt x="3325888" y="211683"/>
                  </a:lnTo>
                  <a:lnTo>
                    <a:pt x="3326434" y="204368"/>
                  </a:lnTo>
                  <a:lnTo>
                    <a:pt x="3326511" y="203263"/>
                  </a:lnTo>
                  <a:lnTo>
                    <a:pt x="3326803" y="202120"/>
                  </a:lnTo>
                  <a:lnTo>
                    <a:pt x="3328530" y="195453"/>
                  </a:lnTo>
                  <a:lnTo>
                    <a:pt x="3328809" y="194335"/>
                  </a:lnTo>
                  <a:lnTo>
                    <a:pt x="3329394" y="193141"/>
                  </a:lnTo>
                  <a:lnTo>
                    <a:pt x="3332518" y="186613"/>
                  </a:lnTo>
                  <a:lnTo>
                    <a:pt x="3332988" y="185635"/>
                  </a:lnTo>
                  <a:lnTo>
                    <a:pt x="3333813" y="184531"/>
                  </a:lnTo>
                  <a:lnTo>
                    <a:pt x="3338919" y="177660"/>
                  </a:lnTo>
                  <a:lnTo>
                    <a:pt x="3339477" y="176898"/>
                  </a:lnTo>
                  <a:lnTo>
                    <a:pt x="3340417" y="176009"/>
                  </a:lnTo>
                  <a:lnTo>
                    <a:pt x="3348240" y="168605"/>
                  </a:lnTo>
                  <a:lnTo>
                    <a:pt x="3398609" y="141795"/>
                  </a:lnTo>
                  <a:lnTo>
                    <a:pt x="3436963" y="129921"/>
                  </a:lnTo>
                  <a:lnTo>
                    <a:pt x="3489820" y="118897"/>
                  </a:lnTo>
                  <a:lnTo>
                    <a:pt x="3539325" y="111798"/>
                  </a:lnTo>
                  <a:lnTo>
                    <a:pt x="3631234" y="101638"/>
                  </a:lnTo>
                  <a:lnTo>
                    <a:pt x="3738321" y="92202"/>
                  </a:lnTo>
                  <a:lnTo>
                    <a:pt x="3971645" y="75984"/>
                  </a:lnTo>
                  <a:lnTo>
                    <a:pt x="4296257" y="58750"/>
                  </a:lnTo>
                  <a:lnTo>
                    <a:pt x="4277753" y="71437"/>
                  </a:lnTo>
                  <a:lnTo>
                    <a:pt x="4276280" y="79349"/>
                  </a:lnTo>
                  <a:lnTo>
                    <a:pt x="4284218" y="90919"/>
                  </a:lnTo>
                  <a:lnTo>
                    <a:pt x="4292117" y="92392"/>
                  </a:lnTo>
                  <a:lnTo>
                    <a:pt x="4364050" y="4302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g1fc2ea94b88_0_173"/>
            <p:cNvSpPr/>
            <p:nvPr/>
          </p:nvSpPr>
          <p:spPr>
            <a:xfrm>
              <a:off x="3780998" y="3603652"/>
              <a:ext cx="365760" cy="130175"/>
            </a:xfrm>
            <a:custGeom>
              <a:avLst/>
              <a:gdLst/>
              <a:ahLst/>
              <a:cxnLst/>
              <a:rect l="l" t="t" r="r" b="b"/>
              <a:pathLst>
                <a:path w="365760" h="130175" extrusionOk="0">
                  <a:moveTo>
                    <a:pt x="365759" y="0"/>
                  </a:moveTo>
                  <a:lnTo>
                    <a:pt x="0" y="0"/>
                  </a:lnTo>
                  <a:lnTo>
                    <a:pt x="0" y="130147"/>
                  </a:lnTo>
                  <a:lnTo>
                    <a:pt x="365759" y="130147"/>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7" name="Google Shape;187;g1fc2ea94b88_0_173"/>
          <p:cNvSpPr txBox="1"/>
          <p:nvPr/>
        </p:nvSpPr>
        <p:spPr>
          <a:xfrm>
            <a:off x="3843227" y="2617089"/>
            <a:ext cx="2412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W</a:t>
            </a:r>
            <a:endParaRPr sz="1800">
              <a:solidFill>
                <a:schemeClr val="dk1"/>
              </a:solidFill>
              <a:latin typeface="Arial"/>
              <a:ea typeface="Arial"/>
              <a:cs typeface="Arial"/>
              <a:sym typeface="Arial"/>
            </a:endParaRPr>
          </a:p>
        </p:txBody>
      </p:sp>
      <p:sp>
        <p:nvSpPr>
          <p:cNvPr id="188" name="Google Shape;188;g1fc2ea94b88_0_173"/>
          <p:cNvSpPr txBox="1">
            <a:spLocks noGrp="1"/>
          </p:cNvSpPr>
          <p:nvPr>
            <p:ph type="sldNum" idx="12"/>
          </p:nvPr>
        </p:nvSpPr>
        <p:spPr>
          <a:xfrm>
            <a:off x="8740203" y="3690731"/>
            <a:ext cx="190500" cy="126300"/>
          </a:xfrm>
          <a:prstGeom prst="rect">
            <a:avLst/>
          </a:prstGeom>
          <a:noFill/>
          <a:ln>
            <a:noFill/>
          </a:ln>
        </p:spPr>
        <p:txBody>
          <a:bodyPr spcFirstLastPara="1" wrap="square" lIns="0" tIns="3175"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GB"/>
              <a:t>6</a:t>
            </a:fld>
            <a:endParaRPr/>
          </a:p>
        </p:txBody>
      </p:sp>
      <p:sp>
        <p:nvSpPr>
          <p:cNvPr id="189" name="Google Shape;189;g1fc2ea94b88_0_173"/>
          <p:cNvSpPr txBox="1"/>
          <p:nvPr/>
        </p:nvSpPr>
        <p:spPr>
          <a:xfrm>
            <a:off x="6219102" y="1037006"/>
            <a:ext cx="2684700" cy="1012800"/>
          </a:xfrm>
          <a:prstGeom prst="rect">
            <a:avLst/>
          </a:prstGeom>
          <a:noFill/>
          <a:ln>
            <a:noFill/>
          </a:ln>
        </p:spPr>
        <p:txBody>
          <a:bodyPr spcFirstLastPara="1" wrap="square" lIns="0" tIns="186675"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output fmap</a:t>
            </a:r>
            <a:endParaRPr sz="2400">
              <a:solidFill>
                <a:schemeClr val="dk1"/>
              </a:solidFill>
              <a:latin typeface="Arial"/>
              <a:ea typeface="Arial"/>
              <a:cs typeface="Arial"/>
              <a:sym typeface="Arial"/>
            </a:endParaRPr>
          </a:p>
          <a:p>
            <a:pPr marL="1513840" marR="0" lvl="0" indent="0" algn="l" rtl="0">
              <a:lnSpc>
                <a:spcPct val="100000"/>
              </a:lnSpc>
              <a:spcBef>
                <a:spcPts val="1145"/>
              </a:spcBef>
              <a:spcAft>
                <a:spcPts val="0"/>
              </a:spcAft>
              <a:buNone/>
            </a:pPr>
            <a:r>
              <a:rPr lang="en-GB" sz="2000" b="1">
                <a:solidFill>
                  <a:schemeClr val="dk1"/>
                </a:solidFill>
                <a:latin typeface="Arial"/>
                <a:ea typeface="Arial"/>
                <a:cs typeface="Arial"/>
                <a:sym typeface="Arial"/>
              </a:rPr>
              <a:t>an output</a:t>
            </a:r>
            <a:endParaRPr sz="2000">
              <a:solidFill>
                <a:schemeClr val="dk1"/>
              </a:solidFill>
              <a:latin typeface="Arial"/>
              <a:ea typeface="Arial"/>
              <a:cs typeface="Arial"/>
              <a:sym typeface="Arial"/>
            </a:endParaRPr>
          </a:p>
        </p:txBody>
      </p:sp>
      <p:sp>
        <p:nvSpPr>
          <p:cNvPr id="190" name="Google Shape;190;g1fc2ea94b88_0_173"/>
          <p:cNvSpPr txBox="1"/>
          <p:nvPr/>
        </p:nvSpPr>
        <p:spPr>
          <a:xfrm>
            <a:off x="7782850" y="2078787"/>
            <a:ext cx="12096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000" b="1">
                <a:solidFill>
                  <a:schemeClr val="dk1"/>
                </a:solidFill>
                <a:latin typeface="Arial"/>
                <a:ea typeface="Arial"/>
                <a:cs typeface="Arial"/>
                <a:sym typeface="Arial"/>
              </a:rPr>
              <a:t>activation</a:t>
            </a:r>
            <a:endParaRPr sz="20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g1fc2ea94b88_0_224"/>
          <p:cNvGrpSpPr/>
          <p:nvPr/>
        </p:nvGrpSpPr>
        <p:grpSpPr>
          <a:xfrm>
            <a:off x="3108726" y="1600706"/>
            <a:ext cx="92710" cy="1029176"/>
            <a:chOff x="3108726" y="2134274"/>
            <a:chExt cx="92710" cy="1372235"/>
          </a:xfrm>
        </p:grpSpPr>
        <p:sp>
          <p:nvSpPr>
            <p:cNvPr id="196" name="Google Shape;196;g1fc2ea94b88_0_224"/>
            <p:cNvSpPr/>
            <p:nvPr/>
          </p:nvSpPr>
          <p:spPr>
            <a:xfrm>
              <a:off x="3108726" y="2134274"/>
              <a:ext cx="92710" cy="1372235"/>
            </a:xfrm>
            <a:custGeom>
              <a:avLst/>
              <a:gdLst/>
              <a:ahLst/>
              <a:cxnLst/>
              <a:rect l="l" t="t" r="r" b="b"/>
              <a:pathLst>
                <a:path w="92710" h="1372235" extrusionOk="0">
                  <a:moveTo>
                    <a:pt x="13704" y="1282523"/>
                  </a:moveTo>
                  <a:lnTo>
                    <a:pt x="1808" y="1289958"/>
                  </a:lnTo>
                  <a:lnTo>
                    <a:pt x="1" y="1297793"/>
                  </a:lnTo>
                  <a:lnTo>
                    <a:pt x="46238" y="1371772"/>
                  </a:lnTo>
                  <a:lnTo>
                    <a:pt x="61213" y="1347811"/>
                  </a:lnTo>
                  <a:lnTo>
                    <a:pt x="33538" y="1347811"/>
                  </a:lnTo>
                  <a:lnTo>
                    <a:pt x="33538" y="1303528"/>
                  </a:lnTo>
                  <a:lnTo>
                    <a:pt x="21540" y="1284331"/>
                  </a:lnTo>
                  <a:lnTo>
                    <a:pt x="13704" y="1282523"/>
                  </a:lnTo>
                  <a:close/>
                </a:path>
                <a:path w="92710" h="1372235" extrusionOk="0">
                  <a:moveTo>
                    <a:pt x="33538" y="1303528"/>
                  </a:moveTo>
                  <a:lnTo>
                    <a:pt x="33538" y="1347811"/>
                  </a:lnTo>
                  <a:lnTo>
                    <a:pt x="58938" y="1347811"/>
                  </a:lnTo>
                  <a:lnTo>
                    <a:pt x="58938" y="1341079"/>
                  </a:lnTo>
                  <a:lnTo>
                    <a:pt x="35468" y="1341079"/>
                  </a:lnTo>
                  <a:lnTo>
                    <a:pt x="46238" y="1323848"/>
                  </a:lnTo>
                  <a:lnTo>
                    <a:pt x="33538" y="1303528"/>
                  </a:lnTo>
                  <a:close/>
                </a:path>
                <a:path w="92710" h="1372235" extrusionOk="0">
                  <a:moveTo>
                    <a:pt x="78770" y="1282523"/>
                  </a:moveTo>
                  <a:lnTo>
                    <a:pt x="70935" y="1284331"/>
                  </a:lnTo>
                  <a:lnTo>
                    <a:pt x="58938" y="1303528"/>
                  </a:lnTo>
                  <a:lnTo>
                    <a:pt x="58938" y="1347811"/>
                  </a:lnTo>
                  <a:lnTo>
                    <a:pt x="61213" y="1347811"/>
                  </a:lnTo>
                  <a:lnTo>
                    <a:pt x="92475" y="1297793"/>
                  </a:lnTo>
                  <a:lnTo>
                    <a:pt x="90666" y="1289958"/>
                  </a:lnTo>
                  <a:lnTo>
                    <a:pt x="78770" y="1282523"/>
                  </a:lnTo>
                  <a:close/>
                </a:path>
                <a:path w="92710" h="1372235" extrusionOk="0">
                  <a:moveTo>
                    <a:pt x="46238" y="1323848"/>
                  </a:moveTo>
                  <a:lnTo>
                    <a:pt x="35468" y="1341079"/>
                  </a:lnTo>
                  <a:lnTo>
                    <a:pt x="57007" y="1341079"/>
                  </a:lnTo>
                  <a:lnTo>
                    <a:pt x="46238" y="1323848"/>
                  </a:lnTo>
                  <a:close/>
                </a:path>
                <a:path w="92710" h="1372235" extrusionOk="0">
                  <a:moveTo>
                    <a:pt x="58938" y="1303528"/>
                  </a:moveTo>
                  <a:lnTo>
                    <a:pt x="46238" y="1323848"/>
                  </a:lnTo>
                  <a:lnTo>
                    <a:pt x="57007" y="1341079"/>
                  </a:lnTo>
                  <a:lnTo>
                    <a:pt x="58938" y="1341079"/>
                  </a:lnTo>
                  <a:lnTo>
                    <a:pt x="58938" y="1303528"/>
                  </a:lnTo>
                  <a:close/>
                </a:path>
                <a:path w="92710" h="1372235" extrusionOk="0">
                  <a:moveTo>
                    <a:pt x="46236" y="47925"/>
                  </a:moveTo>
                  <a:lnTo>
                    <a:pt x="33536" y="68245"/>
                  </a:lnTo>
                  <a:lnTo>
                    <a:pt x="33538" y="1303528"/>
                  </a:lnTo>
                  <a:lnTo>
                    <a:pt x="46238" y="1323848"/>
                  </a:lnTo>
                  <a:lnTo>
                    <a:pt x="58938" y="1303528"/>
                  </a:lnTo>
                  <a:lnTo>
                    <a:pt x="58936" y="68245"/>
                  </a:lnTo>
                  <a:lnTo>
                    <a:pt x="46236" y="47925"/>
                  </a:lnTo>
                  <a:close/>
                </a:path>
                <a:path w="92710" h="1372235" extrusionOk="0">
                  <a:moveTo>
                    <a:pt x="46236" y="0"/>
                  </a:moveTo>
                  <a:lnTo>
                    <a:pt x="0" y="73980"/>
                  </a:lnTo>
                  <a:lnTo>
                    <a:pt x="1808" y="81814"/>
                  </a:lnTo>
                  <a:lnTo>
                    <a:pt x="13703" y="89249"/>
                  </a:lnTo>
                  <a:lnTo>
                    <a:pt x="21539" y="87442"/>
                  </a:lnTo>
                  <a:lnTo>
                    <a:pt x="33536" y="68245"/>
                  </a:lnTo>
                  <a:lnTo>
                    <a:pt x="33536" y="23957"/>
                  </a:lnTo>
                  <a:lnTo>
                    <a:pt x="61209" y="23957"/>
                  </a:lnTo>
                  <a:lnTo>
                    <a:pt x="46236" y="0"/>
                  </a:lnTo>
                  <a:close/>
                </a:path>
                <a:path w="92710" h="1372235" extrusionOk="0">
                  <a:moveTo>
                    <a:pt x="61209" y="23957"/>
                  </a:moveTo>
                  <a:lnTo>
                    <a:pt x="58936" y="23957"/>
                  </a:lnTo>
                  <a:lnTo>
                    <a:pt x="58936" y="68245"/>
                  </a:lnTo>
                  <a:lnTo>
                    <a:pt x="70934" y="87442"/>
                  </a:lnTo>
                  <a:lnTo>
                    <a:pt x="78770" y="89249"/>
                  </a:lnTo>
                  <a:lnTo>
                    <a:pt x="90665" y="81814"/>
                  </a:lnTo>
                  <a:lnTo>
                    <a:pt x="92473" y="73980"/>
                  </a:lnTo>
                  <a:lnTo>
                    <a:pt x="61209" y="23957"/>
                  </a:lnTo>
                  <a:close/>
                </a:path>
                <a:path w="92710" h="1372235" extrusionOk="0">
                  <a:moveTo>
                    <a:pt x="58936" y="30693"/>
                  </a:moveTo>
                  <a:lnTo>
                    <a:pt x="57006" y="30693"/>
                  </a:lnTo>
                  <a:lnTo>
                    <a:pt x="46236" y="47925"/>
                  </a:lnTo>
                  <a:lnTo>
                    <a:pt x="58936" y="68245"/>
                  </a:lnTo>
                  <a:lnTo>
                    <a:pt x="58936" y="30693"/>
                  </a:lnTo>
                  <a:close/>
                </a:path>
                <a:path w="92710" h="1372235" extrusionOk="0">
                  <a:moveTo>
                    <a:pt x="58936" y="23957"/>
                  </a:moveTo>
                  <a:lnTo>
                    <a:pt x="33536" y="23957"/>
                  </a:lnTo>
                  <a:lnTo>
                    <a:pt x="33536" y="68245"/>
                  </a:lnTo>
                  <a:lnTo>
                    <a:pt x="46236" y="47925"/>
                  </a:lnTo>
                  <a:lnTo>
                    <a:pt x="35467" y="30693"/>
                  </a:lnTo>
                  <a:lnTo>
                    <a:pt x="58936" y="30693"/>
                  </a:lnTo>
                  <a:lnTo>
                    <a:pt x="58936" y="23957"/>
                  </a:lnTo>
                  <a:close/>
                </a:path>
                <a:path w="92710" h="1372235"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g1fc2ea94b88_0_224"/>
            <p:cNvSpPr/>
            <p:nvPr/>
          </p:nvSpPr>
          <p:spPr>
            <a:xfrm>
              <a:off x="3132103" y="2683000"/>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g1fc2ea94b88_0_224"/>
          <p:cNvSpPr txBox="1"/>
          <p:nvPr/>
        </p:nvSpPr>
        <p:spPr>
          <a:xfrm>
            <a:off x="3069234" y="2002155"/>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H</a:t>
            </a:r>
            <a:endParaRPr sz="1800">
              <a:solidFill>
                <a:schemeClr val="dk1"/>
              </a:solidFill>
              <a:latin typeface="Arial"/>
              <a:ea typeface="Arial"/>
              <a:cs typeface="Arial"/>
              <a:sym typeface="Arial"/>
            </a:endParaRPr>
          </a:p>
        </p:txBody>
      </p:sp>
      <p:grpSp>
        <p:nvGrpSpPr>
          <p:cNvPr id="199" name="Google Shape;199;g1fc2ea94b88_0_224"/>
          <p:cNvGrpSpPr/>
          <p:nvPr/>
        </p:nvGrpSpPr>
        <p:grpSpPr>
          <a:xfrm>
            <a:off x="1008887" y="1600200"/>
            <a:ext cx="6577583" cy="1051559"/>
            <a:chOff x="1008887" y="2133600"/>
            <a:chExt cx="6577583" cy="1402079"/>
          </a:xfrm>
        </p:grpSpPr>
        <p:pic>
          <p:nvPicPr>
            <p:cNvPr id="200" name="Google Shape;200;g1fc2ea94b88_0_224"/>
            <p:cNvPicPr preferRelativeResize="0"/>
            <p:nvPr/>
          </p:nvPicPr>
          <p:blipFill rotWithShape="1">
            <a:blip r:embed="rId3">
              <a:alphaModFix/>
            </a:blip>
            <a:srcRect/>
            <a:stretch/>
          </p:blipFill>
          <p:spPr>
            <a:xfrm>
              <a:off x="3276599" y="2133600"/>
              <a:ext cx="1374648" cy="1374648"/>
            </a:xfrm>
            <a:prstGeom prst="rect">
              <a:avLst/>
            </a:prstGeom>
            <a:noFill/>
            <a:ln>
              <a:noFill/>
            </a:ln>
          </p:spPr>
        </p:pic>
        <p:pic>
          <p:nvPicPr>
            <p:cNvPr id="201" name="Google Shape;201;g1fc2ea94b88_0_224"/>
            <p:cNvPicPr preferRelativeResize="0"/>
            <p:nvPr/>
          </p:nvPicPr>
          <p:blipFill rotWithShape="1">
            <a:blip r:embed="rId4">
              <a:alphaModFix/>
            </a:blip>
            <a:srcRect/>
            <a:stretch/>
          </p:blipFill>
          <p:spPr>
            <a:xfrm>
              <a:off x="1008887" y="2645663"/>
              <a:ext cx="844296" cy="841248"/>
            </a:xfrm>
            <a:prstGeom prst="rect">
              <a:avLst/>
            </a:prstGeom>
            <a:noFill/>
            <a:ln>
              <a:noFill/>
            </a:ln>
          </p:spPr>
        </p:pic>
        <p:sp>
          <p:nvSpPr>
            <p:cNvPr id="202" name="Google Shape;202;g1fc2ea94b88_0_224"/>
            <p:cNvSpPr/>
            <p:nvPr/>
          </p:nvSpPr>
          <p:spPr>
            <a:xfrm>
              <a:off x="1010635" y="2646424"/>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3" name="Google Shape;203;g1fc2ea94b88_0_224"/>
            <p:cNvPicPr preferRelativeResize="0"/>
            <p:nvPr/>
          </p:nvPicPr>
          <p:blipFill rotWithShape="1">
            <a:blip r:embed="rId5">
              <a:alphaModFix/>
            </a:blip>
            <a:srcRect/>
            <a:stretch/>
          </p:blipFill>
          <p:spPr>
            <a:xfrm>
              <a:off x="6486143" y="2435352"/>
              <a:ext cx="1100327" cy="1100327"/>
            </a:xfrm>
            <a:prstGeom prst="rect">
              <a:avLst/>
            </a:prstGeom>
            <a:noFill/>
            <a:ln>
              <a:noFill/>
            </a:ln>
          </p:spPr>
        </p:pic>
      </p:grpSp>
      <p:grpSp>
        <p:nvGrpSpPr>
          <p:cNvPr id="204" name="Google Shape;204;g1fc2ea94b88_0_224"/>
          <p:cNvGrpSpPr/>
          <p:nvPr/>
        </p:nvGrpSpPr>
        <p:grpSpPr>
          <a:xfrm>
            <a:off x="840607" y="1984754"/>
            <a:ext cx="92709" cy="629126"/>
            <a:chOff x="840607" y="2646338"/>
            <a:chExt cx="92709" cy="838835"/>
          </a:xfrm>
        </p:grpSpPr>
        <p:sp>
          <p:nvSpPr>
            <p:cNvPr id="205" name="Google Shape;205;g1fc2ea94b88_0_224"/>
            <p:cNvSpPr/>
            <p:nvPr/>
          </p:nvSpPr>
          <p:spPr>
            <a:xfrm>
              <a:off x="840607" y="2646338"/>
              <a:ext cx="92709" cy="838835"/>
            </a:xfrm>
            <a:custGeom>
              <a:avLst/>
              <a:gdLst/>
              <a:ahLst/>
              <a:cxnLst/>
              <a:rect l="l" t="t" r="r" b="b"/>
              <a:pathLst>
                <a:path w="92709" h="838835" extrusionOk="0">
                  <a:moveTo>
                    <a:pt x="13704" y="749123"/>
                  </a:moveTo>
                  <a:lnTo>
                    <a:pt x="1808" y="756558"/>
                  </a:lnTo>
                  <a:lnTo>
                    <a:pt x="0" y="764393"/>
                  </a:lnTo>
                  <a:lnTo>
                    <a:pt x="46237" y="838372"/>
                  </a:lnTo>
                  <a:lnTo>
                    <a:pt x="61212" y="814412"/>
                  </a:lnTo>
                  <a:lnTo>
                    <a:pt x="33537" y="814412"/>
                  </a:lnTo>
                  <a:lnTo>
                    <a:pt x="33537" y="770128"/>
                  </a:lnTo>
                  <a:lnTo>
                    <a:pt x="21539" y="750931"/>
                  </a:lnTo>
                  <a:lnTo>
                    <a:pt x="13704" y="749123"/>
                  </a:lnTo>
                  <a:close/>
                </a:path>
                <a:path w="92709" h="838835" extrusionOk="0">
                  <a:moveTo>
                    <a:pt x="33537" y="770128"/>
                  </a:moveTo>
                  <a:lnTo>
                    <a:pt x="33537" y="814412"/>
                  </a:lnTo>
                  <a:lnTo>
                    <a:pt x="58937" y="814412"/>
                  </a:lnTo>
                  <a:lnTo>
                    <a:pt x="58937" y="807679"/>
                  </a:lnTo>
                  <a:lnTo>
                    <a:pt x="35468" y="807679"/>
                  </a:lnTo>
                  <a:lnTo>
                    <a:pt x="46237" y="790448"/>
                  </a:lnTo>
                  <a:lnTo>
                    <a:pt x="33537" y="770128"/>
                  </a:lnTo>
                  <a:close/>
                </a:path>
                <a:path w="92709" h="838835" extrusionOk="0">
                  <a:moveTo>
                    <a:pt x="78770" y="749123"/>
                  </a:moveTo>
                  <a:lnTo>
                    <a:pt x="70935" y="750931"/>
                  </a:lnTo>
                  <a:lnTo>
                    <a:pt x="58937" y="770128"/>
                  </a:lnTo>
                  <a:lnTo>
                    <a:pt x="58937" y="814412"/>
                  </a:lnTo>
                  <a:lnTo>
                    <a:pt x="61212" y="814412"/>
                  </a:lnTo>
                  <a:lnTo>
                    <a:pt x="92474" y="764393"/>
                  </a:lnTo>
                  <a:lnTo>
                    <a:pt x="90666" y="756558"/>
                  </a:lnTo>
                  <a:lnTo>
                    <a:pt x="78770" y="749123"/>
                  </a:lnTo>
                  <a:close/>
                </a:path>
                <a:path w="92709" h="838835" extrusionOk="0">
                  <a:moveTo>
                    <a:pt x="46237" y="790448"/>
                  </a:moveTo>
                  <a:lnTo>
                    <a:pt x="35468" y="807679"/>
                  </a:lnTo>
                  <a:lnTo>
                    <a:pt x="57007" y="807679"/>
                  </a:lnTo>
                  <a:lnTo>
                    <a:pt x="46237" y="790448"/>
                  </a:lnTo>
                  <a:close/>
                </a:path>
                <a:path w="92709" h="838835" extrusionOk="0">
                  <a:moveTo>
                    <a:pt x="58937" y="770128"/>
                  </a:moveTo>
                  <a:lnTo>
                    <a:pt x="46237" y="790448"/>
                  </a:lnTo>
                  <a:lnTo>
                    <a:pt x="57007" y="807679"/>
                  </a:lnTo>
                  <a:lnTo>
                    <a:pt x="58937" y="807679"/>
                  </a:lnTo>
                  <a:lnTo>
                    <a:pt x="58937" y="770128"/>
                  </a:lnTo>
                  <a:close/>
                </a:path>
                <a:path w="92709" h="838835" extrusionOk="0">
                  <a:moveTo>
                    <a:pt x="46237" y="47924"/>
                  </a:moveTo>
                  <a:lnTo>
                    <a:pt x="33537" y="68245"/>
                  </a:lnTo>
                  <a:lnTo>
                    <a:pt x="33537" y="770128"/>
                  </a:lnTo>
                  <a:lnTo>
                    <a:pt x="46237" y="790448"/>
                  </a:lnTo>
                  <a:lnTo>
                    <a:pt x="58937" y="770128"/>
                  </a:lnTo>
                  <a:lnTo>
                    <a:pt x="58937" y="68245"/>
                  </a:lnTo>
                  <a:lnTo>
                    <a:pt x="46237" y="47924"/>
                  </a:lnTo>
                  <a:close/>
                </a:path>
                <a:path w="92709" h="838835" extrusionOk="0">
                  <a:moveTo>
                    <a:pt x="46237" y="0"/>
                  </a:moveTo>
                  <a:lnTo>
                    <a:pt x="0" y="73980"/>
                  </a:lnTo>
                  <a:lnTo>
                    <a:pt x="1808" y="81814"/>
                  </a:lnTo>
                  <a:lnTo>
                    <a:pt x="13703" y="89249"/>
                  </a:lnTo>
                  <a:lnTo>
                    <a:pt x="21539" y="87442"/>
                  </a:lnTo>
                  <a:lnTo>
                    <a:pt x="33537" y="68245"/>
                  </a:lnTo>
                  <a:lnTo>
                    <a:pt x="33537" y="23962"/>
                  </a:lnTo>
                  <a:lnTo>
                    <a:pt x="61213" y="23962"/>
                  </a:lnTo>
                  <a:lnTo>
                    <a:pt x="46237" y="0"/>
                  </a:lnTo>
                  <a:close/>
                </a:path>
                <a:path w="92709" h="838835" extrusionOk="0">
                  <a:moveTo>
                    <a:pt x="61213" y="23962"/>
                  </a:moveTo>
                  <a:lnTo>
                    <a:pt x="58937" y="23962"/>
                  </a:lnTo>
                  <a:lnTo>
                    <a:pt x="58937" y="68245"/>
                  </a:lnTo>
                  <a:lnTo>
                    <a:pt x="70934" y="87442"/>
                  </a:lnTo>
                  <a:lnTo>
                    <a:pt x="78770" y="89249"/>
                  </a:lnTo>
                  <a:lnTo>
                    <a:pt x="90665" y="81814"/>
                  </a:lnTo>
                  <a:lnTo>
                    <a:pt x="92474" y="73980"/>
                  </a:lnTo>
                  <a:lnTo>
                    <a:pt x="61213" y="23962"/>
                  </a:lnTo>
                  <a:close/>
                </a:path>
                <a:path w="92709" h="838835" extrusionOk="0">
                  <a:moveTo>
                    <a:pt x="58937" y="30693"/>
                  </a:moveTo>
                  <a:lnTo>
                    <a:pt x="57006" y="30693"/>
                  </a:lnTo>
                  <a:lnTo>
                    <a:pt x="46237" y="47924"/>
                  </a:lnTo>
                  <a:lnTo>
                    <a:pt x="58937" y="68245"/>
                  </a:lnTo>
                  <a:lnTo>
                    <a:pt x="58937" y="30693"/>
                  </a:lnTo>
                  <a:close/>
                </a:path>
                <a:path w="92709" h="838835" extrusionOk="0">
                  <a:moveTo>
                    <a:pt x="58937" y="23962"/>
                  </a:moveTo>
                  <a:lnTo>
                    <a:pt x="33537" y="23962"/>
                  </a:lnTo>
                  <a:lnTo>
                    <a:pt x="33537" y="68245"/>
                  </a:lnTo>
                  <a:lnTo>
                    <a:pt x="46237" y="47924"/>
                  </a:lnTo>
                  <a:lnTo>
                    <a:pt x="35467" y="30693"/>
                  </a:lnTo>
                  <a:lnTo>
                    <a:pt x="58937" y="30693"/>
                  </a:lnTo>
                  <a:lnTo>
                    <a:pt x="58937" y="23962"/>
                  </a:lnTo>
                  <a:close/>
                </a:path>
                <a:path w="92709" h="838835" extrusionOk="0">
                  <a:moveTo>
                    <a:pt x="57006" y="30693"/>
                  </a:moveTo>
                  <a:lnTo>
                    <a:pt x="35467" y="30693"/>
                  </a:lnTo>
                  <a:lnTo>
                    <a:pt x="46237" y="47924"/>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g1fc2ea94b88_0_224"/>
            <p:cNvSpPr/>
            <p:nvPr/>
          </p:nvSpPr>
          <p:spPr>
            <a:xfrm>
              <a:off x="863985" y="2928364"/>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7" name="Google Shape;207;g1fc2ea94b88_0_224"/>
          <p:cNvSpPr txBox="1"/>
          <p:nvPr/>
        </p:nvSpPr>
        <p:spPr>
          <a:xfrm>
            <a:off x="801116" y="2185034"/>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p:txBody>
      </p:sp>
      <p:grpSp>
        <p:nvGrpSpPr>
          <p:cNvPr id="208" name="Google Shape;208;g1fc2ea94b88_0_224"/>
          <p:cNvGrpSpPr/>
          <p:nvPr/>
        </p:nvGrpSpPr>
        <p:grpSpPr>
          <a:xfrm>
            <a:off x="1010549" y="2667658"/>
            <a:ext cx="842010" cy="69533"/>
            <a:chOff x="1010549" y="3556877"/>
            <a:chExt cx="842010" cy="92710"/>
          </a:xfrm>
        </p:grpSpPr>
        <p:sp>
          <p:nvSpPr>
            <p:cNvPr id="209" name="Google Shape;209;g1fc2ea94b88_0_224"/>
            <p:cNvSpPr/>
            <p:nvPr/>
          </p:nvSpPr>
          <p:spPr>
            <a:xfrm>
              <a:off x="1010549" y="3556877"/>
              <a:ext cx="842010" cy="92710"/>
            </a:xfrm>
            <a:custGeom>
              <a:avLst/>
              <a:gdLst/>
              <a:ahLst/>
              <a:cxnLst/>
              <a:rect l="l" t="t" r="r" b="b"/>
              <a:pathLst>
                <a:path w="842010" h="92710" extrusionOk="0">
                  <a:moveTo>
                    <a:pt x="73979" y="1"/>
                  </a:moveTo>
                  <a:lnTo>
                    <a:pt x="0" y="46238"/>
                  </a:lnTo>
                  <a:lnTo>
                    <a:pt x="73979" y="92475"/>
                  </a:lnTo>
                  <a:lnTo>
                    <a:pt x="81815" y="90666"/>
                  </a:lnTo>
                  <a:lnTo>
                    <a:pt x="89249" y="78770"/>
                  </a:lnTo>
                  <a:lnTo>
                    <a:pt x="87441" y="70935"/>
                  </a:lnTo>
                  <a:lnTo>
                    <a:pt x="68244" y="58938"/>
                  </a:lnTo>
                  <a:lnTo>
                    <a:pt x="23961" y="58938"/>
                  </a:lnTo>
                  <a:lnTo>
                    <a:pt x="23961" y="33538"/>
                  </a:lnTo>
                  <a:lnTo>
                    <a:pt x="68246" y="33536"/>
                  </a:lnTo>
                  <a:lnTo>
                    <a:pt x="87441" y="21539"/>
                  </a:lnTo>
                  <a:lnTo>
                    <a:pt x="89248" y="13704"/>
                  </a:lnTo>
                  <a:lnTo>
                    <a:pt x="81808" y="1808"/>
                  </a:lnTo>
                  <a:lnTo>
                    <a:pt x="73979" y="1"/>
                  </a:lnTo>
                  <a:close/>
                </a:path>
                <a:path w="842010" h="92710" extrusionOk="0">
                  <a:moveTo>
                    <a:pt x="821100" y="33536"/>
                  </a:moveTo>
                  <a:lnTo>
                    <a:pt x="817459" y="33536"/>
                  </a:lnTo>
                  <a:lnTo>
                    <a:pt x="817459" y="58936"/>
                  </a:lnTo>
                  <a:lnTo>
                    <a:pt x="773175" y="58938"/>
                  </a:lnTo>
                  <a:lnTo>
                    <a:pt x="753979" y="70935"/>
                  </a:lnTo>
                  <a:lnTo>
                    <a:pt x="752171" y="78771"/>
                  </a:lnTo>
                  <a:lnTo>
                    <a:pt x="759612" y="90667"/>
                  </a:lnTo>
                  <a:lnTo>
                    <a:pt x="767441" y="92475"/>
                  </a:lnTo>
                  <a:lnTo>
                    <a:pt x="841420" y="46236"/>
                  </a:lnTo>
                  <a:lnTo>
                    <a:pt x="821100" y="33536"/>
                  </a:lnTo>
                  <a:close/>
                </a:path>
                <a:path w="842010" h="92710" extrusionOk="0">
                  <a:moveTo>
                    <a:pt x="68244" y="33538"/>
                  </a:moveTo>
                  <a:lnTo>
                    <a:pt x="23961" y="33538"/>
                  </a:lnTo>
                  <a:lnTo>
                    <a:pt x="23961" y="58938"/>
                  </a:lnTo>
                  <a:lnTo>
                    <a:pt x="68244" y="58938"/>
                  </a:lnTo>
                  <a:lnTo>
                    <a:pt x="65156" y="57007"/>
                  </a:lnTo>
                  <a:lnTo>
                    <a:pt x="30693" y="57007"/>
                  </a:lnTo>
                  <a:lnTo>
                    <a:pt x="30693" y="35468"/>
                  </a:lnTo>
                  <a:lnTo>
                    <a:pt x="65156" y="35468"/>
                  </a:lnTo>
                  <a:lnTo>
                    <a:pt x="68244" y="33538"/>
                  </a:lnTo>
                  <a:close/>
                </a:path>
                <a:path w="842010" h="92710" extrusionOk="0">
                  <a:moveTo>
                    <a:pt x="68244" y="58938"/>
                  </a:moveTo>
                  <a:lnTo>
                    <a:pt x="23961" y="58938"/>
                  </a:lnTo>
                  <a:lnTo>
                    <a:pt x="68244" y="58938"/>
                  </a:lnTo>
                  <a:close/>
                </a:path>
                <a:path w="842010" h="92710" extrusionOk="0">
                  <a:moveTo>
                    <a:pt x="773175" y="33536"/>
                  </a:moveTo>
                  <a:lnTo>
                    <a:pt x="68244" y="33538"/>
                  </a:lnTo>
                  <a:lnTo>
                    <a:pt x="47924" y="46238"/>
                  </a:lnTo>
                  <a:lnTo>
                    <a:pt x="68244" y="58938"/>
                  </a:lnTo>
                  <a:lnTo>
                    <a:pt x="773177" y="58936"/>
                  </a:lnTo>
                  <a:lnTo>
                    <a:pt x="793495" y="46238"/>
                  </a:lnTo>
                  <a:lnTo>
                    <a:pt x="773175" y="33536"/>
                  </a:lnTo>
                  <a:close/>
                </a:path>
                <a:path w="842010" h="92710" extrusionOk="0">
                  <a:moveTo>
                    <a:pt x="793496" y="46237"/>
                  </a:moveTo>
                  <a:lnTo>
                    <a:pt x="773177" y="58936"/>
                  </a:lnTo>
                  <a:lnTo>
                    <a:pt x="817459" y="58936"/>
                  </a:lnTo>
                  <a:lnTo>
                    <a:pt x="817459" y="57006"/>
                  </a:lnTo>
                  <a:lnTo>
                    <a:pt x="810726" y="57006"/>
                  </a:lnTo>
                  <a:lnTo>
                    <a:pt x="793496" y="46237"/>
                  </a:lnTo>
                  <a:close/>
                </a:path>
                <a:path w="842010" h="92710" extrusionOk="0">
                  <a:moveTo>
                    <a:pt x="30693" y="35468"/>
                  </a:moveTo>
                  <a:lnTo>
                    <a:pt x="30693" y="57007"/>
                  </a:lnTo>
                  <a:lnTo>
                    <a:pt x="47924" y="46238"/>
                  </a:lnTo>
                  <a:lnTo>
                    <a:pt x="30693" y="35468"/>
                  </a:lnTo>
                  <a:close/>
                </a:path>
                <a:path w="842010" h="92710" extrusionOk="0">
                  <a:moveTo>
                    <a:pt x="47924" y="46238"/>
                  </a:moveTo>
                  <a:lnTo>
                    <a:pt x="30693" y="57007"/>
                  </a:lnTo>
                  <a:lnTo>
                    <a:pt x="65156" y="57007"/>
                  </a:lnTo>
                  <a:lnTo>
                    <a:pt x="47924" y="46238"/>
                  </a:lnTo>
                  <a:close/>
                </a:path>
                <a:path w="842010" h="92710" extrusionOk="0">
                  <a:moveTo>
                    <a:pt x="810726" y="35468"/>
                  </a:moveTo>
                  <a:lnTo>
                    <a:pt x="793497" y="46236"/>
                  </a:lnTo>
                  <a:lnTo>
                    <a:pt x="810726" y="57006"/>
                  </a:lnTo>
                  <a:lnTo>
                    <a:pt x="810726" y="35468"/>
                  </a:lnTo>
                  <a:close/>
                </a:path>
                <a:path w="842010" h="92710" extrusionOk="0">
                  <a:moveTo>
                    <a:pt x="817459" y="35468"/>
                  </a:moveTo>
                  <a:lnTo>
                    <a:pt x="810726" y="35468"/>
                  </a:lnTo>
                  <a:lnTo>
                    <a:pt x="810726" y="57006"/>
                  </a:lnTo>
                  <a:lnTo>
                    <a:pt x="817459" y="57006"/>
                  </a:lnTo>
                  <a:lnTo>
                    <a:pt x="817459" y="35468"/>
                  </a:lnTo>
                  <a:close/>
                </a:path>
                <a:path w="842010" h="92710" extrusionOk="0">
                  <a:moveTo>
                    <a:pt x="65156" y="35468"/>
                  </a:moveTo>
                  <a:lnTo>
                    <a:pt x="30693" y="35468"/>
                  </a:lnTo>
                  <a:lnTo>
                    <a:pt x="47926" y="46236"/>
                  </a:lnTo>
                  <a:lnTo>
                    <a:pt x="65156" y="35468"/>
                  </a:lnTo>
                  <a:close/>
                </a:path>
                <a:path w="842010" h="92710" extrusionOk="0">
                  <a:moveTo>
                    <a:pt x="817459" y="33536"/>
                  </a:moveTo>
                  <a:lnTo>
                    <a:pt x="773175" y="33536"/>
                  </a:lnTo>
                  <a:lnTo>
                    <a:pt x="793497" y="46236"/>
                  </a:lnTo>
                  <a:lnTo>
                    <a:pt x="810726" y="35468"/>
                  </a:lnTo>
                  <a:lnTo>
                    <a:pt x="817459" y="35468"/>
                  </a:lnTo>
                  <a:lnTo>
                    <a:pt x="817459" y="33536"/>
                  </a:lnTo>
                  <a:close/>
                </a:path>
                <a:path w="842010" h="92710" extrusionOk="0">
                  <a:moveTo>
                    <a:pt x="767441" y="0"/>
                  </a:moveTo>
                  <a:lnTo>
                    <a:pt x="759604" y="1809"/>
                  </a:lnTo>
                  <a:lnTo>
                    <a:pt x="752171" y="13705"/>
                  </a:lnTo>
                  <a:lnTo>
                    <a:pt x="753981" y="21540"/>
                  </a:lnTo>
                  <a:lnTo>
                    <a:pt x="773175" y="33536"/>
                  </a:lnTo>
                  <a:lnTo>
                    <a:pt x="821100" y="33536"/>
                  </a:lnTo>
                  <a:lnTo>
                    <a:pt x="76744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g1fc2ea94b88_0_224"/>
            <p:cNvSpPr/>
            <p:nvPr/>
          </p:nvSpPr>
          <p:spPr>
            <a:xfrm>
              <a:off x="1248379" y="3580255"/>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1" name="Google Shape;211;g1fc2ea94b88_0_224"/>
          <p:cNvSpPr txBox="1"/>
          <p:nvPr/>
        </p:nvSpPr>
        <p:spPr>
          <a:xfrm>
            <a:off x="469816" y="1576958"/>
            <a:ext cx="19239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filter (weights)</a:t>
            </a:r>
            <a:endParaRPr sz="2400">
              <a:solidFill>
                <a:schemeClr val="dk1"/>
              </a:solidFill>
              <a:latin typeface="Arial"/>
              <a:ea typeface="Arial"/>
              <a:cs typeface="Arial"/>
              <a:sym typeface="Arial"/>
            </a:endParaRPr>
          </a:p>
        </p:txBody>
      </p:sp>
      <p:sp>
        <p:nvSpPr>
          <p:cNvPr id="212" name="Google Shape;212;g1fc2ea94b88_0_224"/>
          <p:cNvSpPr txBox="1"/>
          <p:nvPr/>
        </p:nvSpPr>
        <p:spPr>
          <a:xfrm>
            <a:off x="1342359" y="2598800"/>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sp>
        <p:nvSpPr>
          <p:cNvPr id="213" name="Google Shape;213;g1fc2ea94b88_0_224"/>
          <p:cNvSpPr txBox="1">
            <a:spLocks noGrp="1"/>
          </p:cNvSpPr>
          <p:nvPr>
            <p:ph type="title"/>
          </p:nvPr>
        </p:nvSpPr>
        <p:spPr>
          <a:xfrm>
            <a:off x="1676400" y="141350"/>
            <a:ext cx="5792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Convolution (CONV) Layer</a:t>
            </a:r>
            <a:endParaRPr/>
          </a:p>
        </p:txBody>
      </p:sp>
      <p:grpSp>
        <p:nvGrpSpPr>
          <p:cNvPr id="214" name="Google Shape;214;g1fc2ea94b88_0_224"/>
          <p:cNvGrpSpPr/>
          <p:nvPr/>
        </p:nvGrpSpPr>
        <p:grpSpPr>
          <a:xfrm>
            <a:off x="6299017" y="1826942"/>
            <a:ext cx="1286284" cy="823436"/>
            <a:chOff x="6299017" y="2435922"/>
            <a:chExt cx="1286284" cy="1097914"/>
          </a:xfrm>
        </p:grpSpPr>
        <p:sp>
          <p:nvSpPr>
            <p:cNvPr id="215" name="Google Shape;215;g1fc2ea94b88_0_224"/>
            <p:cNvSpPr/>
            <p:nvPr/>
          </p:nvSpPr>
          <p:spPr>
            <a:xfrm>
              <a:off x="6488022" y="2436008"/>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g1fc2ea94b88_0_224"/>
            <p:cNvSpPr/>
            <p:nvPr/>
          </p:nvSpPr>
          <p:spPr>
            <a:xfrm>
              <a:off x="6299017" y="2435922"/>
              <a:ext cx="92710" cy="1097914"/>
            </a:xfrm>
            <a:custGeom>
              <a:avLst/>
              <a:gdLst/>
              <a:ahLst/>
              <a:cxnLst/>
              <a:rect l="l" t="t" r="r" b="b"/>
              <a:pathLst>
                <a:path w="92710" h="1097914" extrusionOk="0">
                  <a:moveTo>
                    <a:pt x="13704" y="1008203"/>
                  </a:moveTo>
                  <a:lnTo>
                    <a:pt x="1809" y="1015638"/>
                  </a:lnTo>
                  <a:lnTo>
                    <a:pt x="1" y="1023473"/>
                  </a:lnTo>
                  <a:lnTo>
                    <a:pt x="46238" y="1097452"/>
                  </a:lnTo>
                  <a:lnTo>
                    <a:pt x="61213" y="1073491"/>
                  </a:lnTo>
                  <a:lnTo>
                    <a:pt x="33538" y="1073491"/>
                  </a:lnTo>
                  <a:lnTo>
                    <a:pt x="33538" y="1029208"/>
                  </a:lnTo>
                  <a:lnTo>
                    <a:pt x="21540" y="1010011"/>
                  </a:lnTo>
                  <a:lnTo>
                    <a:pt x="13704" y="1008203"/>
                  </a:lnTo>
                  <a:close/>
                </a:path>
                <a:path w="92710" h="1097914" extrusionOk="0">
                  <a:moveTo>
                    <a:pt x="33538" y="1029208"/>
                  </a:moveTo>
                  <a:lnTo>
                    <a:pt x="33538" y="1073491"/>
                  </a:lnTo>
                  <a:lnTo>
                    <a:pt x="58938" y="1073491"/>
                  </a:lnTo>
                  <a:lnTo>
                    <a:pt x="58938" y="1066759"/>
                  </a:lnTo>
                  <a:lnTo>
                    <a:pt x="35468" y="1066759"/>
                  </a:lnTo>
                  <a:lnTo>
                    <a:pt x="46238" y="1049528"/>
                  </a:lnTo>
                  <a:lnTo>
                    <a:pt x="33538" y="1029208"/>
                  </a:lnTo>
                  <a:close/>
                </a:path>
                <a:path w="92710" h="1097914" extrusionOk="0">
                  <a:moveTo>
                    <a:pt x="78771" y="1008203"/>
                  </a:moveTo>
                  <a:lnTo>
                    <a:pt x="70935" y="1010011"/>
                  </a:lnTo>
                  <a:lnTo>
                    <a:pt x="58938" y="1029208"/>
                  </a:lnTo>
                  <a:lnTo>
                    <a:pt x="58938" y="1073491"/>
                  </a:lnTo>
                  <a:lnTo>
                    <a:pt x="61213" y="1073491"/>
                  </a:lnTo>
                  <a:lnTo>
                    <a:pt x="92475" y="1023473"/>
                  </a:lnTo>
                  <a:lnTo>
                    <a:pt x="90666" y="1015638"/>
                  </a:lnTo>
                  <a:lnTo>
                    <a:pt x="78771" y="1008203"/>
                  </a:lnTo>
                  <a:close/>
                </a:path>
                <a:path w="92710" h="1097914" extrusionOk="0">
                  <a:moveTo>
                    <a:pt x="46238" y="1049528"/>
                  </a:moveTo>
                  <a:lnTo>
                    <a:pt x="35468" y="1066759"/>
                  </a:lnTo>
                  <a:lnTo>
                    <a:pt x="57007" y="1066759"/>
                  </a:lnTo>
                  <a:lnTo>
                    <a:pt x="46238" y="1049528"/>
                  </a:lnTo>
                  <a:close/>
                </a:path>
                <a:path w="92710" h="1097914" extrusionOk="0">
                  <a:moveTo>
                    <a:pt x="58938" y="1029208"/>
                  </a:moveTo>
                  <a:lnTo>
                    <a:pt x="46238" y="1049528"/>
                  </a:lnTo>
                  <a:lnTo>
                    <a:pt x="57007" y="1066759"/>
                  </a:lnTo>
                  <a:lnTo>
                    <a:pt x="58938" y="1066759"/>
                  </a:lnTo>
                  <a:lnTo>
                    <a:pt x="58938" y="1029208"/>
                  </a:lnTo>
                  <a:close/>
                </a:path>
                <a:path w="92710" h="1097914" extrusionOk="0">
                  <a:moveTo>
                    <a:pt x="46236" y="47925"/>
                  </a:moveTo>
                  <a:lnTo>
                    <a:pt x="33536" y="68245"/>
                  </a:lnTo>
                  <a:lnTo>
                    <a:pt x="33538" y="1029208"/>
                  </a:lnTo>
                  <a:lnTo>
                    <a:pt x="46238" y="1049528"/>
                  </a:lnTo>
                  <a:lnTo>
                    <a:pt x="58938" y="1029208"/>
                  </a:lnTo>
                  <a:lnTo>
                    <a:pt x="58936" y="68245"/>
                  </a:lnTo>
                  <a:lnTo>
                    <a:pt x="46236" y="47925"/>
                  </a:lnTo>
                  <a:close/>
                </a:path>
                <a:path w="92710" h="1097914" extrusionOk="0">
                  <a:moveTo>
                    <a:pt x="46236" y="0"/>
                  </a:moveTo>
                  <a:lnTo>
                    <a:pt x="0" y="73980"/>
                  </a:lnTo>
                  <a:lnTo>
                    <a:pt x="1808" y="81814"/>
                  </a:lnTo>
                  <a:lnTo>
                    <a:pt x="13704" y="89249"/>
                  </a:lnTo>
                  <a:lnTo>
                    <a:pt x="21539" y="87442"/>
                  </a:lnTo>
                  <a:lnTo>
                    <a:pt x="33536" y="68245"/>
                  </a:lnTo>
                  <a:lnTo>
                    <a:pt x="33536" y="23962"/>
                  </a:lnTo>
                  <a:lnTo>
                    <a:pt x="61213" y="23962"/>
                  </a:lnTo>
                  <a:lnTo>
                    <a:pt x="46236" y="0"/>
                  </a:lnTo>
                  <a:close/>
                </a:path>
                <a:path w="92710" h="1097914" extrusionOk="0">
                  <a:moveTo>
                    <a:pt x="61213" y="23962"/>
                  </a:moveTo>
                  <a:lnTo>
                    <a:pt x="58936" y="23962"/>
                  </a:lnTo>
                  <a:lnTo>
                    <a:pt x="58936" y="68245"/>
                  </a:lnTo>
                  <a:lnTo>
                    <a:pt x="70934" y="87442"/>
                  </a:lnTo>
                  <a:lnTo>
                    <a:pt x="78770" y="89249"/>
                  </a:lnTo>
                  <a:lnTo>
                    <a:pt x="90666" y="81814"/>
                  </a:lnTo>
                  <a:lnTo>
                    <a:pt x="92473" y="73980"/>
                  </a:lnTo>
                  <a:lnTo>
                    <a:pt x="61213" y="23962"/>
                  </a:lnTo>
                  <a:close/>
                </a:path>
                <a:path w="92710" h="1097914" extrusionOk="0">
                  <a:moveTo>
                    <a:pt x="58936" y="30693"/>
                  </a:moveTo>
                  <a:lnTo>
                    <a:pt x="57006" y="30693"/>
                  </a:lnTo>
                  <a:lnTo>
                    <a:pt x="46236" y="47925"/>
                  </a:lnTo>
                  <a:lnTo>
                    <a:pt x="58936" y="68245"/>
                  </a:lnTo>
                  <a:lnTo>
                    <a:pt x="58936" y="30693"/>
                  </a:lnTo>
                  <a:close/>
                </a:path>
                <a:path w="92710" h="1097914" extrusionOk="0">
                  <a:moveTo>
                    <a:pt x="58936" y="23962"/>
                  </a:moveTo>
                  <a:lnTo>
                    <a:pt x="33536" y="23962"/>
                  </a:lnTo>
                  <a:lnTo>
                    <a:pt x="33536" y="68245"/>
                  </a:lnTo>
                  <a:lnTo>
                    <a:pt x="46236" y="47925"/>
                  </a:lnTo>
                  <a:lnTo>
                    <a:pt x="35467" y="30693"/>
                  </a:lnTo>
                  <a:lnTo>
                    <a:pt x="58936" y="30693"/>
                  </a:lnTo>
                  <a:lnTo>
                    <a:pt x="58936" y="23962"/>
                  </a:lnTo>
                  <a:close/>
                </a:path>
                <a:path w="92710" h="1097914"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g1fc2ea94b88_0_224"/>
            <p:cNvSpPr/>
            <p:nvPr/>
          </p:nvSpPr>
          <p:spPr>
            <a:xfrm>
              <a:off x="6322395" y="2847488"/>
              <a:ext cx="45720" cy="274319"/>
            </a:xfrm>
            <a:custGeom>
              <a:avLst/>
              <a:gdLst/>
              <a:ahLst/>
              <a:cxnLst/>
              <a:rect l="l" t="t" r="r" b="b"/>
              <a:pathLst>
                <a:path w="45720"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8" name="Google Shape;218;g1fc2ea94b88_0_224"/>
          <p:cNvSpPr txBox="1"/>
          <p:nvPr/>
        </p:nvSpPr>
        <p:spPr>
          <a:xfrm>
            <a:off x="6275556" y="2125599"/>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E</a:t>
            </a:r>
            <a:endParaRPr sz="1800">
              <a:solidFill>
                <a:schemeClr val="dk1"/>
              </a:solidFill>
              <a:latin typeface="Arial"/>
              <a:ea typeface="Arial"/>
              <a:cs typeface="Arial"/>
              <a:sym typeface="Arial"/>
            </a:endParaRPr>
          </a:p>
        </p:txBody>
      </p:sp>
      <p:grpSp>
        <p:nvGrpSpPr>
          <p:cNvPr id="219" name="Google Shape;219;g1fc2ea94b88_0_224"/>
          <p:cNvGrpSpPr/>
          <p:nvPr/>
        </p:nvGrpSpPr>
        <p:grpSpPr>
          <a:xfrm>
            <a:off x="1433626" y="1600770"/>
            <a:ext cx="6207978" cy="1028700"/>
            <a:chOff x="1433626" y="2134360"/>
            <a:chExt cx="6207978" cy="1371600"/>
          </a:xfrm>
        </p:grpSpPr>
        <p:sp>
          <p:nvSpPr>
            <p:cNvPr id="220" name="Google Shape;220;g1fc2ea94b88_0_224"/>
            <p:cNvSpPr/>
            <p:nvPr/>
          </p:nvSpPr>
          <p:spPr>
            <a:xfrm>
              <a:off x="3278078" y="2134360"/>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g1fc2ea94b88_0_224"/>
            <p:cNvSpPr/>
            <p:nvPr/>
          </p:nvSpPr>
          <p:spPr>
            <a:xfrm>
              <a:off x="1433626" y="2534615"/>
              <a:ext cx="2626995" cy="538480"/>
            </a:xfrm>
            <a:custGeom>
              <a:avLst/>
              <a:gdLst/>
              <a:ahLst/>
              <a:cxnLst/>
              <a:rect l="l" t="t" r="r" b="b"/>
              <a:pathLst>
                <a:path w="2626995" h="538480" extrusionOk="0">
                  <a:moveTo>
                    <a:pt x="2553598" y="40220"/>
                  </a:moveTo>
                  <a:lnTo>
                    <a:pt x="0" y="513200"/>
                  </a:lnTo>
                  <a:lnTo>
                    <a:pt x="4626" y="538175"/>
                  </a:lnTo>
                  <a:lnTo>
                    <a:pt x="2558225" y="65195"/>
                  </a:lnTo>
                  <a:lnTo>
                    <a:pt x="2577320" y="48743"/>
                  </a:lnTo>
                  <a:lnTo>
                    <a:pt x="2553598" y="40220"/>
                  </a:lnTo>
                  <a:close/>
                </a:path>
                <a:path w="2626995" h="538480" extrusionOk="0">
                  <a:moveTo>
                    <a:pt x="2604900" y="31662"/>
                  </a:moveTo>
                  <a:lnTo>
                    <a:pt x="2599801" y="31662"/>
                  </a:lnTo>
                  <a:lnTo>
                    <a:pt x="2604427" y="56638"/>
                  </a:lnTo>
                  <a:lnTo>
                    <a:pt x="2558225" y="65195"/>
                  </a:lnTo>
                  <a:lnTo>
                    <a:pt x="2521670" y="96693"/>
                  </a:lnTo>
                  <a:lnTo>
                    <a:pt x="2521074" y="104712"/>
                  </a:lnTo>
                  <a:lnTo>
                    <a:pt x="2530231" y="115340"/>
                  </a:lnTo>
                  <a:lnTo>
                    <a:pt x="2538249" y="115937"/>
                  </a:lnTo>
                  <a:lnTo>
                    <a:pt x="2626887" y="39561"/>
                  </a:lnTo>
                  <a:lnTo>
                    <a:pt x="2604900" y="31662"/>
                  </a:lnTo>
                  <a:close/>
                </a:path>
                <a:path w="2626995" h="538480" extrusionOk="0">
                  <a:moveTo>
                    <a:pt x="2577320" y="48743"/>
                  </a:moveTo>
                  <a:lnTo>
                    <a:pt x="2558225" y="65195"/>
                  </a:lnTo>
                  <a:lnTo>
                    <a:pt x="2604427" y="56638"/>
                  </a:lnTo>
                  <a:lnTo>
                    <a:pt x="2604328" y="56104"/>
                  </a:lnTo>
                  <a:lnTo>
                    <a:pt x="2597809" y="56104"/>
                  </a:lnTo>
                  <a:lnTo>
                    <a:pt x="2577320" y="48743"/>
                  </a:lnTo>
                  <a:close/>
                </a:path>
                <a:path w="2626995" h="538480" extrusionOk="0">
                  <a:moveTo>
                    <a:pt x="2593813" y="34531"/>
                  </a:moveTo>
                  <a:lnTo>
                    <a:pt x="2577320" y="48743"/>
                  </a:lnTo>
                  <a:lnTo>
                    <a:pt x="2597809" y="56104"/>
                  </a:lnTo>
                  <a:lnTo>
                    <a:pt x="2593813" y="34531"/>
                  </a:lnTo>
                  <a:close/>
                </a:path>
                <a:path w="2626995" h="538480" extrusionOk="0">
                  <a:moveTo>
                    <a:pt x="2600333" y="34531"/>
                  </a:moveTo>
                  <a:lnTo>
                    <a:pt x="2593813" y="34531"/>
                  </a:lnTo>
                  <a:lnTo>
                    <a:pt x="2597809" y="56104"/>
                  </a:lnTo>
                  <a:lnTo>
                    <a:pt x="2604328" y="56104"/>
                  </a:lnTo>
                  <a:lnTo>
                    <a:pt x="2600333" y="34531"/>
                  </a:lnTo>
                  <a:close/>
                </a:path>
                <a:path w="2626995" h="538480" extrusionOk="0">
                  <a:moveTo>
                    <a:pt x="2599801" y="31662"/>
                  </a:moveTo>
                  <a:lnTo>
                    <a:pt x="2553598" y="40220"/>
                  </a:lnTo>
                  <a:lnTo>
                    <a:pt x="2577320" y="48743"/>
                  </a:lnTo>
                  <a:lnTo>
                    <a:pt x="2593813" y="34531"/>
                  </a:lnTo>
                  <a:lnTo>
                    <a:pt x="2600333" y="34531"/>
                  </a:lnTo>
                  <a:lnTo>
                    <a:pt x="2599801" y="31662"/>
                  </a:lnTo>
                  <a:close/>
                </a:path>
                <a:path w="2626995" h="538480" extrusionOk="0">
                  <a:moveTo>
                    <a:pt x="2516775" y="0"/>
                  </a:moveTo>
                  <a:lnTo>
                    <a:pt x="2509502" y="3428"/>
                  </a:lnTo>
                  <a:lnTo>
                    <a:pt x="2504758" y="16630"/>
                  </a:lnTo>
                  <a:lnTo>
                    <a:pt x="2508187" y="23903"/>
                  </a:lnTo>
                  <a:lnTo>
                    <a:pt x="2553598" y="40220"/>
                  </a:lnTo>
                  <a:lnTo>
                    <a:pt x="2599801" y="31662"/>
                  </a:lnTo>
                  <a:lnTo>
                    <a:pt x="2604900" y="31662"/>
                  </a:lnTo>
                  <a:lnTo>
                    <a:pt x="251677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g1fc2ea94b88_0_224"/>
            <p:cNvSpPr/>
            <p:nvPr/>
          </p:nvSpPr>
          <p:spPr>
            <a:xfrm>
              <a:off x="3278078" y="2134360"/>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95373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g1fc2ea94b88_0_224"/>
            <p:cNvSpPr/>
            <p:nvPr/>
          </p:nvSpPr>
          <p:spPr>
            <a:xfrm>
              <a:off x="3616116" y="2134360"/>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g1fc2ea94b88_0_224"/>
            <p:cNvSpPr/>
            <p:nvPr/>
          </p:nvSpPr>
          <p:spPr>
            <a:xfrm>
              <a:off x="6488022" y="2436008"/>
              <a:ext cx="212090" cy="212089"/>
            </a:xfrm>
            <a:custGeom>
              <a:avLst/>
              <a:gdLst/>
              <a:ahLst/>
              <a:cxnLst/>
              <a:rect l="l" t="t" r="r" b="b"/>
              <a:pathLst>
                <a:path w="212090" h="212089" extrusionOk="0">
                  <a:moveTo>
                    <a:pt x="211475" y="0"/>
                  </a:moveTo>
                  <a:lnTo>
                    <a:pt x="0" y="0"/>
                  </a:lnTo>
                  <a:lnTo>
                    <a:pt x="0" y="211475"/>
                  </a:lnTo>
                  <a:lnTo>
                    <a:pt x="211475" y="211475"/>
                  </a:lnTo>
                  <a:lnTo>
                    <a:pt x="211475" y="0"/>
                  </a:lnTo>
                  <a:close/>
                </a:path>
              </a:pathLst>
            </a:custGeom>
            <a:solidFill>
              <a:srgbClr val="953735">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g1fc2ea94b88_0_224"/>
            <p:cNvSpPr/>
            <p:nvPr/>
          </p:nvSpPr>
          <p:spPr>
            <a:xfrm>
              <a:off x="6488022" y="2436008"/>
              <a:ext cx="212090" cy="212089"/>
            </a:xfrm>
            <a:custGeom>
              <a:avLst/>
              <a:gdLst/>
              <a:ahLst/>
              <a:cxnLst/>
              <a:rect l="l" t="t" r="r" b="b"/>
              <a:pathLst>
                <a:path w="212090" h="212089" extrusionOk="0">
                  <a:moveTo>
                    <a:pt x="0" y="0"/>
                  </a:moveTo>
                  <a:lnTo>
                    <a:pt x="211475" y="0"/>
                  </a:lnTo>
                  <a:lnTo>
                    <a:pt x="211475" y="211475"/>
                  </a:lnTo>
                  <a:lnTo>
                    <a:pt x="0" y="211475"/>
                  </a:lnTo>
                  <a:lnTo>
                    <a:pt x="0" y="0"/>
                  </a:lnTo>
                  <a:close/>
                </a:path>
              </a:pathLst>
            </a:custGeom>
            <a:noFill/>
            <a:ln w="38100" cap="flat" cmpd="sng">
              <a:solidFill>
                <a:srgbClr val="59595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g1fc2ea94b88_0_224"/>
            <p:cNvSpPr/>
            <p:nvPr/>
          </p:nvSpPr>
          <p:spPr>
            <a:xfrm>
              <a:off x="4457364" y="2134360"/>
              <a:ext cx="2656840" cy="406400"/>
            </a:xfrm>
            <a:custGeom>
              <a:avLst/>
              <a:gdLst/>
              <a:ahLst/>
              <a:cxnLst/>
              <a:rect l="l" t="t" r="r" b="b"/>
              <a:pathLst>
                <a:path w="2656840" h="406400" extrusionOk="0">
                  <a:moveTo>
                    <a:pt x="0" y="0"/>
                  </a:moveTo>
                  <a:lnTo>
                    <a:pt x="2656440" y="406327"/>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g1fc2ea94b88_0_224"/>
            <p:cNvSpPr/>
            <p:nvPr/>
          </p:nvSpPr>
          <p:spPr>
            <a:xfrm>
              <a:off x="4457364" y="2540687"/>
              <a:ext cx="2656840" cy="432435"/>
            </a:xfrm>
            <a:custGeom>
              <a:avLst/>
              <a:gdLst/>
              <a:ahLst/>
              <a:cxnLst/>
              <a:rect l="l" t="t" r="r" b="b"/>
              <a:pathLst>
                <a:path w="2656840" h="432435" extrusionOk="0">
                  <a:moveTo>
                    <a:pt x="0" y="431873"/>
                  </a:moveTo>
                  <a:lnTo>
                    <a:pt x="2656440" y="0"/>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g1fc2ea94b88_0_224"/>
            <p:cNvSpPr/>
            <p:nvPr/>
          </p:nvSpPr>
          <p:spPr>
            <a:xfrm>
              <a:off x="7113804" y="2434949"/>
              <a:ext cx="212090" cy="212089"/>
            </a:xfrm>
            <a:custGeom>
              <a:avLst/>
              <a:gdLst/>
              <a:ahLst/>
              <a:cxnLst/>
              <a:rect l="l" t="t" r="r" b="b"/>
              <a:pathLst>
                <a:path w="212090" h="212089" extrusionOk="0">
                  <a:moveTo>
                    <a:pt x="211475" y="0"/>
                  </a:moveTo>
                  <a:lnTo>
                    <a:pt x="0" y="0"/>
                  </a:lnTo>
                  <a:lnTo>
                    <a:pt x="0" y="211475"/>
                  </a:lnTo>
                  <a:lnTo>
                    <a:pt x="211475" y="211475"/>
                  </a:lnTo>
                  <a:lnTo>
                    <a:pt x="211475" y="0"/>
                  </a:lnTo>
                  <a:close/>
                </a:path>
              </a:pathLst>
            </a:custGeom>
            <a:solidFill>
              <a:srgbClr val="FF0000">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g1fc2ea94b88_0_224"/>
            <p:cNvSpPr/>
            <p:nvPr/>
          </p:nvSpPr>
          <p:spPr>
            <a:xfrm>
              <a:off x="7113804" y="2434949"/>
              <a:ext cx="212090" cy="212089"/>
            </a:xfrm>
            <a:custGeom>
              <a:avLst/>
              <a:gdLst/>
              <a:ahLst/>
              <a:cxnLst/>
              <a:rect l="l" t="t" r="r" b="b"/>
              <a:pathLst>
                <a:path w="212090" h="212089" extrusionOk="0">
                  <a:moveTo>
                    <a:pt x="0" y="0"/>
                  </a:moveTo>
                  <a:lnTo>
                    <a:pt x="211475" y="0"/>
                  </a:lnTo>
                  <a:lnTo>
                    <a:pt x="211475" y="211475"/>
                  </a:lnTo>
                  <a:lnTo>
                    <a:pt x="0" y="211475"/>
                  </a:lnTo>
                  <a:lnTo>
                    <a:pt x="0" y="0"/>
                  </a:lnTo>
                  <a:close/>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g1fc2ea94b88_0_224"/>
            <p:cNvSpPr/>
            <p:nvPr/>
          </p:nvSpPr>
          <p:spPr>
            <a:xfrm>
              <a:off x="5431689" y="2895964"/>
              <a:ext cx="274320" cy="274319"/>
            </a:xfrm>
            <a:custGeom>
              <a:avLst/>
              <a:gdLst/>
              <a:ahLst/>
              <a:cxnLst/>
              <a:rect l="l" t="t" r="r" b="b"/>
              <a:pathLst>
                <a:path w="274320" h="274319" extrusionOk="0">
                  <a:moveTo>
                    <a:pt x="137160" y="0"/>
                  </a:moveTo>
                  <a:lnTo>
                    <a:pt x="93806" y="6992"/>
                  </a:lnTo>
                  <a:lnTo>
                    <a:pt x="56154" y="26464"/>
                  </a:lnTo>
                  <a:lnTo>
                    <a:pt x="26463" y="56155"/>
                  </a:lnTo>
                  <a:lnTo>
                    <a:pt x="6992" y="93807"/>
                  </a:lnTo>
                  <a:lnTo>
                    <a:pt x="0" y="137160"/>
                  </a:lnTo>
                  <a:lnTo>
                    <a:pt x="6992" y="180513"/>
                  </a:lnTo>
                  <a:lnTo>
                    <a:pt x="26463" y="218165"/>
                  </a:lnTo>
                  <a:lnTo>
                    <a:pt x="56154" y="247856"/>
                  </a:lnTo>
                  <a:lnTo>
                    <a:pt x="93806" y="267327"/>
                  </a:lnTo>
                  <a:lnTo>
                    <a:pt x="137160" y="274319"/>
                  </a:lnTo>
                  <a:lnTo>
                    <a:pt x="180513" y="267327"/>
                  </a:lnTo>
                  <a:lnTo>
                    <a:pt x="218165" y="247856"/>
                  </a:lnTo>
                  <a:lnTo>
                    <a:pt x="247856" y="218165"/>
                  </a:lnTo>
                  <a:lnTo>
                    <a:pt x="267327" y="180513"/>
                  </a:lnTo>
                  <a:lnTo>
                    <a:pt x="274320" y="137160"/>
                  </a:lnTo>
                  <a:lnTo>
                    <a:pt x="267327" y="93807"/>
                  </a:lnTo>
                  <a:lnTo>
                    <a:pt x="247856" y="56155"/>
                  </a:lnTo>
                  <a:lnTo>
                    <a:pt x="218165" y="26464"/>
                  </a:lnTo>
                  <a:lnTo>
                    <a:pt x="180513" y="6992"/>
                  </a:lnTo>
                  <a:lnTo>
                    <a:pt x="1371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g1fc2ea94b88_0_224"/>
            <p:cNvSpPr/>
            <p:nvPr/>
          </p:nvSpPr>
          <p:spPr>
            <a:xfrm>
              <a:off x="5431689" y="2895964"/>
              <a:ext cx="274320" cy="274319"/>
            </a:xfrm>
            <a:custGeom>
              <a:avLst/>
              <a:gdLst/>
              <a:ahLst/>
              <a:cxnLst/>
              <a:rect l="l" t="t" r="r" b="b"/>
              <a:pathLst>
                <a:path w="274320" h="274319" extrusionOk="0">
                  <a:moveTo>
                    <a:pt x="137160" y="0"/>
                  </a:moveTo>
                  <a:lnTo>
                    <a:pt x="137160" y="274320"/>
                  </a:lnTo>
                </a:path>
                <a:path w="274320" h="274319" extrusionOk="0">
                  <a:moveTo>
                    <a:pt x="0" y="137160"/>
                  </a:moveTo>
                  <a:lnTo>
                    <a:pt x="274320" y="137160"/>
                  </a:lnTo>
                </a:path>
                <a:path w="274320" h="274319"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g1fc2ea94b88_0_224"/>
            <p:cNvSpPr/>
            <p:nvPr/>
          </p:nvSpPr>
          <p:spPr>
            <a:xfrm>
              <a:off x="2427820" y="2983865"/>
              <a:ext cx="274319" cy="274320"/>
            </a:xfrm>
            <a:custGeom>
              <a:avLst/>
              <a:gdLst/>
              <a:ahLst/>
              <a:cxnLst/>
              <a:rect l="l" t="t" r="r" b="b"/>
              <a:pathLst>
                <a:path w="274319" h="274320" extrusionOk="0">
                  <a:moveTo>
                    <a:pt x="137160" y="0"/>
                  </a:moveTo>
                  <a:lnTo>
                    <a:pt x="93806" y="6992"/>
                  </a:lnTo>
                  <a:lnTo>
                    <a:pt x="56154" y="26463"/>
                  </a:lnTo>
                  <a:lnTo>
                    <a:pt x="26463" y="56154"/>
                  </a:lnTo>
                  <a:lnTo>
                    <a:pt x="6992" y="93806"/>
                  </a:lnTo>
                  <a:lnTo>
                    <a:pt x="0" y="137160"/>
                  </a:lnTo>
                  <a:lnTo>
                    <a:pt x="6992" y="180513"/>
                  </a:lnTo>
                  <a:lnTo>
                    <a:pt x="26463" y="218165"/>
                  </a:lnTo>
                  <a:lnTo>
                    <a:pt x="56154" y="247856"/>
                  </a:lnTo>
                  <a:lnTo>
                    <a:pt x="93806" y="267327"/>
                  </a:lnTo>
                  <a:lnTo>
                    <a:pt x="137160" y="274320"/>
                  </a:lnTo>
                  <a:lnTo>
                    <a:pt x="180513" y="267327"/>
                  </a:lnTo>
                  <a:lnTo>
                    <a:pt x="218165" y="247856"/>
                  </a:lnTo>
                  <a:lnTo>
                    <a:pt x="247856" y="218165"/>
                  </a:lnTo>
                  <a:lnTo>
                    <a:pt x="267327" y="180513"/>
                  </a:lnTo>
                  <a:lnTo>
                    <a:pt x="274319" y="137160"/>
                  </a:lnTo>
                  <a:lnTo>
                    <a:pt x="267327" y="93806"/>
                  </a:lnTo>
                  <a:lnTo>
                    <a:pt x="247856" y="56154"/>
                  </a:lnTo>
                  <a:lnTo>
                    <a:pt x="218165" y="26463"/>
                  </a:lnTo>
                  <a:lnTo>
                    <a:pt x="180513" y="6992"/>
                  </a:lnTo>
                  <a:lnTo>
                    <a:pt x="1371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g1fc2ea94b88_0_224"/>
            <p:cNvSpPr/>
            <p:nvPr/>
          </p:nvSpPr>
          <p:spPr>
            <a:xfrm>
              <a:off x="2427820" y="2983865"/>
              <a:ext cx="274319" cy="274320"/>
            </a:xfrm>
            <a:custGeom>
              <a:avLst/>
              <a:gdLst/>
              <a:ahLst/>
              <a:cxnLst/>
              <a:rect l="l" t="t" r="r" b="b"/>
              <a:pathLst>
                <a:path w="274319" h="274320" extrusionOk="0">
                  <a:moveTo>
                    <a:pt x="40173" y="40173"/>
                  </a:moveTo>
                  <a:lnTo>
                    <a:pt x="234146" y="234146"/>
                  </a:lnTo>
                </a:path>
                <a:path w="274319" h="274320" extrusionOk="0">
                  <a:moveTo>
                    <a:pt x="234146" y="40173"/>
                  </a:moveTo>
                  <a:lnTo>
                    <a:pt x="40173" y="234146"/>
                  </a:lnTo>
                </a:path>
                <a:path w="274319" h="274320"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g1fc2ea94b88_0_224"/>
            <p:cNvSpPr/>
            <p:nvPr/>
          </p:nvSpPr>
          <p:spPr>
            <a:xfrm>
              <a:off x="7209804" y="2244542"/>
              <a:ext cx="431800" cy="281939"/>
            </a:xfrm>
            <a:custGeom>
              <a:avLst/>
              <a:gdLst/>
              <a:ahLst/>
              <a:cxnLst/>
              <a:rect l="l" t="t" r="r" b="b"/>
              <a:pathLst>
                <a:path w="431800" h="281939" extrusionOk="0">
                  <a:moveTo>
                    <a:pt x="363091" y="33070"/>
                  </a:moveTo>
                  <a:lnTo>
                    <a:pt x="272726" y="45618"/>
                  </a:lnTo>
                  <a:lnTo>
                    <a:pt x="209894" y="56069"/>
                  </a:lnTo>
                  <a:lnTo>
                    <a:pt x="149655" y="68256"/>
                  </a:lnTo>
                  <a:lnTo>
                    <a:pt x="98088" y="82014"/>
                  </a:lnTo>
                  <a:lnTo>
                    <a:pt x="59879" y="98055"/>
                  </a:lnTo>
                  <a:lnTo>
                    <a:pt x="26070" y="126290"/>
                  </a:lnTo>
                  <a:lnTo>
                    <a:pt x="7225" y="159656"/>
                  </a:lnTo>
                  <a:lnTo>
                    <a:pt x="0" y="208210"/>
                  </a:lnTo>
                  <a:lnTo>
                    <a:pt x="1403" y="232750"/>
                  </a:lnTo>
                  <a:lnTo>
                    <a:pt x="4653" y="257376"/>
                  </a:lnTo>
                  <a:lnTo>
                    <a:pt x="8770" y="281847"/>
                  </a:lnTo>
                  <a:lnTo>
                    <a:pt x="33817" y="277632"/>
                  </a:lnTo>
                  <a:lnTo>
                    <a:pt x="29700" y="253161"/>
                  </a:lnTo>
                  <a:lnTo>
                    <a:pt x="26584" y="229435"/>
                  </a:lnTo>
                  <a:lnTo>
                    <a:pt x="26845" y="185629"/>
                  </a:lnTo>
                  <a:lnTo>
                    <a:pt x="40342" y="149484"/>
                  </a:lnTo>
                  <a:lnTo>
                    <a:pt x="73858" y="119261"/>
                  </a:lnTo>
                  <a:lnTo>
                    <a:pt x="129440" y="99353"/>
                  </a:lnTo>
                  <a:lnTo>
                    <a:pt x="184383" y="86795"/>
                  </a:lnTo>
                  <a:lnTo>
                    <a:pt x="276893" y="70674"/>
                  </a:lnTo>
                  <a:lnTo>
                    <a:pt x="335883" y="62216"/>
                  </a:lnTo>
                  <a:lnTo>
                    <a:pt x="364432" y="58498"/>
                  </a:lnTo>
                  <a:lnTo>
                    <a:pt x="383927" y="43106"/>
                  </a:lnTo>
                  <a:lnTo>
                    <a:pt x="363091" y="33070"/>
                  </a:lnTo>
                  <a:close/>
                </a:path>
                <a:path w="431800" h="281939" extrusionOk="0">
                  <a:moveTo>
                    <a:pt x="410815" y="27863"/>
                  </a:moveTo>
                  <a:lnTo>
                    <a:pt x="406303" y="27863"/>
                  </a:lnTo>
                  <a:lnTo>
                    <a:pt x="409187" y="53099"/>
                  </a:lnTo>
                  <a:lnTo>
                    <a:pt x="364432" y="58498"/>
                  </a:lnTo>
                  <a:lnTo>
                    <a:pt x="347353" y="71982"/>
                  </a:lnTo>
                  <a:lnTo>
                    <a:pt x="346414" y="79969"/>
                  </a:lnTo>
                  <a:lnTo>
                    <a:pt x="355107" y="90978"/>
                  </a:lnTo>
                  <a:lnTo>
                    <a:pt x="363093" y="91917"/>
                  </a:lnTo>
                  <a:lnTo>
                    <a:pt x="431563" y="37857"/>
                  </a:lnTo>
                  <a:lnTo>
                    <a:pt x="410815" y="27863"/>
                  </a:lnTo>
                  <a:close/>
                </a:path>
                <a:path w="431800" h="281939" extrusionOk="0">
                  <a:moveTo>
                    <a:pt x="383927" y="43106"/>
                  </a:moveTo>
                  <a:lnTo>
                    <a:pt x="364432" y="58498"/>
                  </a:lnTo>
                  <a:lnTo>
                    <a:pt x="409187" y="53099"/>
                  </a:lnTo>
                  <a:lnTo>
                    <a:pt x="409053" y="51923"/>
                  </a:lnTo>
                  <a:lnTo>
                    <a:pt x="402234" y="51923"/>
                  </a:lnTo>
                  <a:lnTo>
                    <a:pt x="383927" y="43106"/>
                  </a:lnTo>
                  <a:close/>
                </a:path>
                <a:path w="431800" h="281939" extrusionOk="0">
                  <a:moveTo>
                    <a:pt x="399876" y="30514"/>
                  </a:moveTo>
                  <a:lnTo>
                    <a:pt x="383927" y="43106"/>
                  </a:lnTo>
                  <a:lnTo>
                    <a:pt x="402234" y="51923"/>
                  </a:lnTo>
                  <a:lnTo>
                    <a:pt x="399876" y="30514"/>
                  </a:lnTo>
                  <a:close/>
                </a:path>
                <a:path w="431800" h="281939" extrusionOk="0">
                  <a:moveTo>
                    <a:pt x="406606" y="30514"/>
                  </a:moveTo>
                  <a:lnTo>
                    <a:pt x="399876" y="30514"/>
                  </a:lnTo>
                  <a:lnTo>
                    <a:pt x="402234" y="51923"/>
                  </a:lnTo>
                  <a:lnTo>
                    <a:pt x="409053" y="51923"/>
                  </a:lnTo>
                  <a:lnTo>
                    <a:pt x="406606" y="30514"/>
                  </a:lnTo>
                  <a:close/>
                </a:path>
                <a:path w="431800" h="281939" extrusionOk="0">
                  <a:moveTo>
                    <a:pt x="406303" y="27863"/>
                  </a:moveTo>
                  <a:lnTo>
                    <a:pt x="363091" y="33070"/>
                  </a:lnTo>
                  <a:lnTo>
                    <a:pt x="383927" y="43106"/>
                  </a:lnTo>
                  <a:lnTo>
                    <a:pt x="399876" y="30514"/>
                  </a:lnTo>
                  <a:lnTo>
                    <a:pt x="406606" y="30514"/>
                  </a:lnTo>
                  <a:lnTo>
                    <a:pt x="406303" y="27863"/>
                  </a:lnTo>
                  <a:close/>
                </a:path>
                <a:path w="431800" h="281939" extrusionOk="0">
                  <a:moveTo>
                    <a:pt x="352966" y="0"/>
                  </a:moveTo>
                  <a:lnTo>
                    <a:pt x="345375" y="2655"/>
                  </a:lnTo>
                  <a:lnTo>
                    <a:pt x="339288" y="15294"/>
                  </a:lnTo>
                  <a:lnTo>
                    <a:pt x="341943" y="22884"/>
                  </a:lnTo>
                  <a:lnTo>
                    <a:pt x="363091" y="33070"/>
                  </a:lnTo>
                  <a:lnTo>
                    <a:pt x="406303" y="27863"/>
                  </a:lnTo>
                  <a:lnTo>
                    <a:pt x="410815" y="27863"/>
                  </a:lnTo>
                  <a:lnTo>
                    <a:pt x="35296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5" name="Google Shape;235;g1fc2ea94b88_0_224"/>
          <p:cNvSpPr txBox="1"/>
          <p:nvPr/>
        </p:nvSpPr>
        <p:spPr>
          <a:xfrm>
            <a:off x="2163891" y="2900553"/>
            <a:ext cx="40131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b="1">
                <a:solidFill>
                  <a:schemeClr val="dk1"/>
                </a:solidFill>
                <a:latin typeface="Arial"/>
                <a:ea typeface="Arial"/>
                <a:cs typeface="Arial"/>
                <a:sym typeface="Arial"/>
              </a:rPr>
              <a:t>Sliding Window Processing</a:t>
            </a:r>
            <a:endParaRPr sz="2400">
              <a:solidFill>
                <a:schemeClr val="dk1"/>
              </a:solidFill>
              <a:latin typeface="Arial"/>
              <a:ea typeface="Arial"/>
              <a:cs typeface="Arial"/>
              <a:sym typeface="Arial"/>
            </a:endParaRPr>
          </a:p>
        </p:txBody>
      </p:sp>
      <p:sp>
        <p:nvSpPr>
          <p:cNvPr id="236" name="Google Shape;236;g1fc2ea94b88_0_224"/>
          <p:cNvSpPr txBox="1"/>
          <p:nvPr/>
        </p:nvSpPr>
        <p:spPr>
          <a:xfrm>
            <a:off x="3239181" y="1167765"/>
            <a:ext cx="14490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input fmap</a:t>
            </a:r>
            <a:endParaRPr sz="2400">
              <a:solidFill>
                <a:schemeClr val="dk1"/>
              </a:solidFill>
              <a:latin typeface="Arial"/>
              <a:ea typeface="Arial"/>
              <a:cs typeface="Arial"/>
              <a:sym typeface="Arial"/>
            </a:endParaRPr>
          </a:p>
        </p:txBody>
      </p:sp>
      <p:sp>
        <p:nvSpPr>
          <p:cNvPr id="237" name="Google Shape;237;g1fc2ea94b88_0_224"/>
          <p:cNvSpPr txBox="1"/>
          <p:nvPr/>
        </p:nvSpPr>
        <p:spPr>
          <a:xfrm>
            <a:off x="7720698" y="1779650"/>
            <a:ext cx="12096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000" b="1">
                <a:solidFill>
                  <a:schemeClr val="dk1"/>
                </a:solidFill>
                <a:latin typeface="Arial"/>
                <a:ea typeface="Arial"/>
                <a:cs typeface="Arial"/>
                <a:sym typeface="Arial"/>
              </a:rPr>
              <a:t>activation</a:t>
            </a:r>
            <a:endParaRPr sz="2000">
              <a:solidFill>
                <a:schemeClr val="dk1"/>
              </a:solidFill>
              <a:latin typeface="Arial"/>
              <a:ea typeface="Arial"/>
              <a:cs typeface="Arial"/>
              <a:sym typeface="Arial"/>
            </a:endParaRPr>
          </a:p>
        </p:txBody>
      </p:sp>
      <p:sp>
        <p:nvSpPr>
          <p:cNvPr id="238" name="Google Shape;238;g1fc2ea94b88_0_224"/>
          <p:cNvSpPr txBox="1"/>
          <p:nvPr/>
        </p:nvSpPr>
        <p:spPr>
          <a:xfrm>
            <a:off x="6219102" y="1037006"/>
            <a:ext cx="2684700" cy="865800"/>
          </a:xfrm>
          <a:prstGeom prst="rect">
            <a:avLst/>
          </a:prstGeom>
          <a:noFill/>
          <a:ln>
            <a:noFill/>
          </a:ln>
        </p:spPr>
        <p:txBody>
          <a:bodyPr spcFirstLastPara="1" wrap="square" lIns="0" tIns="186675"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output fma</a:t>
            </a:r>
            <a:endParaRPr sz="24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GB" sz="2000" b="1">
                <a:solidFill>
                  <a:schemeClr val="dk1"/>
                </a:solidFill>
              </a:rPr>
              <a:t>                     </a:t>
            </a:r>
            <a:r>
              <a:rPr lang="en-GB" sz="2000" b="1">
                <a:solidFill>
                  <a:schemeClr val="dk1"/>
                </a:solidFill>
                <a:latin typeface="Arial"/>
                <a:ea typeface="Arial"/>
                <a:cs typeface="Arial"/>
                <a:sym typeface="Arial"/>
              </a:rPr>
              <a:t>an output</a:t>
            </a:r>
            <a:endParaRPr sz="2000">
              <a:solidFill>
                <a:schemeClr val="dk1"/>
              </a:solidFill>
              <a:latin typeface="Arial"/>
              <a:ea typeface="Arial"/>
              <a:cs typeface="Arial"/>
              <a:sym typeface="Arial"/>
            </a:endParaRPr>
          </a:p>
        </p:txBody>
      </p:sp>
      <p:grpSp>
        <p:nvGrpSpPr>
          <p:cNvPr id="239" name="Google Shape;239;g1fc2ea94b88_0_224"/>
          <p:cNvGrpSpPr/>
          <p:nvPr/>
        </p:nvGrpSpPr>
        <p:grpSpPr>
          <a:xfrm>
            <a:off x="3277991" y="2685205"/>
            <a:ext cx="1372235" cy="115166"/>
            <a:chOff x="3277991" y="3580274"/>
            <a:chExt cx="1372235" cy="153554"/>
          </a:xfrm>
        </p:grpSpPr>
        <p:sp>
          <p:nvSpPr>
            <p:cNvPr id="240" name="Google Shape;240;g1fc2ea94b88_0_224"/>
            <p:cNvSpPr/>
            <p:nvPr/>
          </p:nvSpPr>
          <p:spPr>
            <a:xfrm>
              <a:off x="3277991" y="3580274"/>
              <a:ext cx="1372235" cy="92710"/>
            </a:xfrm>
            <a:custGeom>
              <a:avLst/>
              <a:gdLst/>
              <a:ahLst/>
              <a:cxnLst/>
              <a:rect l="l" t="t" r="r" b="b"/>
              <a:pathLst>
                <a:path w="1372235" h="92710" extrusionOk="0">
                  <a:moveTo>
                    <a:pt x="73978" y="1"/>
                  </a:moveTo>
                  <a:lnTo>
                    <a:pt x="0" y="46238"/>
                  </a:lnTo>
                  <a:lnTo>
                    <a:pt x="73984" y="92473"/>
                  </a:lnTo>
                  <a:lnTo>
                    <a:pt x="81813" y="90666"/>
                  </a:lnTo>
                  <a:lnTo>
                    <a:pt x="89248" y="78770"/>
                  </a:lnTo>
                  <a:lnTo>
                    <a:pt x="87438" y="70934"/>
                  </a:lnTo>
                  <a:lnTo>
                    <a:pt x="68244" y="58938"/>
                  </a:lnTo>
                  <a:lnTo>
                    <a:pt x="23961" y="58938"/>
                  </a:lnTo>
                  <a:lnTo>
                    <a:pt x="23961" y="33538"/>
                  </a:lnTo>
                  <a:lnTo>
                    <a:pt x="68246" y="33536"/>
                  </a:lnTo>
                  <a:lnTo>
                    <a:pt x="87441" y="21539"/>
                  </a:lnTo>
                  <a:lnTo>
                    <a:pt x="89249" y="13704"/>
                  </a:lnTo>
                  <a:lnTo>
                    <a:pt x="81807" y="1808"/>
                  </a:lnTo>
                  <a:lnTo>
                    <a:pt x="73978" y="1"/>
                  </a:lnTo>
                  <a:close/>
                </a:path>
                <a:path w="1372235" h="92710" extrusionOk="0">
                  <a:moveTo>
                    <a:pt x="1351452" y="33536"/>
                  </a:moveTo>
                  <a:lnTo>
                    <a:pt x="1347815" y="33536"/>
                  </a:lnTo>
                  <a:lnTo>
                    <a:pt x="1347815" y="58936"/>
                  </a:lnTo>
                  <a:lnTo>
                    <a:pt x="1303525" y="58938"/>
                  </a:lnTo>
                  <a:lnTo>
                    <a:pt x="1284330" y="70935"/>
                  </a:lnTo>
                  <a:lnTo>
                    <a:pt x="1282524" y="78771"/>
                  </a:lnTo>
                  <a:lnTo>
                    <a:pt x="1289958" y="90666"/>
                  </a:lnTo>
                  <a:lnTo>
                    <a:pt x="1297792" y="92473"/>
                  </a:lnTo>
                  <a:lnTo>
                    <a:pt x="1371772" y="46236"/>
                  </a:lnTo>
                  <a:lnTo>
                    <a:pt x="1351452" y="33536"/>
                  </a:lnTo>
                  <a:close/>
                </a:path>
                <a:path w="1372235" h="92710" extrusionOk="0">
                  <a:moveTo>
                    <a:pt x="68244" y="33538"/>
                  </a:moveTo>
                  <a:lnTo>
                    <a:pt x="23961" y="33538"/>
                  </a:lnTo>
                  <a:lnTo>
                    <a:pt x="23961" y="58938"/>
                  </a:lnTo>
                  <a:lnTo>
                    <a:pt x="68244" y="58938"/>
                  </a:lnTo>
                  <a:lnTo>
                    <a:pt x="65155" y="57007"/>
                  </a:lnTo>
                  <a:lnTo>
                    <a:pt x="30693" y="57007"/>
                  </a:lnTo>
                  <a:lnTo>
                    <a:pt x="30693" y="35468"/>
                  </a:lnTo>
                  <a:lnTo>
                    <a:pt x="65157" y="35467"/>
                  </a:lnTo>
                  <a:lnTo>
                    <a:pt x="68244" y="33538"/>
                  </a:lnTo>
                  <a:close/>
                </a:path>
                <a:path w="1372235" h="92710" extrusionOk="0">
                  <a:moveTo>
                    <a:pt x="68244" y="58938"/>
                  </a:moveTo>
                  <a:lnTo>
                    <a:pt x="23961" y="58938"/>
                  </a:lnTo>
                  <a:lnTo>
                    <a:pt x="68244" y="58938"/>
                  </a:lnTo>
                  <a:close/>
                </a:path>
                <a:path w="1372235" h="92710" extrusionOk="0">
                  <a:moveTo>
                    <a:pt x="1303527" y="33536"/>
                  </a:moveTo>
                  <a:lnTo>
                    <a:pt x="68244" y="33538"/>
                  </a:lnTo>
                  <a:lnTo>
                    <a:pt x="47924" y="46238"/>
                  </a:lnTo>
                  <a:lnTo>
                    <a:pt x="68244" y="58938"/>
                  </a:lnTo>
                  <a:lnTo>
                    <a:pt x="1303527" y="58936"/>
                  </a:lnTo>
                  <a:lnTo>
                    <a:pt x="1323847" y="46236"/>
                  </a:lnTo>
                  <a:lnTo>
                    <a:pt x="1303527" y="33536"/>
                  </a:lnTo>
                  <a:close/>
                </a:path>
                <a:path w="1372235" h="92710" extrusionOk="0">
                  <a:moveTo>
                    <a:pt x="1323847" y="46236"/>
                  </a:moveTo>
                  <a:lnTo>
                    <a:pt x="1303527" y="58936"/>
                  </a:lnTo>
                  <a:lnTo>
                    <a:pt x="1347815" y="58936"/>
                  </a:lnTo>
                  <a:lnTo>
                    <a:pt x="1347815" y="57006"/>
                  </a:lnTo>
                  <a:lnTo>
                    <a:pt x="1341079" y="57006"/>
                  </a:lnTo>
                  <a:lnTo>
                    <a:pt x="1323847" y="46236"/>
                  </a:lnTo>
                  <a:close/>
                </a:path>
                <a:path w="1372235" h="92710" extrusionOk="0">
                  <a:moveTo>
                    <a:pt x="30693" y="35468"/>
                  </a:moveTo>
                  <a:lnTo>
                    <a:pt x="30693" y="57007"/>
                  </a:lnTo>
                  <a:lnTo>
                    <a:pt x="47924" y="46238"/>
                  </a:lnTo>
                  <a:lnTo>
                    <a:pt x="30693" y="35468"/>
                  </a:lnTo>
                  <a:close/>
                </a:path>
                <a:path w="1372235" h="92710" extrusionOk="0">
                  <a:moveTo>
                    <a:pt x="47924" y="46238"/>
                  </a:moveTo>
                  <a:lnTo>
                    <a:pt x="30693" y="57007"/>
                  </a:lnTo>
                  <a:lnTo>
                    <a:pt x="65155" y="57007"/>
                  </a:lnTo>
                  <a:lnTo>
                    <a:pt x="47924" y="46238"/>
                  </a:lnTo>
                  <a:close/>
                </a:path>
                <a:path w="1372235" h="92710" extrusionOk="0">
                  <a:moveTo>
                    <a:pt x="1341079" y="35467"/>
                  </a:moveTo>
                  <a:lnTo>
                    <a:pt x="1323847" y="46236"/>
                  </a:lnTo>
                  <a:lnTo>
                    <a:pt x="1341079" y="57006"/>
                  </a:lnTo>
                  <a:lnTo>
                    <a:pt x="1341079" y="35467"/>
                  </a:lnTo>
                  <a:close/>
                </a:path>
                <a:path w="1372235" h="92710" extrusionOk="0">
                  <a:moveTo>
                    <a:pt x="1347815" y="35467"/>
                  </a:moveTo>
                  <a:lnTo>
                    <a:pt x="1341079" y="35467"/>
                  </a:lnTo>
                  <a:lnTo>
                    <a:pt x="1341079" y="57006"/>
                  </a:lnTo>
                  <a:lnTo>
                    <a:pt x="1347815" y="57006"/>
                  </a:lnTo>
                  <a:lnTo>
                    <a:pt x="1347815" y="35467"/>
                  </a:lnTo>
                  <a:close/>
                </a:path>
                <a:path w="1372235" h="92710" extrusionOk="0">
                  <a:moveTo>
                    <a:pt x="65155" y="35468"/>
                  </a:moveTo>
                  <a:lnTo>
                    <a:pt x="30693" y="35468"/>
                  </a:lnTo>
                  <a:lnTo>
                    <a:pt x="47926" y="46236"/>
                  </a:lnTo>
                  <a:lnTo>
                    <a:pt x="65155" y="35468"/>
                  </a:lnTo>
                  <a:close/>
                </a:path>
                <a:path w="1372235" h="92710" extrusionOk="0">
                  <a:moveTo>
                    <a:pt x="1347815" y="33536"/>
                  </a:moveTo>
                  <a:lnTo>
                    <a:pt x="1303527" y="33536"/>
                  </a:lnTo>
                  <a:lnTo>
                    <a:pt x="1323847" y="46236"/>
                  </a:lnTo>
                  <a:lnTo>
                    <a:pt x="1341079" y="35467"/>
                  </a:lnTo>
                  <a:lnTo>
                    <a:pt x="1347815" y="35467"/>
                  </a:lnTo>
                  <a:lnTo>
                    <a:pt x="1347815" y="33536"/>
                  </a:lnTo>
                  <a:close/>
                </a:path>
                <a:path w="1372235" h="92710" extrusionOk="0">
                  <a:moveTo>
                    <a:pt x="1297792" y="0"/>
                  </a:moveTo>
                  <a:lnTo>
                    <a:pt x="1289957" y="1809"/>
                  </a:lnTo>
                  <a:lnTo>
                    <a:pt x="1282522" y="13704"/>
                  </a:lnTo>
                  <a:lnTo>
                    <a:pt x="1284332" y="21540"/>
                  </a:lnTo>
                  <a:lnTo>
                    <a:pt x="1303527" y="33536"/>
                  </a:lnTo>
                  <a:lnTo>
                    <a:pt x="1351452" y="33536"/>
                  </a:lnTo>
                  <a:lnTo>
                    <a:pt x="129779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g1fc2ea94b88_0_224"/>
            <p:cNvSpPr/>
            <p:nvPr/>
          </p:nvSpPr>
          <p:spPr>
            <a:xfrm>
              <a:off x="3780998" y="3603653"/>
              <a:ext cx="365760" cy="130175"/>
            </a:xfrm>
            <a:custGeom>
              <a:avLst/>
              <a:gdLst/>
              <a:ahLst/>
              <a:cxnLst/>
              <a:rect l="l" t="t" r="r" b="b"/>
              <a:pathLst>
                <a:path w="365760" h="130175" extrusionOk="0">
                  <a:moveTo>
                    <a:pt x="365759" y="0"/>
                  </a:moveTo>
                  <a:lnTo>
                    <a:pt x="0" y="0"/>
                  </a:lnTo>
                  <a:lnTo>
                    <a:pt x="0" y="130147"/>
                  </a:lnTo>
                  <a:lnTo>
                    <a:pt x="365759" y="130147"/>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2" name="Google Shape;242;g1fc2ea94b88_0_224"/>
          <p:cNvSpPr txBox="1"/>
          <p:nvPr/>
        </p:nvSpPr>
        <p:spPr>
          <a:xfrm>
            <a:off x="3843227" y="2617089"/>
            <a:ext cx="2412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W</a:t>
            </a:r>
            <a:endParaRPr sz="1800">
              <a:solidFill>
                <a:schemeClr val="dk1"/>
              </a:solidFill>
              <a:latin typeface="Arial"/>
              <a:ea typeface="Arial"/>
              <a:cs typeface="Arial"/>
              <a:sym typeface="Arial"/>
            </a:endParaRPr>
          </a:p>
        </p:txBody>
      </p:sp>
      <p:grpSp>
        <p:nvGrpSpPr>
          <p:cNvPr id="243" name="Google Shape;243;g1fc2ea94b88_0_224"/>
          <p:cNvGrpSpPr/>
          <p:nvPr/>
        </p:nvGrpSpPr>
        <p:grpSpPr>
          <a:xfrm>
            <a:off x="6487936" y="2708692"/>
            <a:ext cx="1097915" cy="69532"/>
            <a:chOff x="6487936" y="3611589"/>
            <a:chExt cx="1097915" cy="92710"/>
          </a:xfrm>
        </p:grpSpPr>
        <p:sp>
          <p:nvSpPr>
            <p:cNvPr id="244" name="Google Shape;244;g1fc2ea94b88_0_224"/>
            <p:cNvSpPr/>
            <p:nvPr/>
          </p:nvSpPr>
          <p:spPr>
            <a:xfrm>
              <a:off x="6487936" y="3611589"/>
              <a:ext cx="1097915" cy="92710"/>
            </a:xfrm>
            <a:custGeom>
              <a:avLst/>
              <a:gdLst/>
              <a:ahLst/>
              <a:cxnLst/>
              <a:rect l="l" t="t" r="r" b="b"/>
              <a:pathLst>
                <a:path w="1097915" h="92710" extrusionOk="0">
                  <a:moveTo>
                    <a:pt x="73980" y="0"/>
                  </a:moveTo>
                  <a:lnTo>
                    <a:pt x="0" y="46238"/>
                  </a:lnTo>
                  <a:lnTo>
                    <a:pt x="73985" y="92473"/>
                  </a:lnTo>
                  <a:lnTo>
                    <a:pt x="81815" y="90665"/>
                  </a:lnTo>
                  <a:lnTo>
                    <a:pt x="89248" y="78769"/>
                  </a:lnTo>
                  <a:lnTo>
                    <a:pt x="87440" y="70934"/>
                  </a:lnTo>
                  <a:lnTo>
                    <a:pt x="68245" y="58938"/>
                  </a:lnTo>
                  <a:lnTo>
                    <a:pt x="23962" y="58938"/>
                  </a:lnTo>
                  <a:lnTo>
                    <a:pt x="23962" y="33538"/>
                  </a:lnTo>
                  <a:lnTo>
                    <a:pt x="68246" y="33536"/>
                  </a:lnTo>
                  <a:lnTo>
                    <a:pt x="87442" y="21539"/>
                  </a:lnTo>
                  <a:lnTo>
                    <a:pt x="89248" y="13703"/>
                  </a:lnTo>
                  <a:lnTo>
                    <a:pt x="81809" y="1807"/>
                  </a:lnTo>
                  <a:lnTo>
                    <a:pt x="73980" y="0"/>
                  </a:lnTo>
                  <a:close/>
                </a:path>
                <a:path w="1097915" h="92710" extrusionOk="0">
                  <a:moveTo>
                    <a:pt x="1077132" y="33536"/>
                  </a:moveTo>
                  <a:lnTo>
                    <a:pt x="1073491" y="33536"/>
                  </a:lnTo>
                  <a:lnTo>
                    <a:pt x="1073491" y="58936"/>
                  </a:lnTo>
                  <a:lnTo>
                    <a:pt x="1029206" y="58938"/>
                  </a:lnTo>
                  <a:lnTo>
                    <a:pt x="1010011" y="70935"/>
                  </a:lnTo>
                  <a:lnTo>
                    <a:pt x="1008204" y="78770"/>
                  </a:lnTo>
                  <a:lnTo>
                    <a:pt x="1015644" y="90666"/>
                  </a:lnTo>
                  <a:lnTo>
                    <a:pt x="1023473" y="92473"/>
                  </a:lnTo>
                  <a:lnTo>
                    <a:pt x="1097452" y="46236"/>
                  </a:lnTo>
                  <a:lnTo>
                    <a:pt x="1077132" y="33536"/>
                  </a:lnTo>
                  <a:close/>
                </a:path>
                <a:path w="1097915" h="92710" extrusionOk="0">
                  <a:moveTo>
                    <a:pt x="68244" y="33538"/>
                  </a:moveTo>
                  <a:lnTo>
                    <a:pt x="23962" y="33538"/>
                  </a:lnTo>
                  <a:lnTo>
                    <a:pt x="23962" y="58938"/>
                  </a:lnTo>
                  <a:lnTo>
                    <a:pt x="68245" y="58938"/>
                  </a:lnTo>
                  <a:lnTo>
                    <a:pt x="65156" y="57007"/>
                  </a:lnTo>
                  <a:lnTo>
                    <a:pt x="30693" y="57007"/>
                  </a:lnTo>
                  <a:lnTo>
                    <a:pt x="30693" y="35468"/>
                  </a:lnTo>
                  <a:lnTo>
                    <a:pt x="65157" y="35467"/>
                  </a:lnTo>
                  <a:lnTo>
                    <a:pt x="68244" y="33538"/>
                  </a:lnTo>
                  <a:close/>
                </a:path>
                <a:path w="1097915" h="92710" extrusionOk="0">
                  <a:moveTo>
                    <a:pt x="68245" y="58938"/>
                  </a:moveTo>
                  <a:lnTo>
                    <a:pt x="23962" y="58938"/>
                  </a:lnTo>
                  <a:lnTo>
                    <a:pt x="68245" y="58938"/>
                  </a:lnTo>
                  <a:close/>
                </a:path>
                <a:path w="1097915" h="92710" extrusionOk="0">
                  <a:moveTo>
                    <a:pt x="1029208" y="33536"/>
                  </a:moveTo>
                  <a:lnTo>
                    <a:pt x="68244" y="33538"/>
                  </a:lnTo>
                  <a:lnTo>
                    <a:pt x="47925" y="46238"/>
                  </a:lnTo>
                  <a:lnTo>
                    <a:pt x="68245" y="58938"/>
                  </a:lnTo>
                  <a:lnTo>
                    <a:pt x="1029208" y="58936"/>
                  </a:lnTo>
                  <a:lnTo>
                    <a:pt x="1049528" y="46236"/>
                  </a:lnTo>
                  <a:lnTo>
                    <a:pt x="1029208" y="33536"/>
                  </a:lnTo>
                  <a:close/>
                </a:path>
                <a:path w="1097915" h="92710" extrusionOk="0">
                  <a:moveTo>
                    <a:pt x="1049528" y="46236"/>
                  </a:moveTo>
                  <a:lnTo>
                    <a:pt x="1029208" y="58936"/>
                  </a:lnTo>
                  <a:lnTo>
                    <a:pt x="1073491" y="58936"/>
                  </a:lnTo>
                  <a:lnTo>
                    <a:pt x="1073491" y="57006"/>
                  </a:lnTo>
                  <a:lnTo>
                    <a:pt x="1066759" y="57006"/>
                  </a:lnTo>
                  <a:lnTo>
                    <a:pt x="1049528" y="46236"/>
                  </a:lnTo>
                  <a:close/>
                </a:path>
                <a:path w="1097915" h="92710" extrusionOk="0">
                  <a:moveTo>
                    <a:pt x="30693" y="35468"/>
                  </a:moveTo>
                  <a:lnTo>
                    <a:pt x="30693" y="57007"/>
                  </a:lnTo>
                  <a:lnTo>
                    <a:pt x="47924" y="46238"/>
                  </a:lnTo>
                  <a:lnTo>
                    <a:pt x="30693" y="35468"/>
                  </a:lnTo>
                  <a:close/>
                </a:path>
                <a:path w="1097915" h="92710" extrusionOk="0">
                  <a:moveTo>
                    <a:pt x="47924" y="46237"/>
                  </a:moveTo>
                  <a:lnTo>
                    <a:pt x="30693" y="57007"/>
                  </a:lnTo>
                  <a:lnTo>
                    <a:pt x="65156" y="57007"/>
                  </a:lnTo>
                  <a:lnTo>
                    <a:pt x="47924" y="46237"/>
                  </a:lnTo>
                  <a:close/>
                </a:path>
                <a:path w="1097915" h="92710" extrusionOk="0">
                  <a:moveTo>
                    <a:pt x="1066759" y="35467"/>
                  </a:moveTo>
                  <a:lnTo>
                    <a:pt x="1049528" y="46236"/>
                  </a:lnTo>
                  <a:lnTo>
                    <a:pt x="1066759" y="57006"/>
                  </a:lnTo>
                  <a:lnTo>
                    <a:pt x="1066759" y="35467"/>
                  </a:lnTo>
                  <a:close/>
                </a:path>
                <a:path w="1097915" h="92710" extrusionOk="0">
                  <a:moveTo>
                    <a:pt x="1073491" y="35467"/>
                  </a:moveTo>
                  <a:lnTo>
                    <a:pt x="1066759" y="35467"/>
                  </a:lnTo>
                  <a:lnTo>
                    <a:pt x="1066759" y="57006"/>
                  </a:lnTo>
                  <a:lnTo>
                    <a:pt x="1073491" y="57006"/>
                  </a:lnTo>
                  <a:lnTo>
                    <a:pt x="1073491" y="35467"/>
                  </a:lnTo>
                  <a:close/>
                </a:path>
                <a:path w="1097915" h="92710" extrusionOk="0">
                  <a:moveTo>
                    <a:pt x="65155" y="35468"/>
                  </a:moveTo>
                  <a:lnTo>
                    <a:pt x="30693" y="35468"/>
                  </a:lnTo>
                  <a:lnTo>
                    <a:pt x="47926" y="46236"/>
                  </a:lnTo>
                  <a:lnTo>
                    <a:pt x="65155" y="35468"/>
                  </a:lnTo>
                  <a:close/>
                </a:path>
                <a:path w="1097915" h="92710" extrusionOk="0">
                  <a:moveTo>
                    <a:pt x="1073491" y="33536"/>
                  </a:moveTo>
                  <a:lnTo>
                    <a:pt x="1029208" y="33536"/>
                  </a:lnTo>
                  <a:lnTo>
                    <a:pt x="1049528" y="46236"/>
                  </a:lnTo>
                  <a:lnTo>
                    <a:pt x="1066759" y="35467"/>
                  </a:lnTo>
                  <a:lnTo>
                    <a:pt x="1073491" y="35467"/>
                  </a:lnTo>
                  <a:lnTo>
                    <a:pt x="1073491" y="33536"/>
                  </a:lnTo>
                  <a:close/>
                </a:path>
                <a:path w="1097915" h="92710" extrusionOk="0">
                  <a:moveTo>
                    <a:pt x="1023473" y="0"/>
                  </a:moveTo>
                  <a:lnTo>
                    <a:pt x="1015637" y="1808"/>
                  </a:lnTo>
                  <a:lnTo>
                    <a:pt x="1008203" y="13704"/>
                  </a:lnTo>
                  <a:lnTo>
                    <a:pt x="1010011" y="21539"/>
                  </a:lnTo>
                  <a:lnTo>
                    <a:pt x="1029208" y="33536"/>
                  </a:lnTo>
                  <a:lnTo>
                    <a:pt x="1077132" y="33536"/>
                  </a:lnTo>
                  <a:lnTo>
                    <a:pt x="102347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g1fc2ea94b88_0_224"/>
            <p:cNvSpPr/>
            <p:nvPr/>
          </p:nvSpPr>
          <p:spPr>
            <a:xfrm>
              <a:off x="6853782" y="3634967"/>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6" name="Google Shape;246;g1fc2ea94b88_0_224"/>
          <p:cNvSpPr txBox="1"/>
          <p:nvPr/>
        </p:nvSpPr>
        <p:spPr>
          <a:xfrm>
            <a:off x="6970171" y="2639949"/>
            <a:ext cx="1650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F</a:t>
            </a:r>
            <a:endParaRPr sz="1800">
              <a:solidFill>
                <a:schemeClr val="dk1"/>
              </a:solidFill>
              <a:latin typeface="Arial"/>
              <a:ea typeface="Arial"/>
              <a:cs typeface="Arial"/>
              <a:sym typeface="Arial"/>
            </a:endParaRPr>
          </a:p>
        </p:txBody>
      </p:sp>
      <p:sp>
        <p:nvSpPr>
          <p:cNvPr id="247" name="Google Shape;247;g1fc2ea94b88_0_224"/>
          <p:cNvSpPr txBox="1">
            <a:spLocks noGrp="1"/>
          </p:cNvSpPr>
          <p:nvPr>
            <p:ph type="sldNum" idx="12"/>
          </p:nvPr>
        </p:nvSpPr>
        <p:spPr>
          <a:xfrm>
            <a:off x="8740203" y="3690731"/>
            <a:ext cx="190500" cy="126300"/>
          </a:xfrm>
          <a:prstGeom prst="rect">
            <a:avLst/>
          </a:prstGeom>
          <a:noFill/>
          <a:ln>
            <a:noFill/>
          </a:ln>
        </p:spPr>
        <p:txBody>
          <a:bodyPr spcFirstLastPara="1" wrap="square" lIns="0" tIns="3175"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pSp>
        <p:nvGrpSpPr>
          <p:cNvPr id="252" name="Google Shape;252;g1fc2ea94b88_0_280"/>
          <p:cNvGrpSpPr/>
          <p:nvPr/>
        </p:nvGrpSpPr>
        <p:grpSpPr>
          <a:xfrm>
            <a:off x="3108726" y="1600706"/>
            <a:ext cx="92710" cy="1029176"/>
            <a:chOff x="3108726" y="2134274"/>
            <a:chExt cx="92710" cy="1372235"/>
          </a:xfrm>
        </p:grpSpPr>
        <p:sp>
          <p:nvSpPr>
            <p:cNvPr id="253" name="Google Shape;253;g1fc2ea94b88_0_280"/>
            <p:cNvSpPr/>
            <p:nvPr/>
          </p:nvSpPr>
          <p:spPr>
            <a:xfrm>
              <a:off x="3108726" y="2134274"/>
              <a:ext cx="92710" cy="1372235"/>
            </a:xfrm>
            <a:custGeom>
              <a:avLst/>
              <a:gdLst/>
              <a:ahLst/>
              <a:cxnLst/>
              <a:rect l="l" t="t" r="r" b="b"/>
              <a:pathLst>
                <a:path w="92710" h="1372235" extrusionOk="0">
                  <a:moveTo>
                    <a:pt x="13704" y="1282523"/>
                  </a:moveTo>
                  <a:lnTo>
                    <a:pt x="1808" y="1289958"/>
                  </a:lnTo>
                  <a:lnTo>
                    <a:pt x="1" y="1297793"/>
                  </a:lnTo>
                  <a:lnTo>
                    <a:pt x="46238" y="1371772"/>
                  </a:lnTo>
                  <a:lnTo>
                    <a:pt x="61213" y="1347811"/>
                  </a:lnTo>
                  <a:lnTo>
                    <a:pt x="33538" y="1347811"/>
                  </a:lnTo>
                  <a:lnTo>
                    <a:pt x="33538" y="1303528"/>
                  </a:lnTo>
                  <a:lnTo>
                    <a:pt x="21540" y="1284331"/>
                  </a:lnTo>
                  <a:lnTo>
                    <a:pt x="13704" y="1282523"/>
                  </a:lnTo>
                  <a:close/>
                </a:path>
                <a:path w="92710" h="1372235" extrusionOk="0">
                  <a:moveTo>
                    <a:pt x="33538" y="1303528"/>
                  </a:moveTo>
                  <a:lnTo>
                    <a:pt x="33538" y="1347811"/>
                  </a:lnTo>
                  <a:lnTo>
                    <a:pt x="58938" y="1347811"/>
                  </a:lnTo>
                  <a:lnTo>
                    <a:pt x="58938" y="1341079"/>
                  </a:lnTo>
                  <a:lnTo>
                    <a:pt x="35468" y="1341079"/>
                  </a:lnTo>
                  <a:lnTo>
                    <a:pt x="46238" y="1323848"/>
                  </a:lnTo>
                  <a:lnTo>
                    <a:pt x="33538" y="1303528"/>
                  </a:lnTo>
                  <a:close/>
                </a:path>
                <a:path w="92710" h="1372235" extrusionOk="0">
                  <a:moveTo>
                    <a:pt x="78770" y="1282523"/>
                  </a:moveTo>
                  <a:lnTo>
                    <a:pt x="70935" y="1284331"/>
                  </a:lnTo>
                  <a:lnTo>
                    <a:pt x="58938" y="1303528"/>
                  </a:lnTo>
                  <a:lnTo>
                    <a:pt x="58938" y="1347811"/>
                  </a:lnTo>
                  <a:lnTo>
                    <a:pt x="61213" y="1347811"/>
                  </a:lnTo>
                  <a:lnTo>
                    <a:pt x="92475" y="1297793"/>
                  </a:lnTo>
                  <a:lnTo>
                    <a:pt x="90666" y="1289958"/>
                  </a:lnTo>
                  <a:lnTo>
                    <a:pt x="78770" y="1282523"/>
                  </a:lnTo>
                  <a:close/>
                </a:path>
                <a:path w="92710" h="1372235" extrusionOk="0">
                  <a:moveTo>
                    <a:pt x="46238" y="1323848"/>
                  </a:moveTo>
                  <a:lnTo>
                    <a:pt x="35468" y="1341079"/>
                  </a:lnTo>
                  <a:lnTo>
                    <a:pt x="57007" y="1341079"/>
                  </a:lnTo>
                  <a:lnTo>
                    <a:pt x="46238" y="1323848"/>
                  </a:lnTo>
                  <a:close/>
                </a:path>
                <a:path w="92710" h="1372235" extrusionOk="0">
                  <a:moveTo>
                    <a:pt x="58938" y="1303528"/>
                  </a:moveTo>
                  <a:lnTo>
                    <a:pt x="46238" y="1323848"/>
                  </a:lnTo>
                  <a:lnTo>
                    <a:pt x="57007" y="1341079"/>
                  </a:lnTo>
                  <a:lnTo>
                    <a:pt x="58938" y="1341079"/>
                  </a:lnTo>
                  <a:lnTo>
                    <a:pt x="58938" y="1303528"/>
                  </a:lnTo>
                  <a:close/>
                </a:path>
                <a:path w="92710" h="1372235" extrusionOk="0">
                  <a:moveTo>
                    <a:pt x="46236" y="47925"/>
                  </a:moveTo>
                  <a:lnTo>
                    <a:pt x="33536" y="68245"/>
                  </a:lnTo>
                  <a:lnTo>
                    <a:pt x="33538" y="1303528"/>
                  </a:lnTo>
                  <a:lnTo>
                    <a:pt x="46238" y="1323848"/>
                  </a:lnTo>
                  <a:lnTo>
                    <a:pt x="58938" y="1303528"/>
                  </a:lnTo>
                  <a:lnTo>
                    <a:pt x="58936" y="68245"/>
                  </a:lnTo>
                  <a:lnTo>
                    <a:pt x="46236" y="47925"/>
                  </a:lnTo>
                  <a:close/>
                </a:path>
                <a:path w="92710" h="1372235" extrusionOk="0">
                  <a:moveTo>
                    <a:pt x="46236" y="0"/>
                  </a:moveTo>
                  <a:lnTo>
                    <a:pt x="0" y="73980"/>
                  </a:lnTo>
                  <a:lnTo>
                    <a:pt x="1808" y="81814"/>
                  </a:lnTo>
                  <a:lnTo>
                    <a:pt x="13703" y="89249"/>
                  </a:lnTo>
                  <a:lnTo>
                    <a:pt x="21539" y="87442"/>
                  </a:lnTo>
                  <a:lnTo>
                    <a:pt x="33536" y="68245"/>
                  </a:lnTo>
                  <a:lnTo>
                    <a:pt x="33536" y="23957"/>
                  </a:lnTo>
                  <a:lnTo>
                    <a:pt x="61209" y="23957"/>
                  </a:lnTo>
                  <a:lnTo>
                    <a:pt x="46236" y="0"/>
                  </a:lnTo>
                  <a:close/>
                </a:path>
                <a:path w="92710" h="1372235" extrusionOk="0">
                  <a:moveTo>
                    <a:pt x="61209" y="23957"/>
                  </a:moveTo>
                  <a:lnTo>
                    <a:pt x="58936" y="23957"/>
                  </a:lnTo>
                  <a:lnTo>
                    <a:pt x="58936" y="68245"/>
                  </a:lnTo>
                  <a:lnTo>
                    <a:pt x="70934" y="87442"/>
                  </a:lnTo>
                  <a:lnTo>
                    <a:pt x="78770" y="89249"/>
                  </a:lnTo>
                  <a:lnTo>
                    <a:pt x="90665" y="81814"/>
                  </a:lnTo>
                  <a:lnTo>
                    <a:pt x="92473" y="73980"/>
                  </a:lnTo>
                  <a:lnTo>
                    <a:pt x="61209" y="23957"/>
                  </a:lnTo>
                  <a:close/>
                </a:path>
                <a:path w="92710" h="1372235" extrusionOk="0">
                  <a:moveTo>
                    <a:pt x="58936" y="30693"/>
                  </a:moveTo>
                  <a:lnTo>
                    <a:pt x="57006" y="30693"/>
                  </a:lnTo>
                  <a:lnTo>
                    <a:pt x="46236" y="47925"/>
                  </a:lnTo>
                  <a:lnTo>
                    <a:pt x="58936" y="68245"/>
                  </a:lnTo>
                  <a:lnTo>
                    <a:pt x="58936" y="30693"/>
                  </a:lnTo>
                  <a:close/>
                </a:path>
                <a:path w="92710" h="1372235" extrusionOk="0">
                  <a:moveTo>
                    <a:pt x="58936" y="23957"/>
                  </a:moveTo>
                  <a:lnTo>
                    <a:pt x="33536" y="23957"/>
                  </a:lnTo>
                  <a:lnTo>
                    <a:pt x="33536" y="68245"/>
                  </a:lnTo>
                  <a:lnTo>
                    <a:pt x="46236" y="47925"/>
                  </a:lnTo>
                  <a:lnTo>
                    <a:pt x="35467" y="30693"/>
                  </a:lnTo>
                  <a:lnTo>
                    <a:pt x="58936" y="30693"/>
                  </a:lnTo>
                  <a:lnTo>
                    <a:pt x="58936" y="23957"/>
                  </a:lnTo>
                  <a:close/>
                </a:path>
                <a:path w="92710" h="1372235"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g1fc2ea94b88_0_280"/>
            <p:cNvSpPr/>
            <p:nvPr/>
          </p:nvSpPr>
          <p:spPr>
            <a:xfrm>
              <a:off x="3132103" y="2683000"/>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5" name="Google Shape;255;g1fc2ea94b88_0_280"/>
          <p:cNvSpPr txBox="1"/>
          <p:nvPr/>
        </p:nvSpPr>
        <p:spPr>
          <a:xfrm>
            <a:off x="3069234" y="2002155"/>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H</a:t>
            </a:r>
            <a:endParaRPr sz="1800">
              <a:solidFill>
                <a:schemeClr val="dk1"/>
              </a:solidFill>
              <a:latin typeface="Arial"/>
              <a:ea typeface="Arial"/>
              <a:cs typeface="Arial"/>
              <a:sym typeface="Arial"/>
            </a:endParaRPr>
          </a:p>
        </p:txBody>
      </p:sp>
      <p:grpSp>
        <p:nvGrpSpPr>
          <p:cNvPr id="256" name="Google Shape;256;g1fc2ea94b88_0_280"/>
          <p:cNvGrpSpPr/>
          <p:nvPr/>
        </p:nvGrpSpPr>
        <p:grpSpPr>
          <a:xfrm>
            <a:off x="840607" y="1329782"/>
            <a:ext cx="6745372" cy="1320595"/>
            <a:chOff x="840607" y="1773043"/>
            <a:chExt cx="6745372" cy="1760793"/>
          </a:xfrm>
        </p:grpSpPr>
        <p:sp>
          <p:nvSpPr>
            <p:cNvPr id="257" name="Google Shape;257;g1fc2ea94b88_0_280"/>
            <p:cNvSpPr/>
            <p:nvPr/>
          </p:nvSpPr>
          <p:spPr>
            <a:xfrm>
              <a:off x="6299693" y="2435922"/>
              <a:ext cx="92710" cy="1097914"/>
            </a:xfrm>
            <a:custGeom>
              <a:avLst/>
              <a:gdLst/>
              <a:ahLst/>
              <a:cxnLst/>
              <a:rect l="l" t="t" r="r" b="b"/>
              <a:pathLst>
                <a:path w="92710" h="1097914" extrusionOk="0">
                  <a:moveTo>
                    <a:pt x="13704" y="1008203"/>
                  </a:moveTo>
                  <a:lnTo>
                    <a:pt x="1808" y="1015638"/>
                  </a:lnTo>
                  <a:lnTo>
                    <a:pt x="0" y="1023473"/>
                  </a:lnTo>
                  <a:lnTo>
                    <a:pt x="46238" y="1097452"/>
                  </a:lnTo>
                  <a:lnTo>
                    <a:pt x="61213" y="1073491"/>
                  </a:lnTo>
                  <a:lnTo>
                    <a:pt x="33538" y="1073491"/>
                  </a:lnTo>
                  <a:lnTo>
                    <a:pt x="33537" y="1029208"/>
                  </a:lnTo>
                  <a:lnTo>
                    <a:pt x="21539" y="1010011"/>
                  </a:lnTo>
                  <a:lnTo>
                    <a:pt x="13704" y="1008203"/>
                  </a:lnTo>
                  <a:close/>
                </a:path>
                <a:path w="92710" h="1097914" extrusionOk="0">
                  <a:moveTo>
                    <a:pt x="33538" y="1029209"/>
                  </a:moveTo>
                  <a:lnTo>
                    <a:pt x="33538" y="1073491"/>
                  </a:lnTo>
                  <a:lnTo>
                    <a:pt x="58938" y="1073491"/>
                  </a:lnTo>
                  <a:lnTo>
                    <a:pt x="58938" y="1066759"/>
                  </a:lnTo>
                  <a:lnTo>
                    <a:pt x="35468" y="1066759"/>
                  </a:lnTo>
                  <a:lnTo>
                    <a:pt x="46237" y="1049528"/>
                  </a:lnTo>
                  <a:lnTo>
                    <a:pt x="33538" y="1029209"/>
                  </a:lnTo>
                  <a:close/>
                </a:path>
                <a:path w="92710" h="1097914" extrusionOk="0">
                  <a:moveTo>
                    <a:pt x="78770" y="1008203"/>
                  </a:moveTo>
                  <a:lnTo>
                    <a:pt x="70935" y="1010011"/>
                  </a:lnTo>
                  <a:lnTo>
                    <a:pt x="58938" y="1029208"/>
                  </a:lnTo>
                  <a:lnTo>
                    <a:pt x="58938" y="1073491"/>
                  </a:lnTo>
                  <a:lnTo>
                    <a:pt x="61213" y="1073491"/>
                  </a:lnTo>
                  <a:lnTo>
                    <a:pt x="92475" y="1023473"/>
                  </a:lnTo>
                  <a:lnTo>
                    <a:pt x="90666" y="1015638"/>
                  </a:lnTo>
                  <a:lnTo>
                    <a:pt x="78770" y="1008203"/>
                  </a:lnTo>
                  <a:close/>
                </a:path>
                <a:path w="92710" h="1097914" extrusionOk="0">
                  <a:moveTo>
                    <a:pt x="46237" y="1049528"/>
                  </a:moveTo>
                  <a:lnTo>
                    <a:pt x="35468" y="1066759"/>
                  </a:lnTo>
                  <a:lnTo>
                    <a:pt x="57007" y="1066759"/>
                  </a:lnTo>
                  <a:lnTo>
                    <a:pt x="46237" y="1049528"/>
                  </a:lnTo>
                  <a:close/>
                </a:path>
                <a:path w="92710" h="1097914" extrusionOk="0">
                  <a:moveTo>
                    <a:pt x="58938" y="1029208"/>
                  </a:moveTo>
                  <a:lnTo>
                    <a:pt x="46237" y="1049528"/>
                  </a:lnTo>
                  <a:lnTo>
                    <a:pt x="57007" y="1066759"/>
                  </a:lnTo>
                  <a:lnTo>
                    <a:pt x="58938" y="1066759"/>
                  </a:lnTo>
                  <a:lnTo>
                    <a:pt x="58938" y="1029208"/>
                  </a:lnTo>
                  <a:close/>
                </a:path>
                <a:path w="92710" h="1097914" extrusionOk="0">
                  <a:moveTo>
                    <a:pt x="46236" y="47925"/>
                  </a:moveTo>
                  <a:lnTo>
                    <a:pt x="33536" y="68245"/>
                  </a:lnTo>
                  <a:lnTo>
                    <a:pt x="33538" y="1029209"/>
                  </a:lnTo>
                  <a:lnTo>
                    <a:pt x="46237" y="1049528"/>
                  </a:lnTo>
                  <a:lnTo>
                    <a:pt x="58937" y="1029209"/>
                  </a:lnTo>
                  <a:lnTo>
                    <a:pt x="58936" y="68245"/>
                  </a:lnTo>
                  <a:lnTo>
                    <a:pt x="46236" y="47925"/>
                  </a:lnTo>
                  <a:close/>
                </a:path>
                <a:path w="92710" h="1097914" extrusionOk="0">
                  <a:moveTo>
                    <a:pt x="46236" y="0"/>
                  </a:moveTo>
                  <a:lnTo>
                    <a:pt x="0" y="73980"/>
                  </a:lnTo>
                  <a:lnTo>
                    <a:pt x="1807" y="81814"/>
                  </a:lnTo>
                  <a:lnTo>
                    <a:pt x="13703" y="89249"/>
                  </a:lnTo>
                  <a:lnTo>
                    <a:pt x="21539" y="87442"/>
                  </a:lnTo>
                  <a:lnTo>
                    <a:pt x="33536" y="68245"/>
                  </a:lnTo>
                  <a:lnTo>
                    <a:pt x="33536" y="23962"/>
                  </a:lnTo>
                  <a:lnTo>
                    <a:pt x="61213" y="23962"/>
                  </a:lnTo>
                  <a:lnTo>
                    <a:pt x="46236" y="0"/>
                  </a:lnTo>
                  <a:close/>
                </a:path>
                <a:path w="92710" h="1097914" extrusionOk="0">
                  <a:moveTo>
                    <a:pt x="61213" y="23962"/>
                  </a:moveTo>
                  <a:lnTo>
                    <a:pt x="58936" y="23962"/>
                  </a:lnTo>
                  <a:lnTo>
                    <a:pt x="58936" y="68245"/>
                  </a:lnTo>
                  <a:lnTo>
                    <a:pt x="70934" y="87442"/>
                  </a:lnTo>
                  <a:lnTo>
                    <a:pt x="78769" y="89249"/>
                  </a:lnTo>
                  <a:lnTo>
                    <a:pt x="90665" y="81814"/>
                  </a:lnTo>
                  <a:lnTo>
                    <a:pt x="92473" y="73980"/>
                  </a:lnTo>
                  <a:lnTo>
                    <a:pt x="61213" y="23962"/>
                  </a:lnTo>
                  <a:close/>
                </a:path>
                <a:path w="92710" h="1097914" extrusionOk="0">
                  <a:moveTo>
                    <a:pt x="58936" y="30693"/>
                  </a:moveTo>
                  <a:lnTo>
                    <a:pt x="57006" y="30693"/>
                  </a:lnTo>
                  <a:lnTo>
                    <a:pt x="46236" y="47925"/>
                  </a:lnTo>
                  <a:lnTo>
                    <a:pt x="58936" y="68245"/>
                  </a:lnTo>
                  <a:lnTo>
                    <a:pt x="58936" y="30693"/>
                  </a:lnTo>
                  <a:close/>
                </a:path>
                <a:path w="92710" h="1097914" extrusionOk="0">
                  <a:moveTo>
                    <a:pt x="58936" y="23962"/>
                  </a:moveTo>
                  <a:lnTo>
                    <a:pt x="33536" y="23962"/>
                  </a:lnTo>
                  <a:lnTo>
                    <a:pt x="33536" y="68245"/>
                  </a:lnTo>
                  <a:lnTo>
                    <a:pt x="46236" y="47925"/>
                  </a:lnTo>
                  <a:lnTo>
                    <a:pt x="35467" y="30693"/>
                  </a:lnTo>
                  <a:lnTo>
                    <a:pt x="58936" y="30693"/>
                  </a:lnTo>
                  <a:lnTo>
                    <a:pt x="58936" y="23962"/>
                  </a:lnTo>
                  <a:close/>
                </a:path>
                <a:path w="92710" h="1097914"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g1fc2ea94b88_0_280"/>
            <p:cNvSpPr/>
            <p:nvPr/>
          </p:nvSpPr>
          <p:spPr>
            <a:xfrm>
              <a:off x="6323071" y="2847488"/>
              <a:ext cx="45720" cy="274319"/>
            </a:xfrm>
            <a:custGeom>
              <a:avLst/>
              <a:gdLst/>
              <a:ahLst/>
              <a:cxnLst/>
              <a:rect l="l" t="t" r="r" b="b"/>
              <a:pathLst>
                <a:path w="45720"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g1fc2ea94b88_0_280"/>
            <p:cNvSpPr/>
            <p:nvPr/>
          </p:nvSpPr>
          <p:spPr>
            <a:xfrm>
              <a:off x="3659746" y="1773046"/>
              <a:ext cx="1371600" cy="1371600"/>
            </a:xfrm>
            <a:custGeom>
              <a:avLst/>
              <a:gdLst/>
              <a:ahLst/>
              <a:cxnLst/>
              <a:rect l="l" t="t" r="r" b="b"/>
              <a:pathLst>
                <a:path w="1371600" h="1371600" extrusionOk="0">
                  <a:moveTo>
                    <a:pt x="1371600" y="0"/>
                  </a:moveTo>
                  <a:lnTo>
                    <a:pt x="0" y="0"/>
                  </a:lnTo>
                  <a:lnTo>
                    <a:pt x="0" y="361315"/>
                  </a:lnTo>
                  <a:lnTo>
                    <a:pt x="0" y="1371600"/>
                  </a:lnTo>
                  <a:lnTo>
                    <a:pt x="1371600" y="1371600"/>
                  </a:lnTo>
                  <a:lnTo>
                    <a:pt x="1371600" y="361315"/>
                  </a:lnTo>
                  <a:lnTo>
                    <a:pt x="1371600" y="0"/>
                  </a:lnTo>
                  <a:close/>
                </a:path>
              </a:pathLst>
            </a:custGeom>
            <a:solidFill>
              <a:srgbClr val="558ED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g1fc2ea94b88_0_280"/>
            <p:cNvSpPr/>
            <p:nvPr/>
          </p:nvSpPr>
          <p:spPr>
            <a:xfrm>
              <a:off x="3659755" y="1773043"/>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g1fc2ea94b88_0_280"/>
            <p:cNvSpPr/>
            <p:nvPr/>
          </p:nvSpPr>
          <p:spPr>
            <a:xfrm>
              <a:off x="4493587" y="2540688"/>
              <a:ext cx="1995170" cy="66039"/>
            </a:xfrm>
            <a:custGeom>
              <a:avLst/>
              <a:gdLst/>
              <a:ahLst/>
              <a:cxnLst/>
              <a:rect l="l" t="t" r="r" b="b"/>
              <a:pathLst>
                <a:path w="1995170" h="66039" extrusionOk="0">
                  <a:moveTo>
                    <a:pt x="0" y="65729"/>
                  </a:moveTo>
                  <a:lnTo>
                    <a:pt x="1995112" y="0"/>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g1fc2ea94b88_0_280"/>
            <p:cNvSpPr/>
            <p:nvPr/>
          </p:nvSpPr>
          <p:spPr>
            <a:xfrm>
              <a:off x="6488700" y="2436008"/>
              <a:ext cx="1097279" cy="1097279"/>
            </a:xfrm>
            <a:custGeom>
              <a:avLst/>
              <a:gdLst/>
              <a:ahLst/>
              <a:cxnLst/>
              <a:rect l="l" t="t" r="r" b="b"/>
              <a:pathLst>
                <a:path w="1097279" h="1097279" extrusionOk="0">
                  <a:moveTo>
                    <a:pt x="1097279" y="0"/>
                  </a:moveTo>
                  <a:lnTo>
                    <a:pt x="0" y="0"/>
                  </a:lnTo>
                  <a:lnTo>
                    <a:pt x="0" y="1097280"/>
                  </a:lnTo>
                  <a:lnTo>
                    <a:pt x="1097279" y="1097280"/>
                  </a:lnTo>
                  <a:lnTo>
                    <a:pt x="1097279" y="0"/>
                  </a:lnTo>
                  <a:close/>
                </a:path>
              </a:pathLst>
            </a:custGeom>
            <a:solidFill>
              <a:srgbClr val="F2DCDB">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g1fc2ea94b88_0_280"/>
            <p:cNvSpPr/>
            <p:nvPr/>
          </p:nvSpPr>
          <p:spPr>
            <a:xfrm>
              <a:off x="6488700" y="2436008"/>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g1fc2ea94b88_0_280"/>
            <p:cNvSpPr/>
            <p:nvPr/>
          </p:nvSpPr>
          <p:spPr>
            <a:xfrm>
              <a:off x="840607" y="2646338"/>
              <a:ext cx="92709" cy="838835"/>
            </a:xfrm>
            <a:custGeom>
              <a:avLst/>
              <a:gdLst/>
              <a:ahLst/>
              <a:cxnLst/>
              <a:rect l="l" t="t" r="r" b="b"/>
              <a:pathLst>
                <a:path w="92709" h="838835" extrusionOk="0">
                  <a:moveTo>
                    <a:pt x="13704" y="749123"/>
                  </a:moveTo>
                  <a:lnTo>
                    <a:pt x="1808" y="756558"/>
                  </a:lnTo>
                  <a:lnTo>
                    <a:pt x="0" y="764393"/>
                  </a:lnTo>
                  <a:lnTo>
                    <a:pt x="46237" y="838372"/>
                  </a:lnTo>
                  <a:lnTo>
                    <a:pt x="61212" y="814412"/>
                  </a:lnTo>
                  <a:lnTo>
                    <a:pt x="33537" y="814412"/>
                  </a:lnTo>
                  <a:lnTo>
                    <a:pt x="33537" y="770128"/>
                  </a:lnTo>
                  <a:lnTo>
                    <a:pt x="21539" y="750931"/>
                  </a:lnTo>
                  <a:lnTo>
                    <a:pt x="13704" y="749123"/>
                  </a:lnTo>
                  <a:close/>
                </a:path>
                <a:path w="92709" h="838835" extrusionOk="0">
                  <a:moveTo>
                    <a:pt x="33537" y="770128"/>
                  </a:moveTo>
                  <a:lnTo>
                    <a:pt x="33537" y="814412"/>
                  </a:lnTo>
                  <a:lnTo>
                    <a:pt x="58937" y="814412"/>
                  </a:lnTo>
                  <a:lnTo>
                    <a:pt x="58937" y="807679"/>
                  </a:lnTo>
                  <a:lnTo>
                    <a:pt x="35468" y="807679"/>
                  </a:lnTo>
                  <a:lnTo>
                    <a:pt x="46237" y="790448"/>
                  </a:lnTo>
                  <a:lnTo>
                    <a:pt x="33537" y="770128"/>
                  </a:lnTo>
                  <a:close/>
                </a:path>
                <a:path w="92709" h="838835" extrusionOk="0">
                  <a:moveTo>
                    <a:pt x="78770" y="749123"/>
                  </a:moveTo>
                  <a:lnTo>
                    <a:pt x="70935" y="750931"/>
                  </a:lnTo>
                  <a:lnTo>
                    <a:pt x="58937" y="770128"/>
                  </a:lnTo>
                  <a:lnTo>
                    <a:pt x="58937" y="814412"/>
                  </a:lnTo>
                  <a:lnTo>
                    <a:pt x="61212" y="814412"/>
                  </a:lnTo>
                  <a:lnTo>
                    <a:pt x="92474" y="764393"/>
                  </a:lnTo>
                  <a:lnTo>
                    <a:pt x="90666" y="756558"/>
                  </a:lnTo>
                  <a:lnTo>
                    <a:pt x="78770" y="749123"/>
                  </a:lnTo>
                  <a:close/>
                </a:path>
                <a:path w="92709" h="838835" extrusionOk="0">
                  <a:moveTo>
                    <a:pt x="46237" y="790448"/>
                  </a:moveTo>
                  <a:lnTo>
                    <a:pt x="35468" y="807679"/>
                  </a:lnTo>
                  <a:lnTo>
                    <a:pt x="57007" y="807679"/>
                  </a:lnTo>
                  <a:lnTo>
                    <a:pt x="46237" y="790448"/>
                  </a:lnTo>
                  <a:close/>
                </a:path>
                <a:path w="92709" h="838835" extrusionOk="0">
                  <a:moveTo>
                    <a:pt x="58937" y="770128"/>
                  </a:moveTo>
                  <a:lnTo>
                    <a:pt x="46237" y="790448"/>
                  </a:lnTo>
                  <a:lnTo>
                    <a:pt x="57007" y="807679"/>
                  </a:lnTo>
                  <a:lnTo>
                    <a:pt x="58937" y="807679"/>
                  </a:lnTo>
                  <a:lnTo>
                    <a:pt x="58937" y="770128"/>
                  </a:lnTo>
                  <a:close/>
                </a:path>
                <a:path w="92709" h="838835" extrusionOk="0">
                  <a:moveTo>
                    <a:pt x="46237" y="47924"/>
                  </a:moveTo>
                  <a:lnTo>
                    <a:pt x="33537" y="68245"/>
                  </a:lnTo>
                  <a:lnTo>
                    <a:pt x="33537" y="770128"/>
                  </a:lnTo>
                  <a:lnTo>
                    <a:pt x="46237" y="790448"/>
                  </a:lnTo>
                  <a:lnTo>
                    <a:pt x="58937" y="770128"/>
                  </a:lnTo>
                  <a:lnTo>
                    <a:pt x="58937" y="68245"/>
                  </a:lnTo>
                  <a:lnTo>
                    <a:pt x="46237" y="47924"/>
                  </a:lnTo>
                  <a:close/>
                </a:path>
                <a:path w="92709" h="838835" extrusionOk="0">
                  <a:moveTo>
                    <a:pt x="46237" y="0"/>
                  </a:moveTo>
                  <a:lnTo>
                    <a:pt x="0" y="73980"/>
                  </a:lnTo>
                  <a:lnTo>
                    <a:pt x="1808" y="81814"/>
                  </a:lnTo>
                  <a:lnTo>
                    <a:pt x="13703" y="89249"/>
                  </a:lnTo>
                  <a:lnTo>
                    <a:pt x="21539" y="87442"/>
                  </a:lnTo>
                  <a:lnTo>
                    <a:pt x="33537" y="68245"/>
                  </a:lnTo>
                  <a:lnTo>
                    <a:pt x="33537" y="23962"/>
                  </a:lnTo>
                  <a:lnTo>
                    <a:pt x="61213" y="23962"/>
                  </a:lnTo>
                  <a:lnTo>
                    <a:pt x="46237" y="0"/>
                  </a:lnTo>
                  <a:close/>
                </a:path>
                <a:path w="92709" h="838835" extrusionOk="0">
                  <a:moveTo>
                    <a:pt x="61213" y="23962"/>
                  </a:moveTo>
                  <a:lnTo>
                    <a:pt x="58937" y="23962"/>
                  </a:lnTo>
                  <a:lnTo>
                    <a:pt x="58937" y="68245"/>
                  </a:lnTo>
                  <a:lnTo>
                    <a:pt x="70934" y="87442"/>
                  </a:lnTo>
                  <a:lnTo>
                    <a:pt x="78770" y="89249"/>
                  </a:lnTo>
                  <a:lnTo>
                    <a:pt x="90665" y="81814"/>
                  </a:lnTo>
                  <a:lnTo>
                    <a:pt x="92474" y="73980"/>
                  </a:lnTo>
                  <a:lnTo>
                    <a:pt x="61213" y="23962"/>
                  </a:lnTo>
                  <a:close/>
                </a:path>
                <a:path w="92709" h="838835" extrusionOk="0">
                  <a:moveTo>
                    <a:pt x="58937" y="30693"/>
                  </a:moveTo>
                  <a:lnTo>
                    <a:pt x="57006" y="30693"/>
                  </a:lnTo>
                  <a:lnTo>
                    <a:pt x="46237" y="47924"/>
                  </a:lnTo>
                  <a:lnTo>
                    <a:pt x="58937" y="68245"/>
                  </a:lnTo>
                  <a:lnTo>
                    <a:pt x="58937" y="30693"/>
                  </a:lnTo>
                  <a:close/>
                </a:path>
                <a:path w="92709" h="838835" extrusionOk="0">
                  <a:moveTo>
                    <a:pt x="58937" y="23962"/>
                  </a:moveTo>
                  <a:lnTo>
                    <a:pt x="33537" y="23962"/>
                  </a:lnTo>
                  <a:lnTo>
                    <a:pt x="33537" y="68245"/>
                  </a:lnTo>
                  <a:lnTo>
                    <a:pt x="46237" y="47924"/>
                  </a:lnTo>
                  <a:lnTo>
                    <a:pt x="35467" y="30693"/>
                  </a:lnTo>
                  <a:lnTo>
                    <a:pt x="58937" y="30693"/>
                  </a:lnTo>
                  <a:lnTo>
                    <a:pt x="58937" y="23962"/>
                  </a:lnTo>
                  <a:close/>
                </a:path>
                <a:path w="92709" h="838835" extrusionOk="0">
                  <a:moveTo>
                    <a:pt x="57006" y="30693"/>
                  </a:moveTo>
                  <a:lnTo>
                    <a:pt x="35467" y="30693"/>
                  </a:lnTo>
                  <a:lnTo>
                    <a:pt x="46237" y="47924"/>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g1fc2ea94b88_0_280"/>
            <p:cNvSpPr/>
            <p:nvPr/>
          </p:nvSpPr>
          <p:spPr>
            <a:xfrm>
              <a:off x="863985" y="2928364"/>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6" name="Google Shape;266;g1fc2ea94b88_0_280"/>
          <p:cNvSpPr txBox="1">
            <a:spLocks noGrp="1"/>
          </p:cNvSpPr>
          <p:nvPr>
            <p:ph type="title"/>
          </p:nvPr>
        </p:nvSpPr>
        <p:spPr>
          <a:xfrm>
            <a:off x="1676400" y="141350"/>
            <a:ext cx="5792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Convolution (CONV) Layer</a:t>
            </a:r>
            <a:endParaRPr/>
          </a:p>
        </p:txBody>
      </p:sp>
      <p:sp>
        <p:nvSpPr>
          <p:cNvPr id="267" name="Google Shape;267;g1fc2ea94b88_0_280"/>
          <p:cNvSpPr txBox="1"/>
          <p:nvPr/>
        </p:nvSpPr>
        <p:spPr>
          <a:xfrm>
            <a:off x="801116" y="2185034"/>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p:txBody>
      </p:sp>
      <p:grpSp>
        <p:nvGrpSpPr>
          <p:cNvPr id="268" name="Google Shape;268;g1fc2ea94b88_0_280"/>
          <p:cNvGrpSpPr/>
          <p:nvPr/>
        </p:nvGrpSpPr>
        <p:grpSpPr>
          <a:xfrm>
            <a:off x="1010549" y="2667658"/>
            <a:ext cx="842010" cy="69533"/>
            <a:chOff x="1010549" y="3556877"/>
            <a:chExt cx="842010" cy="92710"/>
          </a:xfrm>
        </p:grpSpPr>
        <p:sp>
          <p:nvSpPr>
            <p:cNvPr id="269" name="Google Shape;269;g1fc2ea94b88_0_280"/>
            <p:cNvSpPr/>
            <p:nvPr/>
          </p:nvSpPr>
          <p:spPr>
            <a:xfrm>
              <a:off x="1010549" y="3556877"/>
              <a:ext cx="842010" cy="92710"/>
            </a:xfrm>
            <a:custGeom>
              <a:avLst/>
              <a:gdLst/>
              <a:ahLst/>
              <a:cxnLst/>
              <a:rect l="l" t="t" r="r" b="b"/>
              <a:pathLst>
                <a:path w="842010" h="92710" extrusionOk="0">
                  <a:moveTo>
                    <a:pt x="73979" y="1"/>
                  </a:moveTo>
                  <a:lnTo>
                    <a:pt x="0" y="46238"/>
                  </a:lnTo>
                  <a:lnTo>
                    <a:pt x="73979" y="92475"/>
                  </a:lnTo>
                  <a:lnTo>
                    <a:pt x="81815" y="90666"/>
                  </a:lnTo>
                  <a:lnTo>
                    <a:pt x="89249" y="78770"/>
                  </a:lnTo>
                  <a:lnTo>
                    <a:pt x="87441" y="70935"/>
                  </a:lnTo>
                  <a:lnTo>
                    <a:pt x="68244" y="58938"/>
                  </a:lnTo>
                  <a:lnTo>
                    <a:pt x="23961" y="58938"/>
                  </a:lnTo>
                  <a:lnTo>
                    <a:pt x="23961" y="33538"/>
                  </a:lnTo>
                  <a:lnTo>
                    <a:pt x="68246" y="33536"/>
                  </a:lnTo>
                  <a:lnTo>
                    <a:pt x="87441" y="21539"/>
                  </a:lnTo>
                  <a:lnTo>
                    <a:pt x="89248" y="13704"/>
                  </a:lnTo>
                  <a:lnTo>
                    <a:pt x="81808" y="1808"/>
                  </a:lnTo>
                  <a:lnTo>
                    <a:pt x="73979" y="1"/>
                  </a:lnTo>
                  <a:close/>
                </a:path>
                <a:path w="842010" h="92710" extrusionOk="0">
                  <a:moveTo>
                    <a:pt x="821100" y="33536"/>
                  </a:moveTo>
                  <a:lnTo>
                    <a:pt x="817459" y="33536"/>
                  </a:lnTo>
                  <a:lnTo>
                    <a:pt x="817459" y="58936"/>
                  </a:lnTo>
                  <a:lnTo>
                    <a:pt x="773175" y="58938"/>
                  </a:lnTo>
                  <a:lnTo>
                    <a:pt x="753979" y="70935"/>
                  </a:lnTo>
                  <a:lnTo>
                    <a:pt x="752171" y="78771"/>
                  </a:lnTo>
                  <a:lnTo>
                    <a:pt x="759612" y="90667"/>
                  </a:lnTo>
                  <a:lnTo>
                    <a:pt x="767441" y="92475"/>
                  </a:lnTo>
                  <a:lnTo>
                    <a:pt x="841420" y="46236"/>
                  </a:lnTo>
                  <a:lnTo>
                    <a:pt x="821100" y="33536"/>
                  </a:lnTo>
                  <a:close/>
                </a:path>
                <a:path w="842010" h="92710" extrusionOk="0">
                  <a:moveTo>
                    <a:pt x="68244" y="33538"/>
                  </a:moveTo>
                  <a:lnTo>
                    <a:pt x="23961" y="33538"/>
                  </a:lnTo>
                  <a:lnTo>
                    <a:pt x="23961" y="58938"/>
                  </a:lnTo>
                  <a:lnTo>
                    <a:pt x="68244" y="58938"/>
                  </a:lnTo>
                  <a:lnTo>
                    <a:pt x="65156" y="57007"/>
                  </a:lnTo>
                  <a:lnTo>
                    <a:pt x="30693" y="57007"/>
                  </a:lnTo>
                  <a:lnTo>
                    <a:pt x="30693" y="35468"/>
                  </a:lnTo>
                  <a:lnTo>
                    <a:pt x="65156" y="35468"/>
                  </a:lnTo>
                  <a:lnTo>
                    <a:pt x="68244" y="33538"/>
                  </a:lnTo>
                  <a:close/>
                </a:path>
                <a:path w="842010" h="92710" extrusionOk="0">
                  <a:moveTo>
                    <a:pt x="68244" y="58938"/>
                  </a:moveTo>
                  <a:lnTo>
                    <a:pt x="23961" y="58938"/>
                  </a:lnTo>
                  <a:lnTo>
                    <a:pt x="68244" y="58938"/>
                  </a:lnTo>
                  <a:close/>
                </a:path>
                <a:path w="842010" h="92710" extrusionOk="0">
                  <a:moveTo>
                    <a:pt x="773175" y="33536"/>
                  </a:moveTo>
                  <a:lnTo>
                    <a:pt x="68244" y="33538"/>
                  </a:lnTo>
                  <a:lnTo>
                    <a:pt x="47924" y="46238"/>
                  </a:lnTo>
                  <a:lnTo>
                    <a:pt x="68244" y="58938"/>
                  </a:lnTo>
                  <a:lnTo>
                    <a:pt x="773177" y="58936"/>
                  </a:lnTo>
                  <a:lnTo>
                    <a:pt x="793495" y="46238"/>
                  </a:lnTo>
                  <a:lnTo>
                    <a:pt x="773175" y="33536"/>
                  </a:lnTo>
                  <a:close/>
                </a:path>
                <a:path w="842010" h="92710" extrusionOk="0">
                  <a:moveTo>
                    <a:pt x="793496" y="46237"/>
                  </a:moveTo>
                  <a:lnTo>
                    <a:pt x="773177" y="58936"/>
                  </a:lnTo>
                  <a:lnTo>
                    <a:pt x="817459" y="58936"/>
                  </a:lnTo>
                  <a:lnTo>
                    <a:pt x="817459" y="57006"/>
                  </a:lnTo>
                  <a:lnTo>
                    <a:pt x="810726" y="57006"/>
                  </a:lnTo>
                  <a:lnTo>
                    <a:pt x="793496" y="46237"/>
                  </a:lnTo>
                  <a:close/>
                </a:path>
                <a:path w="842010" h="92710" extrusionOk="0">
                  <a:moveTo>
                    <a:pt x="30693" y="35468"/>
                  </a:moveTo>
                  <a:lnTo>
                    <a:pt x="30693" y="57007"/>
                  </a:lnTo>
                  <a:lnTo>
                    <a:pt x="47924" y="46238"/>
                  </a:lnTo>
                  <a:lnTo>
                    <a:pt x="30693" y="35468"/>
                  </a:lnTo>
                  <a:close/>
                </a:path>
                <a:path w="842010" h="92710" extrusionOk="0">
                  <a:moveTo>
                    <a:pt x="47924" y="46238"/>
                  </a:moveTo>
                  <a:lnTo>
                    <a:pt x="30693" y="57007"/>
                  </a:lnTo>
                  <a:lnTo>
                    <a:pt x="65156" y="57007"/>
                  </a:lnTo>
                  <a:lnTo>
                    <a:pt x="47924" y="46238"/>
                  </a:lnTo>
                  <a:close/>
                </a:path>
                <a:path w="842010" h="92710" extrusionOk="0">
                  <a:moveTo>
                    <a:pt x="810726" y="35468"/>
                  </a:moveTo>
                  <a:lnTo>
                    <a:pt x="793497" y="46236"/>
                  </a:lnTo>
                  <a:lnTo>
                    <a:pt x="810726" y="57006"/>
                  </a:lnTo>
                  <a:lnTo>
                    <a:pt x="810726" y="35468"/>
                  </a:lnTo>
                  <a:close/>
                </a:path>
                <a:path w="842010" h="92710" extrusionOk="0">
                  <a:moveTo>
                    <a:pt x="817459" y="35468"/>
                  </a:moveTo>
                  <a:lnTo>
                    <a:pt x="810726" y="35468"/>
                  </a:lnTo>
                  <a:lnTo>
                    <a:pt x="810726" y="57006"/>
                  </a:lnTo>
                  <a:lnTo>
                    <a:pt x="817459" y="57006"/>
                  </a:lnTo>
                  <a:lnTo>
                    <a:pt x="817459" y="35468"/>
                  </a:lnTo>
                  <a:close/>
                </a:path>
                <a:path w="842010" h="92710" extrusionOk="0">
                  <a:moveTo>
                    <a:pt x="65156" y="35468"/>
                  </a:moveTo>
                  <a:lnTo>
                    <a:pt x="30693" y="35468"/>
                  </a:lnTo>
                  <a:lnTo>
                    <a:pt x="47926" y="46236"/>
                  </a:lnTo>
                  <a:lnTo>
                    <a:pt x="65156" y="35468"/>
                  </a:lnTo>
                  <a:close/>
                </a:path>
                <a:path w="842010" h="92710" extrusionOk="0">
                  <a:moveTo>
                    <a:pt x="817459" y="33536"/>
                  </a:moveTo>
                  <a:lnTo>
                    <a:pt x="773175" y="33536"/>
                  </a:lnTo>
                  <a:lnTo>
                    <a:pt x="793497" y="46236"/>
                  </a:lnTo>
                  <a:lnTo>
                    <a:pt x="810726" y="35468"/>
                  </a:lnTo>
                  <a:lnTo>
                    <a:pt x="817459" y="35468"/>
                  </a:lnTo>
                  <a:lnTo>
                    <a:pt x="817459" y="33536"/>
                  </a:lnTo>
                  <a:close/>
                </a:path>
                <a:path w="842010" h="92710" extrusionOk="0">
                  <a:moveTo>
                    <a:pt x="767441" y="0"/>
                  </a:moveTo>
                  <a:lnTo>
                    <a:pt x="759604" y="1809"/>
                  </a:lnTo>
                  <a:lnTo>
                    <a:pt x="752171" y="13705"/>
                  </a:lnTo>
                  <a:lnTo>
                    <a:pt x="753981" y="21540"/>
                  </a:lnTo>
                  <a:lnTo>
                    <a:pt x="773175" y="33536"/>
                  </a:lnTo>
                  <a:lnTo>
                    <a:pt x="821100" y="33536"/>
                  </a:lnTo>
                  <a:lnTo>
                    <a:pt x="76744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g1fc2ea94b88_0_280"/>
            <p:cNvSpPr/>
            <p:nvPr/>
          </p:nvSpPr>
          <p:spPr>
            <a:xfrm>
              <a:off x="1248379" y="3580255"/>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1" name="Google Shape;271;g1fc2ea94b88_0_280"/>
          <p:cNvSpPr txBox="1"/>
          <p:nvPr/>
        </p:nvSpPr>
        <p:spPr>
          <a:xfrm>
            <a:off x="1342359" y="2598800"/>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sp>
        <p:nvSpPr>
          <p:cNvPr id="272" name="Google Shape;272;g1fc2ea94b88_0_280"/>
          <p:cNvSpPr txBox="1"/>
          <p:nvPr/>
        </p:nvSpPr>
        <p:spPr>
          <a:xfrm rot="-2213637">
            <a:off x="1119710" y="168312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73" name="Google Shape;273;g1fc2ea94b88_0_280"/>
          <p:cNvSpPr txBox="1"/>
          <p:nvPr/>
        </p:nvSpPr>
        <p:spPr>
          <a:xfrm>
            <a:off x="1863504" y="1675540"/>
            <a:ext cx="342300" cy="357300"/>
          </a:xfrm>
          <a:prstGeom prst="rect">
            <a:avLst/>
          </a:prstGeom>
          <a:noFill/>
          <a:ln>
            <a:noFill/>
          </a:ln>
        </p:spPr>
        <p:txBody>
          <a:bodyPr spcFirstLastPara="1" wrap="square" lIns="0" tIns="79375" rIns="0" bIns="0" anchor="t" anchorCtr="0">
            <a:spAutoFit/>
          </a:bodyPr>
          <a:lstStyle/>
          <a:p>
            <a:pPr marL="0" marR="0" lvl="0" indent="0" algn="l" rtl="0">
              <a:lnSpc>
                <a:spcPct val="115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274" name="Google Shape;274;g1fc2ea94b88_0_280"/>
          <p:cNvGrpSpPr/>
          <p:nvPr/>
        </p:nvGrpSpPr>
        <p:grpSpPr>
          <a:xfrm>
            <a:off x="928012" y="1703778"/>
            <a:ext cx="1304998" cy="909690"/>
            <a:chOff x="928012" y="2271704"/>
            <a:chExt cx="1304998" cy="1212920"/>
          </a:xfrm>
        </p:grpSpPr>
        <p:sp>
          <p:nvSpPr>
            <p:cNvPr id="275" name="Google Shape;275;g1fc2ea94b88_0_280"/>
            <p:cNvSpPr/>
            <p:nvPr/>
          </p:nvSpPr>
          <p:spPr>
            <a:xfrm>
              <a:off x="928012" y="2271704"/>
              <a:ext cx="381634" cy="361950"/>
            </a:xfrm>
            <a:custGeom>
              <a:avLst/>
              <a:gdLst/>
              <a:ahLst/>
              <a:cxnLst/>
              <a:rect l="l" t="t" r="r" b="b"/>
              <a:pathLst>
                <a:path w="381634" h="361950" extrusionOk="0">
                  <a:moveTo>
                    <a:pt x="32391" y="261849"/>
                  </a:moveTo>
                  <a:lnTo>
                    <a:pt x="24595" y="266439"/>
                  </a:lnTo>
                  <a:lnTo>
                    <a:pt x="0" y="361452"/>
                  </a:lnTo>
                  <a:lnTo>
                    <a:pt x="40306" y="353269"/>
                  </a:lnTo>
                  <a:lnTo>
                    <a:pt x="29391" y="353269"/>
                  </a:lnTo>
                  <a:lnTo>
                    <a:pt x="9728" y="332535"/>
                  </a:lnTo>
                  <a:lnTo>
                    <a:pt x="45876" y="298255"/>
                  </a:lnTo>
                  <a:lnTo>
                    <a:pt x="52258" y="273599"/>
                  </a:lnTo>
                  <a:lnTo>
                    <a:pt x="47669" y="265804"/>
                  </a:lnTo>
                  <a:lnTo>
                    <a:pt x="32391" y="261849"/>
                  </a:lnTo>
                  <a:close/>
                </a:path>
                <a:path w="381634" h="361950" extrusionOk="0">
                  <a:moveTo>
                    <a:pt x="45876" y="298255"/>
                  </a:moveTo>
                  <a:lnTo>
                    <a:pt x="9728" y="332535"/>
                  </a:lnTo>
                  <a:lnTo>
                    <a:pt x="29391" y="353269"/>
                  </a:lnTo>
                  <a:lnTo>
                    <a:pt x="36548" y="346482"/>
                  </a:lnTo>
                  <a:lnTo>
                    <a:pt x="33391" y="346482"/>
                  </a:lnTo>
                  <a:lnTo>
                    <a:pt x="16717" y="328899"/>
                  </a:lnTo>
                  <a:lnTo>
                    <a:pt x="39120" y="324351"/>
                  </a:lnTo>
                  <a:lnTo>
                    <a:pt x="45876" y="298255"/>
                  </a:lnTo>
                  <a:close/>
                </a:path>
                <a:path w="381634" h="361950" extrusionOk="0">
                  <a:moveTo>
                    <a:pt x="90497" y="313922"/>
                  </a:moveTo>
                  <a:lnTo>
                    <a:pt x="65539" y="318988"/>
                  </a:lnTo>
                  <a:lnTo>
                    <a:pt x="29391" y="353269"/>
                  </a:lnTo>
                  <a:lnTo>
                    <a:pt x="40306" y="353269"/>
                  </a:lnTo>
                  <a:lnTo>
                    <a:pt x="96182" y="341925"/>
                  </a:lnTo>
                  <a:lnTo>
                    <a:pt x="101178" y="334384"/>
                  </a:lnTo>
                  <a:lnTo>
                    <a:pt x="98039" y="318918"/>
                  </a:lnTo>
                  <a:lnTo>
                    <a:pt x="90497" y="313922"/>
                  </a:lnTo>
                  <a:close/>
                </a:path>
                <a:path w="381634" h="361950" extrusionOk="0">
                  <a:moveTo>
                    <a:pt x="39120" y="324351"/>
                  </a:moveTo>
                  <a:lnTo>
                    <a:pt x="16717" y="328899"/>
                  </a:lnTo>
                  <a:lnTo>
                    <a:pt x="33391" y="346482"/>
                  </a:lnTo>
                  <a:lnTo>
                    <a:pt x="39120" y="324351"/>
                  </a:lnTo>
                  <a:close/>
                </a:path>
                <a:path w="381634" h="361950" extrusionOk="0">
                  <a:moveTo>
                    <a:pt x="65539" y="318988"/>
                  </a:moveTo>
                  <a:lnTo>
                    <a:pt x="39120" y="324351"/>
                  </a:lnTo>
                  <a:lnTo>
                    <a:pt x="33391" y="346482"/>
                  </a:lnTo>
                  <a:lnTo>
                    <a:pt x="36548" y="346482"/>
                  </a:lnTo>
                  <a:lnTo>
                    <a:pt x="65539" y="318988"/>
                  </a:lnTo>
                  <a:close/>
                </a:path>
                <a:path w="381634" h="361950" extrusionOk="0">
                  <a:moveTo>
                    <a:pt x="342020" y="37100"/>
                  </a:moveTo>
                  <a:lnTo>
                    <a:pt x="315599" y="42464"/>
                  </a:lnTo>
                  <a:lnTo>
                    <a:pt x="45876" y="298255"/>
                  </a:lnTo>
                  <a:lnTo>
                    <a:pt x="39120" y="324351"/>
                  </a:lnTo>
                  <a:lnTo>
                    <a:pt x="65539" y="318988"/>
                  </a:lnTo>
                  <a:lnTo>
                    <a:pt x="335264" y="63198"/>
                  </a:lnTo>
                  <a:lnTo>
                    <a:pt x="342020" y="37100"/>
                  </a:lnTo>
                  <a:close/>
                </a:path>
                <a:path w="381634" h="361950" extrusionOk="0">
                  <a:moveTo>
                    <a:pt x="379022" y="8182"/>
                  </a:moveTo>
                  <a:lnTo>
                    <a:pt x="351748" y="8182"/>
                  </a:lnTo>
                  <a:lnTo>
                    <a:pt x="371412" y="28917"/>
                  </a:lnTo>
                  <a:lnTo>
                    <a:pt x="335264" y="63198"/>
                  </a:lnTo>
                  <a:lnTo>
                    <a:pt x="328882" y="87852"/>
                  </a:lnTo>
                  <a:lnTo>
                    <a:pt x="333471" y="95647"/>
                  </a:lnTo>
                  <a:lnTo>
                    <a:pt x="348748" y="99602"/>
                  </a:lnTo>
                  <a:lnTo>
                    <a:pt x="356545" y="95013"/>
                  </a:lnTo>
                  <a:lnTo>
                    <a:pt x="379022" y="8182"/>
                  </a:lnTo>
                  <a:close/>
                </a:path>
                <a:path w="381634" h="361950" extrusionOk="0">
                  <a:moveTo>
                    <a:pt x="358184" y="14969"/>
                  </a:moveTo>
                  <a:lnTo>
                    <a:pt x="347749" y="14969"/>
                  </a:lnTo>
                  <a:lnTo>
                    <a:pt x="364423" y="32552"/>
                  </a:lnTo>
                  <a:lnTo>
                    <a:pt x="342020" y="37100"/>
                  </a:lnTo>
                  <a:lnTo>
                    <a:pt x="335264" y="63198"/>
                  </a:lnTo>
                  <a:lnTo>
                    <a:pt x="371412" y="28917"/>
                  </a:lnTo>
                  <a:lnTo>
                    <a:pt x="358184" y="14969"/>
                  </a:lnTo>
                  <a:close/>
                </a:path>
                <a:path w="381634" h="361950" extrusionOk="0">
                  <a:moveTo>
                    <a:pt x="381140" y="0"/>
                  </a:moveTo>
                  <a:lnTo>
                    <a:pt x="284958" y="19526"/>
                  </a:lnTo>
                  <a:lnTo>
                    <a:pt x="279961" y="27068"/>
                  </a:lnTo>
                  <a:lnTo>
                    <a:pt x="283101" y="42534"/>
                  </a:lnTo>
                  <a:lnTo>
                    <a:pt x="290643" y="47531"/>
                  </a:lnTo>
                  <a:lnTo>
                    <a:pt x="315599" y="42464"/>
                  </a:lnTo>
                  <a:lnTo>
                    <a:pt x="351748" y="8182"/>
                  </a:lnTo>
                  <a:lnTo>
                    <a:pt x="379022" y="8182"/>
                  </a:lnTo>
                  <a:lnTo>
                    <a:pt x="381140" y="0"/>
                  </a:lnTo>
                  <a:close/>
                </a:path>
                <a:path w="381634" h="361950" extrusionOk="0">
                  <a:moveTo>
                    <a:pt x="351748" y="8182"/>
                  </a:moveTo>
                  <a:lnTo>
                    <a:pt x="315599" y="42464"/>
                  </a:lnTo>
                  <a:lnTo>
                    <a:pt x="342020" y="37100"/>
                  </a:lnTo>
                  <a:lnTo>
                    <a:pt x="347749" y="14969"/>
                  </a:lnTo>
                  <a:lnTo>
                    <a:pt x="358184" y="14969"/>
                  </a:lnTo>
                  <a:lnTo>
                    <a:pt x="351748" y="8182"/>
                  </a:lnTo>
                  <a:close/>
                </a:path>
                <a:path w="381634" h="361950" extrusionOk="0">
                  <a:moveTo>
                    <a:pt x="347749" y="14969"/>
                  </a:moveTo>
                  <a:lnTo>
                    <a:pt x="342020" y="37100"/>
                  </a:lnTo>
                  <a:lnTo>
                    <a:pt x="364423" y="32552"/>
                  </a:lnTo>
                  <a:lnTo>
                    <a:pt x="347749" y="1496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g1fc2ea94b88_0_280"/>
            <p:cNvSpPr/>
            <p:nvPr/>
          </p:nvSpPr>
          <p:spPr>
            <a:xfrm>
              <a:off x="1391627" y="2285110"/>
              <a:ext cx="841375" cy="838200"/>
            </a:xfrm>
            <a:custGeom>
              <a:avLst/>
              <a:gdLst/>
              <a:ahLst/>
              <a:cxnLst/>
              <a:rect l="l" t="t" r="r" b="b"/>
              <a:pathLst>
                <a:path w="841375" h="838200" extrusionOk="0">
                  <a:moveTo>
                    <a:pt x="841248" y="0"/>
                  </a:moveTo>
                  <a:lnTo>
                    <a:pt x="0" y="0"/>
                  </a:lnTo>
                  <a:lnTo>
                    <a:pt x="0" y="361315"/>
                  </a:lnTo>
                  <a:lnTo>
                    <a:pt x="0" y="838200"/>
                  </a:lnTo>
                  <a:lnTo>
                    <a:pt x="841248" y="838200"/>
                  </a:lnTo>
                  <a:lnTo>
                    <a:pt x="841248" y="361315"/>
                  </a:lnTo>
                  <a:lnTo>
                    <a:pt x="841248" y="0"/>
                  </a:lnTo>
                  <a:close/>
                </a:path>
              </a:pathLst>
            </a:custGeom>
            <a:solidFill>
              <a:srgbClr val="C3D6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g1fc2ea94b88_0_280"/>
            <p:cNvSpPr/>
            <p:nvPr/>
          </p:nvSpPr>
          <p:spPr>
            <a:xfrm>
              <a:off x="1391635" y="2285107"/>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g1fc2ea94b88_0_280"/>
            <p:cNvSpPr/>
            <p:nvPr/>
          </p:nvSpPr>
          <p:spPr>
            <a:xfrm>
              <a:off x="1086827" y="2579179"/>
              <a:ext cx="841375" cy="838200"/>
            </a:xfrm>
            <a:custGeom>
              <a:avLst/>
              <a:gdLst/>
              <a:ahLst/>
              <a:cxnLst/>
              <a:rect l="l" t="t" r="r" b="b"/>
              <a:pathLst>
                <a:path w="841375" h="838200" extrusionOk="0">
                  <a:moveTo>
                    <a:pt x="841248" y="0"/>
                  </a:moveTo>
                  <a:lnTo>
                    <a:pt x="0" y="0"/>
                  </a:lnTo>
                  <a:lnTo>
                    <a:pt x="0" y="67246"/>
                  </a:lnTo>
                  <a:lnTo>
                    <a:pt x="0" y="838200"/>
                  </a:lnTo>
                  <a:lnTo>
                    <a:pt x="841248" y="838200"/>
                  </a:lnTo>
                  <a:lnTo>
                    <a:pt x="841248" y="67246"/>
                  </a:lnTo>
                  <a:lnTo>
                    <a:pt x="841248" y="0"/>
                  </a:lnTo>
                  <a:close/>
                </a:path>
              </a:pathLst>
            </a:custGeom>
            <a:solidFill>
              <a:srgbClr val="D7E4BD">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g1fc2ea94b88_0_280"/>
            <p:cNvSpPr/>
            <p:nvPr/>
          </p:nvSpPr>
          <p:spPr>
            <a:xfrm>
              <a:off x="1086835" y="2579169"/>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g1fc2ea94b88_0_280"/>
            <p:cNvSpPr/>
            <p:nvPr/>
          </p:nvSpPr>
          <p:spPr>
            <a:xfrm>
              <a:off x="1010635" y="2646424"/>
              <a:ext cx="841375" cy="838200"/>
            </a:xfrm>
            <a:custGeom>
              <a:avLst/>
              <a:gdLst/>
              <a:ahLst/>
              <a:cxnLst/>
              <a:rect l="l" t="t" r="r" b="b"/>
              <a:pathLst>
                <a:path w="841375" h="838200" extrusionOk="0">
                  <a:moveTo>
                    <a:pt x="841247" y="0"/>
                  </a:moveTo>
                  <a:lnTo>
                    <a:pt x="0" y="0"/>
                  </a:lnTo>
                  <a:lnTo>
                    <a:pt x="0" y="838200"/>
                  </a:lnTo>
                  <a:lnTo>
                    <a:pt x="841247" y="838200"/>
                  </a:lnTo>
                  <a:lnTo>
                    <a:pt x="841247" y="0"/>
                  </a:lnTo>
                  <a:close/>
                </a:path>
              </a:pathLst>
            </a:custGeom>
            <a:solidFill>
              <a:srgbClr val="EBF1DE">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g1fc2ea94b88_0_280"/>
            <p:cNvSpPr/>
            <p:nvPr/>
          </p:nvSpPr>
          <p:spPr>
            <a:xfrm>
              <a:off x="1010635" y="2646424"/>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2" name="Google Shape;282;g1fc2ea94b88_0_280"/>
          <p:cNvSpPr txBox="1"/>
          <p:nvPr/>
        </p:nvSpPr>
        <p:spPr>
          <a:xfrm rot="-2213637">
            <a:off x="1924382" y="2314056"/>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83" name="Google Shape;283;g1fc2ea94b88_0_280"/>
          <p:cNvSpPr/>
          <p:nvPr/>
        </p:nvSpPr>
        <p:spPr>
          <a:xfrm>
            <a:off x="1021482" y="1755445"/>
            <a:ext cx="200659" cy="145733"/>
          </a:xfrm>
          <a:custGeom>
            <a:avLst/>
            <a:gdLst/>
            <a:ahLst/>
            <a:cxnLst/>
            <a:rect l="l" t="t" r="r" b="b"/>
            <a:pathLst>
              <a:path w="200659" h="194310" extrusionOk="0">
                <a:moveTo>
                  <a:pt x="138984" y="0"/>
                </a:moveTo>
                <a:lnTo>
                  <a:pt x="0" y="125475"/>
                </a:lnTo>
                <a:lnTo>
                  <a:pt x="61643" y="193755"/>
                </a:lnTo>
                <a:lnTo>
                  <a:pt x="200627" y="68279"/>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g1fc2ea94b88_0_280"/>
          <p:cNvSpPr txBox="1"/>
          <p:nvPr/>
        </p:nvSpPr>
        <p:spPr>
          <a:xfrm>
            <a:off x="1011427" y="1686686"/>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sp>
        <p:nvSpPr>
          <p:cNvPr id="285" name="Google Shape;285;g1fc2ea94b88_0_280"/>
          <p:cNvSpPr txBox="1"/>
          <p:nvPr/>
        </p:nvSpPr>
        <p:spPr>
          <a:xfrm>
            <a:off x="3430361" y="914018"/>
            <a:ext cx="14490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input fmap</a:t>
            </a:r>
            <a:endParaRPr sz="2400">
              <a:solidFill>
                <a:schemeClr val="dk1"/>
              </a:solidFill>
              <a:latin typeface="Arial"/>
              <a:ea typeface="Arial"/>
              <a:cs typeface="Arial"/>
              <a:sym typeface="Arial"/>
            </a:endParaRPr>
          </a:p>
        </p:txBody>
      </p:sp>
      <p:sp>
        <p:nvSpPr>
          <p:cNvPr id="286" name="Google Shape;286;g1fc2ea94b88_0_280"/>
          <p:cNvSpPr txBox="1"/>
          <p:nvPr/>
        </p:nvSpPr>
        <p:spPr>
          <a:xfrm>
            <a:off x="6219102" y="1400936"/>
            <a:ext cx="16359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output fmap</a:t>
            </a:r>
            <a:endParaRPr sz="2400">
              <a:solidFill>
                <a:schemeClr val="dk1"/>
              </a:solidFill>
              <a:latin typeface="Arial"/>
              <a:ea typeface="Arial"/>
              <a:cs typeface="Arial"/>
              <a:sym typeface="Arial"/>
            </a:endParaRPr>
          </a:p>
        </p:txBody>
      </p:sp>
      <p:sp>
        <p:nvSpPr>
          <p:cNvPr id="287" name="Google Shape;287;g1fc2ea94b88_0_280"/>
          <p:cNvSpPr/>
          <p:nvPr/>
        </p:nvSpPr>
        <p:spPr>
          <a:xfrm>
            <a:off x="3195189" y="1319730"/>
            <a:ext cx="381635" cy="271463"/>
          </a:xfrm>
          <a:custGeom>
            <a:avLst/>
            <a:gdLst/>
            <a:ahLst/>
            <a:cxnLst/>
            <a:rect l="l" t="t" r="r" b="b"/>
            <a:pathLst>
              <a:path w="381635" h="361950" extrusionOk="0">
                <a:moveTo>
                  <a:pt x="32391" y="261849"/>
                </a:moveTo>
                <a:lnTo>
                  <a:pt x="24596" y="266439"/>
                </a:lnTo>
                <a:lnTo>
                  <a:pt x="0" y="361452"/>
                </a:lnTo>
                <a:lnTo>
                  <a:pt x="40306" y="353269"/>
                </a:lnTo>
                <a:lnTo>
                  <a:pt x="29391" y="353269"/>
                </a:lnTo>
                <a:lnTo>
                  <a:pt x="9729" y="332535"/>
                </a:lnTo>
                <a:lnTo>
                  <a:pt x="45876" y="298255"/>
                </a:lnTo>
                <a:lnTo>
                  <a:pt x="52259" y="273599"/>
                </a:lnTo>
                <a:lnTo>
                  <a:pt x="47669" y="265804"/>
                </a:lnTo>
                <a:lnTo>
                  <a:pt x="32391" y="261849"/>
                </a:lnTo>
                <a:close/>
              </a:path>
              <a:path w="381635" h="361950" extrusionOk="0">
                <a:moveTo>
                  <a:pt x="45876" y="298255"/>
                </a:moveTo>
                <a:lnTo>
                  <a:pt x="9729" y="332535"/>
                </a:lnTo>
                <a:lnTo>
                  <a:pt x="29391" y="353269"/>
                </a:lnTo>
                <a:lnTo>
                  <a:pt x="36548" y="346482"/>
                </a:lnTo>
                <a:lnTo>
                  <a:pt x="33392" y="346482"/>
                </a:lnTo>
                <a:lnTo>
                  <a:pt x="16718" y="328899"/>
                </a:lnTo>
                <a:lnTo>
                  <a:pt x="39121" y="324351"/>
                </a:lnTo>
                <a:lnTo>
                  <a:pt x="45876" y="298255"/>
                </a:lnTo>
                <a:close/>
              </a:path>
              <a:path w="381635" h="361950" extrusionOk="0">
                <a:moveTo>
                  <a:pt x="90497" y="313922"/>
                </a:moveTo>
                <a:lnTo>
                  <a:pt x="65539" y="318988"/>
                </a:lnTo>
                <a:lnTo>
                  <a:pt x="29391" y="353269"/>
                </a:lnTo>
                <a:lnTo>
                  <a:pt x="40306" y="353269"/>
                </a:lnTo>
                <a:lnTo>
                  <a:pt x="96183" y="341925"/>
                </a:lnTo>
                <a:lnTo>
                  <a:pt x="101179" y="334384"/>
                </a:lnTo>
                <a:lnTo>
                  <a:pt x="98038" y="318918"/>
                </a:lnTo>
                <a:lnTo>
                  <a:pt x="90497" y="313922"/>
                </a:lnTo>
                <a:close/>
              </a:path>
              <a:path w="381635" h="361950" extrusionOk="0">
                <a:moveTo>
                  <a:pt x="39121" y="324351"/>
                </a:moveTo>
                <a:lnTo>
                  <a:pt x="16718" y="328899"/>
                </a:lnTo>
                <a:lnTo>
                  <a:pt x="33392" y="346482"/>
                </a:lnTo>
                <a:lnTo>
                  <a:pt x="39121" y="324351"/>
                </a:lnTo>
                <a:close/>
              </a:path>
              <a:path w="381635" h="361950" extrusionOk="0">
                <a:moveTo>
                  <a:pt x="65539" y="318988"/>
                </a:moveTo>
                <a:lnTo>
                  <a:pt x="39121" y="324351"/>
                </a:lnTo>
                <a:lnTo>
                  <a:pt x="33392" y="346482"/>
                </a:lnTo>
                <a:lnTo>
                  <a:pt x="36548" y="346482"/>
                </a:lnTo>
                <a:lnTo>
                  <a:pt x="65539" y="318988"/>
                </a:lnTo>
                <a:close/>
              </a:path>
              <a:path w="381635" h="361950" extrusionOk="0">
                <a:moveTo>
                  <a:pt x="342019" y="37100"/>
                </a:moveTo>
                <a:lnTo>
                  <a:pt x="315601" y="42464"/>
                </a:lnTo>
                <a:lnTo>
                  <a:pt x="45876" y="298255"/>
                </a:lnTo>
                <a:lnTo>
                  <a:pt x="39121" y="324351"/>
                </a:lnTo>
                <a:lnTo>
                  <a:pt x="65539" y="318988"/>
                </a:lnTo>
                <a:lnTo>
                  <a:pt x="335263" y="63198"/>
                </a:lnTo>
                <a:lnTo>
                  <a:pt x="342019" y="37100"/>
                </a:lnTo>
                <a:close/>
              </a:path>
              <a:path w="381635" h="361950" extrusionOk="0">
                <a:moveTo>
                  <a:pt x="379022" y="8183"/>
                </a:moveTo>
                <a:lnTo>
                  <a:pt x="351749" y="8183"/>
                </a:lnTo>
                <a:lnTo>
                  <a:pt x="371411" y="28917"/>
                </a:lnTo>
                <a:lnTo>
                  <a:pt x="335263" y="63198"/>
                </a:lnTo>
                <a:lnTo>
                  <a:pt x="328881" y="87852"/>
                </a:lnTo>
                <a:lnTo>
                  <a:pt x="333471" y="95647"/>
                </a:lnTo>
                <a:lnTo>
                  <a:pt x="348749" y="99602"/>
                </a:lnTo>
                <a:lnTo>
                  <a:pt x="356544" y="95013"/>
                </a:lnTo>
                <a:lnTo>
                  <a:pt x="379022" y="8183"/>
                </a:lnTo>
                <a:close/>
              </a:path>
              <a:path w="381635" h="361950" extrusionOk="0">
                <a:moveTo>
                  <a:pt x="358184" y="14969"/>
                </a:moveTo>
                <a:lnTo>
                  <a:pt x="347748" y="14969"/>
                </a:lnTo>
                <a:lnTo>
                  <a:pt x="364422" y="32552"/>
                </a:lnTo>
                <a:lnTo>
                  <a:pt x="342019" y="37100"/>
                </a:lnTo>
                <a:lnTo>
                  <a:pt x="335263" y="63198"/>
                </a:lnTo>
                <a:lnTo>
                  <a:pt x="371411" y="28917"/>
                </a:lnTo>
                <a:lnTo>
                  <a:pt x="358184" y="14969"/>
                </a:lnTo>
                <a:close/>
              </a:path>
              <a:path w="381635" h="361950" extrusionOk="0">
                <a:moveTo>
                  <a:pt x="381140" y="0"/>
                </a:moveTo>
                <a:lnTo>
                  <a:pt x="284958" y="19526"/>
                </a:lnTo>
                <a:lnTo>
                  <a:pt x="279962" y="27068"/>
                </a:lnTo>
                <a:lnTo>
                  <a:pt x="283102" y="42534"/>
                </a:lnTo>
                <a:lnTo>
                  <a:pt x="290643" y="47531"/>
                </a:lnTo>
                <a:lnTo>
                  <a:pt x="315601" y="42464"/>
                </a:lnTo>
                <a:lnTo>
                  <a:pt x="351749" y="8183"/>
                </a:lnTo>
                <a:lnTo>
                  <a:pt x="379022" y="8183"/>
                </a:lnTo>
                <a:lnTo>
                  <a:pt x="381140" y="0"/>
                </a:lnTo>
                <a:close/>
              </a:path>
              <a:path w="381635" h="361950" extrusionOk="0">
                <a:moveTo>
                  <a:pt x="351749" y="8183"/>
                </a:moveTo>
                <a:lnTo>
                  <a:pt x="315601" y="42464"/>
                </a:lnTo>
                <a:lnTo>
                  <a:pt x="342019" y="37100"/>
                </a:lnTo>
                <a:lnTo>
                  <a:pt x="347748" y="14969"/>
                </a:lnTo>
                <a:lnTo>
                  <a:pt x="358184" y="14969"/>
                </a:lnTo>
                <a:lnTo>
                  <a:pt x="351749" y="8183"/>
                </a:lnTo>
                <a:close/>
              </a:path>
              <a:path w="381635" h="361950" extrusionOk="0">
                <a:moveTo>
                  <a:pt x="347748" y="14969"/>
                </a:moveTo>
                <a:lnTo>
                  <a:pt x="342019" y="37100"/>
                </a:lnTo>
                <a:lnTo>
                  <a:pt x="364422" y="32552"/>
                </a:lnTo>
                <a:lnTo>
                  <a:pt x="347748" y="1496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g1fc2ea94b88_0_280"/>
          <p:cNvSpPr txBox="1"/>
          <p:nvPr/>
        </p:nvSpPr>
        <p:spPr>
          <a:xfrm>
            <a:off x="4131510" y="1913285"/>
            <a:ext cx="342300" cy="357300"/>
          </a:xfrm>
          <a:prstGeom prst="rect">
            <a:avLst/>
          </a:prstGeom>
          <a:noFill/>
          <a:ln>
            <a:noFill/>
          </a:ln>
        </p:spPr>
        <p:txBody>
          <a:bodyPr spcFirstLastPara="1" wrap="square" lIns="0" tIns="79375" rIns="0" bIns="0" anchor="t" anchorCtr="0">
            <a:spAutoFit/>
          </a:bodyPr>
          <a:lstStyle/>
          <a:p>
            <a:pPr marL="0" marR="0" lvl="0" indent="0" algn="l" rtl="0">
              <a:lnSpc>
                <a:spcPct val="115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89" name="Google Shape;289;g1fc2ea94b88_0_280"/>
          <p:cNvSpPr/>
          <p:nvPr/>
        </p:nvSpPr>
        <p:spPr>
          <a:xfrm>
            <a:off x="3659755" y="1329782"/>
            <a:ext cx="841375" cy="62865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g1fc2ea94b88_0_280"/>
          <p:cNvSpPr txBox="1"/>
          <p:nvPr/>
        </p:nvSpPr>
        <p:spPr>
          <a:xfrm rot="-2213637">
            <a:off x="4724132" y="231862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91" name="Google Shape;291;g1fc2ea94b88_0_280"/>
          <p:cNvSpPr txBox="1"/>
          <p:nvPr/>
        </p:nvSpPr>
        <p:spPr>
          <a:xfrm rot="-2213637">
            <a:off x="4724132" y="130135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292" name="Google Shape;292;g1fc2ea94b88_0_280"/>
          <p:cNvGrpSpPr/>
          <p:nvPr/>
        </p:nvGrpSpPr>
        <p:grpSpPr>
          <a:xfrm>
            <a:off x="3278755" y="1550329"/>
            <a:ext cx="1447800" cy="1079141"/>
            <a:chOff x="3278755" y="2067105"/>
            <a:chExt cx="1447800" cy="1438855"/>
          </a:xfrm>
        </p:grpSpPr>
        <p:sp>
          <p:nvSpPr>
            <p:cNvPr id="293" name="Google Shape;293;g1fc2ea94b88_0_280"/>
            <p:cNvSpPr/>
            <p:nvPr/>
          </p:nvSpPr>
          <p:spPr>
            <a:xfrm>
              <a:off x="3354946" y="2067115"/>
              <a:ext cx="1371600" cy="1371600"/>
            </a:xfrm>
            <a:custGeom>
              <a:avLst/>
              <a:gdLst/>
              <a:ahLst/>
              <a:cxnLst/>
              <a:rect l="l" t="t" r="r" b="b"/>
              <a:pathLst>
                <a:path w="1371600" h="1371600" extrusionOk="0">
                  <a:moveTo>
                    <a:pt x="1371600" y="0"/>
                  </a:moveTo>
                  <a:lnTo>
                    <a:pt x="0" y="0"/>
                  </a:lnTo>
                  <a:lnTo>
                    <a:pt x="0" y="67246"/>
                  </a:lnTo>
                  <a:lnTo>
                    <a:pt x="0" y="1371600"/>
                  </a:lnTo>
                  <a:lnTo>
                    <a:pt x="1371600" y="1371600"/>
                  </a:lnTo>
                  <a:lnTo>
                    <a:pt x="1371600" y="67246"/>
                  </a:lnTo>
                  <a:lnTo>
                    <a:pt x="1371600" y="0"/>
                  </a:lnTo>
                  <a:close/>
                </a:path>
              </a:pathLst>
            </a:custGeom>
            <a:solidFill>
              <a:srgbClr val="8EB4E3">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g1fc2ea94b88_0_280"/>
            <p:cNvSpPr/>
            <p:nvPr/>
          </p:nvSpPr>
          <p:spPr>
            <a:xfrm>
              <a:off x="3354955" y="2067105"/>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g1fc2ea94b88_0_280"/>
            <p:cNvSpPr/>
            <p:nvPr/>
          </p:nvSpPr>
          <p:spPr>
            <a:xfrm>
              <a:off x="3354955" y="2067105"/>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g1fc2ea94b88_0_280"/>
            <p:cNvSpPr/>
            <p:nvPr/>
          </p:nvSpPr>
          <p:spPr>
            <a:xfrm>
              <a:off x="3278755" y="2134360"/>
              <a:ext cx="1371600" cy="1371600"/>
            </a:xfrm>
            <a:custGeom>
              <a:avLst/>
              <a:gdLst/>
              <a:ahLst/>
              <a:cxnLst/>
              <a:rect l="l" t="t" r="r" b="b"/>
              <a:pathLst>
                <a:path w="1371600" h="1371600" extrusionOk="0">
                  <a:moveTo>
                    <a:pt x="1371600" y="0"/>
                  </a:moveTo>
                  <a:lnTo>
                    <a:pt x="0" y="0"/>
                  </a:lnTo>
                  <a:lnTo>
                    <a:pt x="0" y="1371600"/>
                  </a:lnTo>
                  <a:lnTo>
                    <a:pt x="1371600" y="1371600"/>
                  </a:lnTo>
                  <a:lnTo>
                    <a:pt x="1371600" y="0"/>
                  </a:lnTo>
                  <a:close/>
                </a:path>
              </a:pathLst>
            </a:custGeom>
            <a:solidFill>
              <a:srgbClr val="C6D9F1">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g1fc2ea94b88_0_280"/>
            <p:cNvSpPr/>
            <p:nvPr/>
          </p:nvSpPr>
          <p:spPr>
            <a:xfrm>
              <a:off x="3278755" y="2134360"/>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g1fc2ea94b88_0_280"/>
            <p:cNvSpPr/>
            <p:nvPr/>
          </p:nvSpPr>
          <p:spPr>
            <a:xfrm>
              <a:off x="3278755" y="2134360"/>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9" name="Google Shape;299;g1fc2ea94b88_0_280"/>
          <p:cNvSpPr txBox="1"/>
          <p:nvPr/>
        </p:nvSpPr>
        <p:spPr>
          <a:xfrm rot="-2213637">
            <a:off x="4194383" y="130135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300" name="Google Shape;300;g1fc2ea94b88_0_280"/>
          <p:cNvSpPr/>
          <p:nvPr/>
        </p:nvSpPr>
        <p:spPr>
          <a:xfrm>
            <a:off x="3290789" y="1372385"/>
            <a:ext cx="200025" cy="144779"/>
          </a:xfrm>
          <a:custGeom>
            <a:avLst/>
            <a:gdLst/>
            <a:ahLst/>
            <a:cxnLst/>
            <a:rect l="l" t="t" r="r" b="b"/>
            <a:pathLst>
              <a:path w="200025" h="193039" extrusionOk="0">
                <a:moveTo>
                  <a:pt x="138984" y="0"/>
                </a:moveTo>
                <a:lnTo>
                  <a:pt x="0" y="125477"/>
                </a:lnTo>
                <a:lnTo>
                  <a:pt x="60455" y="192440"/>
                </a:lnTo>
                <a:lnTo>
                  <a:pt x="199439" y="66964"/>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g1fc2ea94b88_0_280"/>
          <p:cNvSpPr txBox="1"/>
          <p:nvPr/>
        </p:nvSpPr>
        <p:spPr>
          <a:xfrm>
            <a:off x="3279140" y="1307210"/>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sp>
        <p:nvSpPr>
          <p:cNvPr id="302" name="Google Shape;302;g1fc2ea94b88_0_280"/>
          <p:cNvSpPr txBox="1"/>
          <p:nvPr/>
        </p:nvSpPr>
        <p:spPr>
          <a:xfrm rot="-2213637">
            <a:off x="3374842" y="130135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303" name="Google Shape;303;g1fc2ea94b88_0_280"/>
          <p:cNvSpPr txBox="1"/>
          <p:nvPr/>
        </p:nvSpPr>
        <p:spPr>
          <a:xfrm>
            <a:off x="1320928" y="1300352"/>
            <a:ext cx="6021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filter</a:t>
            </a:r>
            <a:endParaRPr sz="2400">
              <a:solidFill>
                <a:schemeClr val="dk1"/>
              </a:solidFill>
              <a:latin typeface="Arial"/>
              <a:ea typeface="Arial"/>
              <a:cs typeface="Arial"/>
              <a:sym typeface="Arial"/>
            </a:endParaRPr>
          </a:p>
        </p:txBody>
      </p:sp>
      <p:grpSp>
        <p:nvGrpSpPr>
          <p:cNvPr id="304" name="Google Shape;304;g1fc2ea94b88_0_280"/>
          <p:cNvGrpSpPr/>
          <p:nvPr/>
        </p:nvGrpSpPr>
        <p:grpSpPr>
          <a:xfrm>
            <a:off x="1434574" y="1330925"/>
            <a:ext cx="5266216" cy="1050194"/>
            <a:chOff x="1434574" y="1774567"/>
            <a:chExt cx="5266216" cy="1400258"/>
          </a:xfrm>
        </p:grpSpPr>
        <p:sp>
          <p:nvSpPr>
            <p:cNvPr id="305" name="Google Shape;305;g1fc2ea94b88_0_280"/>
            <p:cNvSpPr/>
            <p:nvPr/>
          </p:nvSpPr>
          <p:spPr>
            <a:xfrm>
              <a:off x="4109412" y="2142867"/>
              <a:ext cx="2379345" cy="398144"/>
            </a:xfrm>
            <a:custGeom>
              <a:avLst/>
              <a:gdLst/>
              <a:ahLst/>
              <a:cxnLst/>
              <a:rect l="l" t="t" r="r" b="b"/>
              <a:pathLst>
                <a:path w="2379345" h="398144" extrusionOk="0">
                  <a:moveTo>
                    <a:pt x="0" y="0"/>
                  </a:moveTo>
                  <a:lnTo>
                    <a:pt x="2379287" y="397821"/>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g1fc2ea94b88_0_280"/>
            <p:cNvSpPr/>
            <p:nvPr/>
          </p:nvSpPr>
          <p:spPr>
            <a:xfrm>
              <a:off x="4118937" y="2540688"/>
              <a:ext cx="2369820" cy="431164"/>
            </a:xfrm>
            <a:custGeom>
              <a:avLst/>
              <a:gdLst/>
              <a:ahLst/>
              <a:cxnLst/>
              <a:rect l="l" t="t" r="r" b="b"/>
              <a:pathLst>
                <a:path w="2369820" h="431164" extrusionOk="0">
                  <a:moveTo>
                    <a:pt x="0" y="430854"/>
                  </a:moveTo>
                  <a:lnTo>
                    <a:pt x="2369762" y="0"/>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g1fc2ea94b88_0_280"/>
            <p:cNvSpPr/>
            <p:nvPr/>
          </p:nvSpPr>
          <p:spPr>
            <a:xfrm>
              <a:off x="4490412" y="1774567"/>
              <a:ext cx="1998345" cy="766444"/>
            </a:xfrm>
            <a:custGeom>
              <a:avLst/>
              <a:gdLst/>
              <a:ahLst/>
              <a:cxnLst/>
              <a:rect l="l" t="t" r="r" b="b"/>
              <a:pathLst>
                <a:path w="1998345" h="766444" extrusionOk="0">
                  <a:moveTo>
                    <a:pt x="0" y="0"/>
                  </a:moveTo>
                  <a:lnTo>
                    <a:pt x="1998287" y="766121"/>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g1fc2ea94b88_0_280"/>
            <p:cNvSpPr/>
            <p:nvPr/>
          </p:nvSpPr>
          <p:spPr>
            <a:xfrm>
              <a:off x="6488700" y="2434949"/>
              <a:ext cx="212090" cy="212089"/>
            </a:xfrm>
            <a:custGeom>
              <a:avLst/>
              <a:gdLst/>
              <a:ahLst/>
              <a:cxnLst/>
              <a:rect l="l" t="t" r="r" b="b"/>
              <a:pathLst>
                <a:path w="212090" h="212089" extrusionOk="0">
                  <a:moveTo>
                    <a:pt x="211475" y="0"/>
                  </a:moveTo>
                  <a:lnTo>
                    <a:pt x="0" y="0"/>
                  </a:lnTo>
                  <a:lnTo>
                    <a:pt x="0" y="211475"/>
                  </a:lnTo>
                  <a:lnTo>
                    <a:pt x="211475" y="211475"/>
                  </a:lnTo>
                  <a:lnTo>
                    <a:pt x="21147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g1fc2ea94b88_0_280"/>
            <p:cNvSpPr/>
            <p:nvPr/>
          </p:nvSpPr>
          <p:spPr>
            <a:xfrm>
              <a:off x="6488700" y="2434949"/>
              <a:ext cx="212090" cy="212089"/>
            </a:xfrm>
            <a:custGeom>
              <a:avLst/>
              <a:gdLst/>
              <a:ahLst/>
              <a:cxnLst/>
              <a:rect l="l" t="t" r="r" b="b"/>
              <a:pathLst>
                <a:path w="212090" h="212089" extrusionOk="0">
                  <a:moveTo>
                    <a:pt x="0" y="0"/>
                  </a:moveTo>
                  <a:lnTo>
                    <a:pt x="211475" y="0"/>
                  </a:lnTo>
                  <a:lnTo>
                    <a:pt x="211475" y="211475"/>
                  </a:lnTo>
                  <a:lnTo>
                    <a:pt x="0" y="211475"/>
                  </a:lnTo>
                  <a:lnTo>
                    <a:pt x="0" y="0"/>
                  </a:lnTo>
                  <a:close/>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g1fc2ea94b88_0_280"/>
            <p:cNvSpPr/>
            <p:nvPr/>
          </p:nvSpPr>
          <p:spPr>
            <a:xfrm>
              <a:off x="1434574" y="2536916"/>
              <a:ext cx="2240915" cy="537210"/>
            </a:xfrm>
            <a:custGeom>
              <a:avLst/>
              <a:gdLst/>
              <a:ahLst/>
              <a:cxnLst/>
              <a:rect l="l" t="t" r="r" b="b"/>
              <a:pathLst>
                <a:path w="2240915" h="537210" extrusionOk="0">
                  <a:moveTo>
                    <a:pt x="2167524" y="39031"/>
                  </a:moveTo>
                  <a:lnTo>
                    <a:pt x="0" y="512083"/>
                  </a:lnTo>
                  <a:lnTo>
                    <a:pt x="5415" y="536898"/>
                  </a:lnTo>
                  <a:lnTo>
                    <a:pt x="2172940" y="63847"/>
                  </a:lnTo>
                  <a:lnTo>
                    <a:pt x="2191503" y="46797"/>
                  </a:lnTo>
                  <a:lnTo>
                    <a:pt x="2167524" y="39031"/>
                  </a:lnTo>
                  <a:close/>
                </a:path>
                <a:path w="2240915" h="537210" extrusionOk="0">
                  <a:moveTo>
                    <a:pt x="2219028" y="29013"/>
                  </a:moveTo>
                  <a:lnTo>
                    <a:pt x="2213430" y="29013"/>
                  </a:lnTo>
                  <a:lnTo>
                    <a:pt x="2218846" y="53828"/>
                  </a:lnTo>
                  <a:lnTo>
                    <a:pt x="2172940" y="63847"/>
                  </a:lnTo>
                  <a:lnTo>
                    <a:pt x="2137401" y="96490"/>
                  </a:lnTo>
                  <a:lnTo>
                    <a:pt x="2137060" y="104524"/>
                  </a:lnTo>
                  <a:lnTo>
                    <a:pt x="2146550" y="114854"/>
                  </a:lnTo>
                  <a:lnTo>
                    <a:pt x="2154584" y="115196"/>
                  </a:lnTo>
                  <a:lnTo>
                    <a:pt x="2240753" y="36048"/>
                  </a:lnTo>
                  <a:lnTo>
                    <a:pt x="2219028" y="29013"/>
                  </a:lnTo>
                  <a:close/>
                </a:path>
                <a:path w="2240915" h="537210" extrusionOk="0">
                  <a:moveTo>
                    <a:pt x="2191503" y="46797"/>
                  </a:moveTo>
                  <a:lnTo>
                    <a:pt x="2172940" y="63847"/>
                  </a:lnTo>
                  <a:lnTo>
                    <a:pt x="2218846" y="53828"/>
                  </a:lnTo>
                  <a:lnTo>
                    <a:pt x="2218775" y="53505"/>
                  </a:lnTo>
                  <a:lnTo>
                    <a:pt x="2212215" y="53505"/>
                  </a:lnTo>
                  <a:lnTo>
                    <a:pt x="2191503" y="46797"/>
                  </a:lnTo>
                  <a:close/>
                </a:path>
                <a:path w="2240915" h="537210" extrusionOk="0">
                  <a:moveTo>
                    <a:pt x="2207536" y="32070"/>
                  </a:moveTo>
                  <a:lnTo>
                    <a:pt x="2191503" y="46797"/>
                  </a:lnTo>
                  <a:lnTo>
                    <a:pt x="2212215" y="53505"/>
                  </a:lnTo>
                  <a:lnTo>
                    <a:pt x="2207536" y="32070"/>
                  </a:lnTo>
                  <a:close/>
                </a:path>
                <a:path w="2240915" h="537210" extrusionOk="0">
                  <a:moveTo>
                    <a:pt x="2214098" y="32070"/>
                  </a:moveTo>
                  <a:lnTo>
                    <a:pt x="2207536" y="32070"/>
                  </a:lnTo>
                  <a:lnTo>
                    <a:pt x="2212215" y="53505"/>
                  </a:lnTo>
                  <a:lnTo>
                    <a:pt x="2218775" y="53505"/>
                  </a:lnTo>
                  <a:lnTo>
                    <a:pt x="2214098" y="32070"/>
                  </a:lnTo>
                  <a:close/>
                </a:path>
                <a:path w="2240915" h="537210" extrusionOk="0">
                  <a:moveTo>
                    <a:pt x="2213430" y="29013"/>
                  </a:moveTo>
                  <a:lnTo>
                    <a:pt x="2167524" y="39031"/>
                  </a:lnTo>
                  <a:lnTo>
                    <a:pt x="2191503" y="46797"/>
                  </a:lnTo>
                  <a:lnTo>
                    <a:pt x="2207536" y="32070"/>
                  </a:lnTo>
                  <a:lnTo>
                    <a:pt x="2214098" y="32070"/>
                  </a:lnTo>
                  <a:lnTo>
                    <a:pt x="2213430" y="29013"/>
                  </a:lnTo>
                  <a:close/>
                </a:path>
                <a:path w="2240915" h="537210" extrusionOk="0">
                  <a:moveTo>
                    <a:pt x="2129442" y="0"/>
                  </a:moveTo>
                  <a:lnTo>
                    <a:pt x="2122281" y="3657"/>
                  </a:lnTo>
                  <a:lnTo>
                    <a:pt x="2117958" y="17002"/>
                  </a:lnTo>
                  <a:lnTo>
                    <a:pt x="2121616" y="24164"/>
                  </a:lnTo>
                  <a:lnTo>
                    <a:pt x="2167524" y="39031"/>
                  </a:lnTo>
                  <a:lnTo>
                    <a:pt x="2213430" y="29013"/>
                  </a:lnTo>
                  <a:lnTo>
                    <a:pt x="2219028" y="29013"/>
                  </a:lnTo>
                  <a:lnTo>
                    <a:pt x="212944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g1fc2ea94b88_0_280"/>
            <p:cNvSpPr/>
            <p:nvPr/>
          </p:nvSpPr>
          <p:spPr>
            <a:xfrm>
              <a:off x="5622867" y="2809435"/>
              <a:ext cx="274320" cy="274319"/>
            </a:xfrm>
            <a:custGeom>
              <a:avLst/>
              <a:gdLst/>
              <a:ahLst/>
              <a:cxnLst/>
              <a:rect l="l" t="t" r="r" b="b"/>
              <a:pathLst>
                <a:path w="274320" h="274319" extrusionOk="0">
                  <a:moveTo>
                    <a:pt x="137160" y="0"/>
                  </a:moveTo>
                  <a:lnTo>
                    <a:pt x="93806" y="6992"/>
                  </a:lnTo>
                  <a:lnTo>
                    <a:pt x="56154" y="26463"/>
                  </a:lnTo>
                  <a:lnTo>
                    <a:pt x="26463" y="56154"/>
                  </a:lnTo>
                  <a:lnTo>
                    <a:pt x="6992" y="93806"/>
                  </a:lnTo>
                  <a:lnTo>
                    <a:pt x="0" y="137160"/>
                  </a:lnTo>
                  <a:lnTo>
                    <a:pt x="6992" y="180513"/>
                  </a:lnTo>
                  <a:lnTo>
                    <a:pt x="26463" y="218165"/>
                  </a:lnTo>
                  <a:lnTo>
                    <a:pt x="56154" y="247856"/>
                  </a:lnTo>
                  <a:lnTo>
                    <a:pt x="93806" y="267327"/>
                  </a:lnTo>
                  <a:lnTo>
                    <a:pt x="137160" y="274320"/>
                  </a:lnTo>
                  <a:lnTo>
                    <a:pt x="180513" y="267327"/>
                  </a:lnTo>
                  <a:lnTo>
                    <a:pt x="218165" y="247856"/>
                  </a:lnTo>
                  <a:lnTo>
                    <a:pt x="247856" y="218165"/>
                  </a:lnTo>
                  <a:lnTo>
                    <a:pt x="267327" y="180513"/>
                  </a:lnTo>
                  <a:lnTo>
                    <a:pt x="274320" y="137160"/>
                  </a:lnTo>
                  <a:lnTo>
                    <a:pt x="267327" y="93806"/>
                  </a:lnTo>
                  <a:lnTo>
                    <a:pt x="247856" y="56154"/>
                  </a:lnTo>
                  <a:lnTo>
                    <a:pt x="218165" y="26463"/>
                  </a:lnTo>
                  <a:lnTo>
                    <a:pt x="180513" y="6992"/>
                  </a:lnTo>
                  <a:lnTo>
                    <a:pt x="1371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g1fc2ea94b88_0_280"/>
            <p:cNvSpPr/>
            <p:nvPr/>
          </p:nvSpPr>
          <p:spPr>
            <a:xfrm>
              <a:off x="5622867" y="2809435"/>
              <a:ext cx="274320" cy="274319"/>
            </a:xfrm>
            <a:custGeom>
              <a:avLst/>
              <a:gdLst/>
              <a:ahLst/>
              <a:cxnLst/>
              <a:rect l="l" t="t" r="r" b="b"/>
              <a:pathLst>
                <a:path w="274320" h="274319" extrusionOk="0">
                  <a:moveTo>
                    <a:pt x="137160" y="0"/>
                  </a:moveTo>
                  <a:lnTo>
                    <a:pt x="137160" y="274320"/>
                  </a:lnTo>
                </a:path>
                <a:path w="274320" h="274319" extrusionOk="0">
                  <a:moveTo>
                    <a:pt x="0" y="137160"/>
                  </a:moveTo>
                  <a:lnTo>
                    <a:pt x="274320" y="137160"/>
                  </a:lnTo>
                </a:path>
                <a:path w="274320" h="274319"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g1fc2ea94b88_0_280"/>
            <p:cNvSpPr/>
            <p:nvPr/>
          </p:nvSpPr>
          <p:spPr>
            <a:xfrm>
              <a:off x="2559615" y="2900506"/>
              <a:ext cx="274319" cy="274319"/>
            </a:xfrm>
            <a:custGeom>
              <a:avLst/>
              <a:gdLst/>
              <a:ahLst/>
              <a:cxnLst/>
              <a:rect l="l" t="t" r="r" b="b"/>
              <a:pathLst>
                <a:path w="274319" h="274319" extrusionOk="0">
                  <a:moveTo>
                    <a:pt x="137160" y="0"/>
                  </a:moveTo>
                  <a:lnTo>
                    <a:pt x="93806" y="6992"/>
                  </a:lnTo>
                  <a:lnTo>
                    <a:pt x="56154" y="26463"/>
                  </a:lnTo>
                  <a:lnTo>
                    <a:pt x="26463" y="56154"/>
                  </a:lnTo>
                  <a:lnTo>
                    <a:pt x="6992" y="93806"/>
                  </a:lnTo>
                  <a:lnTo>
                    <a:pt x="0" y="137160"/>
                  </a:lnTo>
                  <a:lnTo>
                    <a:pt x="6992" y="180513"/>
                  </a:lnTo>
                  <a:lnTo>
                    <a:pt x="26463" y="218165"/>
                  </a:lnTo>
                  <a:lnTo>
                    <a:pt x="56154" y="247856"/>
                  </a:lnTo>
                  <a:lnTo>
                    <a:pt x="93806" y="267327"/>
                  </a:lnTo>
                  <a:lnTo>
                    <a:pt x="137160" y="274320"/>
                  </a:lnTo>
                  <a:lnTo>
                    <a:pt x="180513" y="267327"/>
                  </a:lnTo>
                  <a:lnTo>
                    <a:pt x="218165" y="247856"/>
                  </a:lnTo>
                  <a:lnTo>
                    <a:pt x="247856" y="218165"/>
                  </a:lnTo>
                  <a:lnTo>
                    <a:pt x="267327" y="180513"/>
                  </a:lnTo>
                  <a:lnTo>
                    <a:pt x="274319" y="137160"/>
                  </a:lnTo>
                  <a:lnTo>
                    <a:pt x="267327" y="93806"/>
                  </a:lnTo>
                  <a:lnTo>
                    <a:pt x="247856" y="56154"/>
                  </a:lnTo>
                  <a:lnTo>
                    <a:pt x="218165" y="26463"/>
                  </a:lnTo>
                  <a:lnTo>
                    <a:pt x="180513" y="6992"/>
                  </a:lnTo>
                  <a:lnTo>
                    <a:pt x="1371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g1fc2ea94b88_0_280"/>
            <p:cNvSpPr/>
            <p:nvPr/>
          </p:nvSpPr>
          <p:spPr>
            <a:xfrm>
              <a:off x="2559615" y="2900506"/>
              <a:ext cx="274319" cy="274319"/>
            </a:xfrm>
            <a:custGeom>
              <a:avLst/>
              <a:gdLst/>
              <a:ahLst/>
              <a:cxnLst/>
              <a:rect l="l" t="t" r="r" b="b"/>
              <a:pathLst>
                <a:path w="274319" h="274319" extrusionOk="0">
                  <a:moveTo>
                    <a:pt x="40173" y="40173"/>
                  </a:moveTo>
                  <a:lnTo>
                    <a:pt x="234146" y="234146"/>
                  </a:lnTo>
                </a:path>
                <a:path w="274319" h="274319" extrusionOk="0">
                  <a:moveTo>
                    <a:pt x="234146" y="40173"/>
                  </a:moveTo>
                  <a:lnTo>
                    <a:pt x="40173" y="234146"/>
                  </a:lnTo>
                </a:path>
                <a:path w="274319" h="274319"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g1fc2ea94b88_0_280"/>
          <p:cNvSpPr txBox="1"/>
          <p:nvPr/>
        </p:nvSpPr>
        <p:spPr>
          <a:xfrm rot="-2213637">
            <a:off x="1924382" y="168312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316" name="Google Shape;316;g1fc2ea94b88_0_280"/>
          <p:cNvSpPr txBox="1"/>
          <p:nvPr/>
        </p:nvSpPr>
        <p:spPr>
          <a:xfrm>
            <a:off x="1031355" y="2911983"/>
            <a:ext cx="35946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b="1">
                <a:solidFill>
                  <a:schemeClr val="dk1"/>
                </a:solidFill>
                <a:latin typeface="Arial"/>
                <a:ea typeface="Arial"/>
                <a:cs typeface="Arial"/>
                <a:sym typeface="Arial"/>
              </a:rPr>
              <a:t>Many Input Channels (C)</a:t>
            </a:r>
            <a:endParaRPr sz="2400">
              <a:solidFill>
                <a:schemeClr val="dk1"/>
              </a:solidFill>
              <a:latin typeface="Arial"/>
              <a:ea typeface="Arial"/>
              <a:cs typeface="Arial"/>
              <a:sym typeface="Arial"/>
            </a:endParaRPr>
          </a:p>
        </p:txBody>
      </p:sp>
      <p:sp>
        <p:nvSpPr>
          <p:cNvPr id="317" name="Google Shape;317;g1fc2ea94b88_0_280"/>
          <p:cNvSpPr txBox="1"/>
          <p:nvPr/>
        </p:nvSpPr>
        <p:spPr>
          <a:xfrm>
            <a:off x="6275556" y="2125599"/>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E</a:t>
            </a:r>
            <a:endParaRPr sz="1800">
              <a:solidFill>
                <a:schemeClr val="dk1"/>
              </a:solidFill>
              <a:latin typeface="Arial"/>
              <a:ea typeface="Arial"/>
              <a:cs typeface="Arial"/>
              <a:sym typeface="Arial"/>
            </a:endParaRPr>
          </a:p>
        </p:txBody>
      </p:sp>
      <p:grpSp>
        <p:nvGrpSpPr>
          <p:cNvPr id="318" name="Google Shape;318;g1fc2ea94b88_0_280"/>
          <p:cNvGrpSpPr/>
          <p:nvPr/>
        </p:nvGrpSpPr>
        <p:grpSpPr>
          <a:xfrm>
            <a:off x="3277991" y="2685205"/>
            <a:ext cx="1372235" cy="115166"/>
            <a:chOff x="3277991" y="3580274"/>
            <a:chExt cx="1372235" cy="153554"/>
          </a:xfrm>
        </p:grpSpPr>
        <p:sp>
          <p:nvSpPr>
            <p:cNvPr id="319" name="Google Shape;319;g1fc2ea94b88_0_280"/>
            <p:cNvSpPr/>
            <p:nvPr/>
          </p:nvSpPr>
          <p:spPr>
            <a:xfrm>
              <a:off x="3277991" y="3580274"/>
              <a:ext cx="1372235" cy="92710"/>
            </a:xfrm>
            <a:custGeom>
              <a:avLst/>
              <a:gdLst/>
              <a:ahLst/>
              <a:cxnLst/>
              <a:rect l="l" t="t" r="r" b="b"/>
              <a:pathLst>
                <a:path w="1372235" h="92710" extrusionOk="0">
                  <a:moveTo>
                    <a:pt x="73978" y="1"/>
                  </a:moveTo>
                  <a:lnTo>
                    <a:pt x="0" y="46238"/>
                  </a:lnTo>
                  <a:lnTo>
                    <a:pt x="73984" y="92473"/>
                  </a:lnTo>
                  <a:lnTo>
                    <a:pt x="81813" y="90666"/>
                  </a:lnTo>
                  <a:lnTo>
                    <a:pt x="89248" y="78770"/>
                  </a:lnTo>
                  <a:lnTo>
                    <a:pt x="87438" y="70934"/>
                  </a:lnTo>
                  <a:lnTo>
                    <a:pt x="68244" y="58938"/>
                  </a:lnTo>
                  <a:lnTo>
                    <a:pt x="23961" y="58938"/>
                  </a:lnTo>
                  <a:lnTo>
                    <a:pt x="23961" y="33538"/>
                  </a:lnTo>
                  <a:lnTo>
                    <a:pt x="68246" y="33536"/>
                  </a:lnTo>
                  <a:lnTo>
                    <a:pt x="87441" y="21539"/>
                  </a:lnTo>
                  <a:lnTo>
                    <a:pt x="89249" y="13704"/>
                  </a:lnTo>
                  <a:lnTo>
                    <a:pt x="81807" y="1808"/>
                  </a:lnTo>
                  <a:lnTo>
                    <a:pt x="73978" y="1"/>
                  </a:lnTo>
                  <a:close/>
                </a:path>
                <a:path w="1372235" h="92710" extrusionOk="0">
                  <a:moveTo>
                    <a:pt x="1351452" y="33536"/>
                  </a:moveTo>
                  <a:lnTo>
                    <a:pt x="1347815" y="33536"/>
                  </a:lnTo>
                  <a:lnTo>
                    <a:pt x="1347815" y="58936"/>
                  </a:lnTo>
                  <a:lnTo>
                    <a:pt x="1303525" y="58938"/>
                  </a:lnTo>
                  <a:lnTo>
                    <a:pt x="1284330" y="70935"/>
                  </a:lnTo>
                  <a:lnTo>
                    <a:pt x="1282524" y="78771"/>
                  </a:lnTo>
                  <a:lnTo>
                    <a:pt x="1289958" y="90666"/>
                  </a:lnTo>
                  <a:lnTo>
                    <a:pt x="1297792" y="92473"/>
                  </a:lnTo>
                  <a:lnTo>
                    <a:pt x="1371772" y="46236"/>
                  </a:lnTo>
                  <a:lnTo>
                    <a:pt x="1351452" y="33536"/>
                  </a:lnTo>
                  <a:close/>
                </a:path>
                <a:path w="1372235" h="92710" extrusionOk="0">
                  <a:moveTo>
                    <a:pt x="68244" y="33538"/>
                  </a:moveTo>
                  <a:lnTo>
                    <a:pt x="23961" y="33538"/>
                  </a:lnTo>
                  <a:lnTo>
                    <a:pt x="23961" y="58938"/>
                  </a:lnTo>
                  <a:lnTo>
                    <a:pt x="68244" y="58938"/>
                  </a:lnTo>
                  <a:lnTo>
                    <a:pt x="65155" y="57007"/>
                  </a:lnTo>
                  <a:lnTo>
                    <a:pt x="30693" y="57007"/>
                  </a:lnTo>
                  <a:lnTo>
                    <a:pt x="30693" y="35468"/>
                  </a:lnTo>
                  <a:lnTo>
                    <a:pt x="65157" y="35467"/>
                  </a:lnTo>
                  <a:lnTo>
                    <a:pt x="68244" y="33538"/>
                  </a:lnTo>
                  <a:close/>
                </a:path>
                <a:path w="1372235" h="92710" extrusionOk="0">
                  <a:moveTo>
                    <a:pt x="68244" y="58938"/>
                  </a:moveTo>
                  <a:lnTo>
                    <a:pt x="23961" y="58938"/>
                  </a:lnTo>
                  <a:lnTo>
                    <a:pt x="68244" y="58938"/>
                  </a:lnTo>
                  <a:close/>
                </a:path>
                <a:path w="1372235" h="92710" extrusionOk="0">
                  <a:moveTo>
                    <a:pt x="1303527" y="33536"/>
                  </a:moveTo>
                  <a:lnTo>
                    <a:pt x="68244" y="33538"/>
                  </a:lnTo>
                  <a:lnTo>
                    <a:pt x="47924" y="46238"/>
                  </a:lnTo>
                  <a:lnTo>
                    <a:pt x="68244" y="58938"/>
                  </a:lnTo>
                  <a:lnTo>
                    <a:pt x="1303527" y="58936"/>
                  </a:lnTo>
                  <a:lnTo>
                    <a:pt x="1323847" y="46236"/>
                  </a:lnTo>
                  <a:lnTo>
                    <a:pt x="1303527" y="33536"/>
                  </a:lnTo>
                  <a:close/>
                </a:path>
                <a:path w="1372235" h="92710" extrusionOk="0">
                  <a:moveTo>
                    <a:pt x="1323847" y="46236"/>
                  </a:moveTo>
                  <a:lnTo>
                    <a:pt x="1303527" y="58936"/>
                  </a:lnTo>
                  <a:lnTo>
                    <a:pt x="1347815" y="58936"/>
                  </a:lnTo>
                  <a:lnTo>
                    <a:pt x="1347815" y="57006"/>
                  </a:lnTo>
                  <a:lnTo>
                    <a:pt x="1341079" y="57006"/>
                  </a:lnTo>
                  <a:lnTo>
                    <a:pt x="1323847" y="46236"/>
                  </a:lnTo>
                  <a:close/>
                </a:path>
                <a:path w="1372235" h="92710" extrusionOk="0">
                  <a:moveTo>
                    <a:pt x="30693" y="35468"/>
                  </a:moveTo>
                  <a:lnTo>
                    <a:pt x="30693" y="57007"/>
                  </a:lnTo>
                  <a:lnTo>
                    <a:pt x="47924" y="46238"/>
                  </a:lnTo>
                  <a:lnTo>
                    <a:pt x="30693" y="35468"/>
                  </a:lnTo>
                  <a:close/>
                </a:path>
                <a:path w="1372235" h="92710" extrusionOk="0">
                  <a:moveTo>
                    <a:pt x="47924" y="46238"/>
                  </a:moveTo>
                  <a:lnTo>
                    <a:pt x="30693" y="57007"/>
                  </a:lnTo>
                  <a:lnTo>
                    <a:pt x="65155" y="57007"/>
                  </a:lnTo>
                  <a:lnTo>
                    <a:pt x="47924" y="46238"/>
                  </a:lnTo>
                  <a:close/>
                </a:path>
                <a:path w="1372235" h="92710" extrusionOk="0">
                  <a:moveTo>
                    <a:pt x="1341079" y="35467"/>
                  </a:moveTo>
                  <a:lnTo>
                    <a:pt x="1323847" y="46236"/>
                  </a:lnTo>
                  <a:lnTo>
                    <a:pt x="1341079" y="57006"/>
                  </a:lnTo>
                  <a:lnTo>
                    <a:pt x="1341079" y="35467"/>
                  </a:lnTo>
                  <a:close/>
                </a:path>
                <a:path w="1372235" h="92710" extrusionOk="0">
                  <a:moveTo>
                    <a:pt x="1347815" y="35467"/>
                  </a:moveTo>
                  <a:lnTo>
                    <a:pt x="1341079" y="35467"/>
                  </a:lnTo>
                  <a:lnTo>
                    <a:pt x="1341079" y="57006"/>
                  </a:lnTo>
                  <a:lnTo>
                    <a:pt x="1347815" y="57006"/>
                  </a:lnTo>
                  <a:lnTo>
                    <a:pt x="1347815" y="35467"/>
                  </a:lnTo>
                  <a:close/>
                </a:path>
                <a:path w="1372235" h="92710" extrusionOk="0">
                  <a:moveTo>
                    <a:pt x="65155" y="35468"/>
                  </a:moveTo>
                  <a:lnTo>
                    <a:pt x="30693" y="35468"/>
                  </a:lnTo>
                  <a:lnTo>
                    <a:pt x="47926" y="46236"/>
                  </a:lnTo>
                  <a:lnTo>
                    <a:pt x="65155" y="35468"/>
                  </a:lnTo>
                  <a:close/>
                </a:path>
                <a:path w="1372235" h="92710" extrusionOk="0">
                  <a:moveTo>
                    <a:pt x="1347815" y="33536"/>
                  </a:moveTo>
                  <a:lnTo>
                    <a:pt x="1303527" y="33536"/>
                  </a:lnTo>
                  <a:lnTo>
                    <a:pt x="1323847" y="46236"/>
                  </a:lnTo>
                  <a:lnTo>
                    <a:pt x="1341079" y="35467"/>
                  </a:lnTo>
                  <a:lnTo>
                    <a:pt x="1347815" y="35467"/>
                  </a:lnTo>
                  <a:lnTo>
                    <a:pt x="1347815" y="33536"/>
                  </a:lnTo>
                  <a:close/>
                </a:path>
                <a:path w="1372235" h="92710" extrusionOk="0">
                  <a:moveTo>
                    <a:pt x="1297792" y="0"/>
                  </a:moveTo>
                  <a:lnTo>
                    <a:pt x="1289957" y="1809"/>
                  </a:lnTo>
                  <a:lnTo>
                    <a:pt x="1282522" y="13704"/>
                  </a:lnTo>
                  <a:lnTo>
                    <a:pt x="1284332" y="21540"/>
                  </a:lnTo>
                  <a:lnTo>
                    <a:pt x="1303527" y="33536"/>
                  </a:lnTo>
                  <a:lnTo>
                    <a:pt x="1351452" y="33536"/>
                  </a:lnTo>
                  <a:lnTo>
                    <a:pt x="129779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g1fc2ea94b88_0_280"/>
            <p:cNvSpPr/>
            <p:nvPr/>
          </p:nvSpPr>
          <p:spPr>
            <a:xfrm>
              <a:off x="3780998" y="3603653"/>
              <a:ext cx="365760" cy="130175"/>
            </a:xfrm>
            <a:custGeom>
              <a:avLst/>
              <a:gdLst/>
              <a:ahLst/>
              <a:cxnLst/>
              <a:rect l="l" t="t" r="r" b="b"/>
              <a:pathLst>
                <a:path w="365760" h="130175" extrusionOk="0">
                  <a:moveTo>
                    <a:pt x="365759" y="0"/>
                  </a:moveTo>
                  <a:lnTo>
                    <a:pt x="0" y="0"/>
                  </a:lnTo>
                  <a:lnTo>
                    <a:pt x="0" y="130147"/>
                  </a:lnTo>
                  <a:lnTo>
                    <a:pt x="365759" y="130147"/>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1" name="Google Shape;321;g1fc2ea94b88_0_280"/>
          <p:cNvSpPr txBox="1"/>
          <p:nvPr/>
        </p:nvSpPr>
        <p:spPr>
          <a:xfrm>
            <a:off x="3843227" y="2617089"/>
            <a:ext cx="2412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W</a:t>
            </a:r>
            <a:endParaRPr sz="1800">
              <a:solidFill>
                <a:schemeClr val="dk1"/>
              </a:solidFill>
              <a:latin typeface="Arial"/>
              <a:ea typeface="Arial"/>
              <a:cs typeface="Arial"/>
              <a:sym typeface="Arial"/>
            </a:endParaRPr>
          </a:p>
        </p:txBody>
      </p:sp>
      <p:grpSp>
        <p:nvGrpSpPr>
          <p:cNvPr id="322" name="Google Shape;322;g1fc2ea94b88_0_280"/>
          <p:cNvGrpSpPr/>
          <p:nvPr/>
        </p:nvGrpSpPr>
        <p:grpSpPr>
          <a:xfrm>
            <a:off x="6487936" y="2708692"/>
            <a:ext cx="1097915" cy="69532"/>
            <a:chOff x="6487936" y="3611589"/>
            <a:chExt cx="1097915" cy="92710"/>
          </a:xfrm>
        </p:grpSpPr>
        <p:sp>
          <p:nvSpPr>
            <p:cNvPr id="323" name="Google Shape;323;g1fc2ea94b88_0_280"/>
            <p:cNvSpPr/>
            <p:nvPr/>
          </p:nvSpPr>
          <p:spPr>
            <a:xfrm>
              <a:off x="6487936" y="3611589"/>
              <a:ext cx="1097915" cy="92710"/>
            </a:xfrm>
            <a:custGeom>
              <a:avLst/>
              <a:gdLst/>
              <a:ahLst/>
              <a:cxnLst/>
              <a:rect l="l" t="t" r="r" b="b"/>
              <a:pathLst>
                <a:path w="1097915" h="92710" extrusionOk="0">
                  <a:moveTo>
                    <a:pt x="73980" y="0"/>
                  </a:moveTo>
                  <a:lnTo>
                    <a:pt x="0" y="46238"/>
                  </a:lnTo>
                  <a:lnTo>
                    <a:pt x="73985" y="92473"/>
                  </a:lnTo>
                  <a:lnTo>
                    <a:pt x="81815" y="90665"/>
                  </a:lnTo>
                  <a:lnTo>
                    <a:pt x="89248" y="78769"/>
                  </a:lnTo>
                  <a:lnTo>
                    <a:pt x="87440" y="70934"/>
                  </a:lnTo>
                  <a:lnTo>
                    <a:pt x="68245" y="58938"/>
                  </a:lnTo>
                  <a:lnTo>
                    <a:pt x="23962" y="58938"/>
                  </a:lnTo>
                  <a:lnTo>
                    <a:pt x="23962" y="33538"/>
                  </a:lnTo>
                  <a:lnTo>
                    <a:pt x="68246" y="33536"/>
                  </a:lnTo>
                  <a:lnTo>
                    <a:pt x="87442" y="21539"/>
                  </a:lnTo>
                  <a:lnTo>
                    <a:pt x="89248" y="13703"/>
                  </a:lnTo>
                  <a:lnTo>
                    <a:pt x="81809" y="1807"/>
                  </a:lnTo>
                  <a:lnTo>
                    <a:pt x="73980" y="0"/>
                  </a:lnTo>
                  <a:close/>
                </a:path>
                <a:path w="1097915" h="92710" extrusionOk="0">
                  <a:moveTo>
                    <a:pt x="1077132" y="33536"/>
                  </a:moveTo>
                  <a:lnTo>
                    <a:pt x="1073491" y="33536"/>
                  </a:lnTo>
                  <a:lnTo>
                    <a:pt x="1073491" y="58936"/>
                  </a:lnTo>
                  <a:lnTo>
                    <a:pt x="1029206" y="58938"/>
                  </a:lnTo>
                  <a:lnTo>
                    <a:pt x="1010011" y="70935"/>
                  </a:lnTo>
                  <a:lnTo>
                    <a:pt x="1008204" y="78770"/>
                  </a:lnTo>
                  <a:lnTo>
                    <a:pt x="1015644" y="90666"/>
                  </a:lnTo>
                  <a:lnTo>
                    <a:pt x="1023473" y="92473"/>
                  </a:lnTo>
                  <a:lnTo>
                    <a:pt x="1097452" y="46236"/>
                  </a:lnTo>
                  <a:lnTo>
                    <a:pt x="1077132" y="33536"/>
                  </a:lnTo>
                  <a:close/>
                </a:path>
                <a:path w="1097915" h="92710" extrusionOk="0">
                  <a:moveTo>
                    <a:pt x="68244" y="33538"/>
                  </a:moveTo>
                  <a:lnTo>
                    <a:pt x="23962" y="33538"/>
                  </a:lnTo>
                  <a:lnTo>
                    <a:pt x="23962" y="58938"/>
                  </a:lnTo>
                  <a:lnTo>
                    <a:pt x="68245" y="58938"/>
                  </a:lnTo>
                  <a:lnTo>
                    <a:pt x="65156" y="57007"/>
                  </a:lnTo>
                  <a:lnTo>
                    <a:pt x="30693" y="57007"/>
                  </a:lnTo>
                  <a:lnTo>
                    <a:pt x="30693" y="35468"/>
                  </a:lnTo>
                  <a:lnTo>
                    <a:pt x="65157" y="35467"/>
                  </a:lnTo>
                  <a:lnTo>
                    <a:pt x="68244" y="33538"/>
                  </a:lnTo>
                  <a:close/>
                </a:path>
                <a:path w="1097915" h="92710" extrusionOk="0">
                  <a:moveTo>
                    <a:pt x="68245" y="58938"/>
                  </a:moveTo>
                  <a:lnTo>
                    <a:pt x="23962" y="58938"/>
                  </a:lnTo>
                  <a:lnTo>
                    <a:pt x="68245" y="58938"/>
                  </a:lnTo>
                  <a:close/>
                </a:path>
                <a:path w="1097915" h="92710" extrusionOk="0">
                  <a:moveTo>
                    <a:pt x="1029208" y="33536"/>
                  </a:moveTo>
                  <a:lnTo>
                    <a:pt x="68244" y="33538"/>
                  </a:lnTo>
                  <a:lnTo>
                    <a:pt x="47925" y="46238"/>
                  </a:lnTo>
                  <a:lnTo>
                    <a:pt x="68245" y="58938"/>
                  </a:lnTo>
                  <a:lnTo>
                    <a:pt x="1029208" y="58936"/>
                  </a:lnTo>
                  <a:lnTo>
                    <a:pt x="1049528" y="46236"/>
                  </a:lnTo>
                  <a:lnTo>
                    <a:pt x="1029208" y="33536"/>
                  </a:lnTo>
                  <a:close/>
                </a:path>
                <a:path w="1097915" h="92710" extrusionOk="0">
                  <a:moveTo>
                    <a:pt x="1049528" y="46236"/>
                  </a:moveTo>
                  <a:lnTo>
                    <a:pt x="1029208" y="58936"/>
                  </a:lnTo>
                  <a:lnTo>
                    <a:pt x="1073491" y="58936"/>
                  </a:lnTo>
                  <a:lnTo>
                    <a:pt x="1073491" y="57006"/>
                  </a:lnTo>
                  <a:lnTo>
                    <a:pt x="1066759" y="57006"/>
                  </a:lnTo>
                  <a:lnTo>
                    <a:pt x="1049528" y="46236"/>
                  </a:lnTo>
                  <a:close/>
                </a:path>
                <a:path w="1097915" h="92710" extrusionOk="0">
                  <a:moveTo>
                    <a:pt x="30693" y="35468"/>
                  </a:moveTo>
                  <a:lnTo>
                    <a:pt x="30693" y="57007"/>
                  </a:lnTo>
                  <a:lnTo>
                    <a:pt x="47924" y="46238"/>
                  </a:lnTo>
                  <a:lnTo>
                    <a:pt x="30693" y="35468"/>
                  </a:lnTo>
                  <a:close/>
                </a:path>
                <a:path w="1097915" h="92710" extrusionOk="0">
                  <a:moveTo>
                    <a:pt x="47924" y="46237"/>
                  </a:moveTo>
                  <a:lnTo>
                    <a:pt x="30693" y="57007"/>
                  </a:lnTo>
                  <a:lnTo>
                    <a:pt x="65156" y="57007"/>
                  </a:lnTo>
                  <a:lnTo>
                    <a:pt x="47924" y="46237"/>
                  </a:lnTo>
                  <a:close/>
                </a:path>
                <a:path w="1097915" h="92710" extrusionOk="0">
                  <a:moveTo>
                    <a:pt x="1066759" y="35467"/>
                  </a:moveTo>
                  <a:lnTo>
                    <a:pt x="1049528" y="46236"/>
                  </a:lnTo>
                  <a:lnTo>
                    <a:pt x="1066759" y="57006"/>
                  </a:lnTo>
                  <a:lnTo>
                    <a:pt x="1066759" y="35467"/>
                  </a:lnTo>
                  <a:close/>
                </a:path>
                <a:path w="1097915" h="92710" extrusionOk="0">
                  <a:moveTo>
                    <a:pt x="1073491" y="35467"/>
                  </a:moveTo>
                  <a:lnTo>
                    <a:pt x="1066759" y="35467"/>
                  </a:lnTo>
                  <a:lnTo>
                    <a:pt x="1066759" y="57006"/>
                  </a:lnTo>
                  <a:lnTo>
                    <a:pt x="1073491" y="57006"/>
                  </a:lnTo>
                  <a:lnTo>
                    <a:pt x="1073491" y="35467"/>
                  </a:lnTo>
                  <a:close/>
                </a:path>
                <a:path w="1097915" h="92710" extrusionOk="0">
                  <a:moveTo>
                    <a:pt x="65155" y="35468"/>
                  </a:moveTo>
                  <a:lnTo>
                    <a:pt x="30693" y="35468"/>
                  </a:lnTo>
                  <a:lnTo>
                    <a:pt x="47926" y="46236"/>
                  </a:lnTo>
                  <a:lnTo>
                    <a:pt x="65155" y="35468"/>
                  </a:lnTo>
                  <a:close/>
                </a:path>
                <a:path w="1097915" h="92710" extrusionOk="0">
                  <a:moveTo>
                    <a:pt x="1073491" y="33536"/>
                  </a:moveTo>
                  <a:lnTo>
                    <a:pt x="1029208" y="33536"/>
                  </a:lnTo>
                  <a:lnTo>
                    <a:pt x="1049528" y="46236"/>
                  </a:lnTo>
                  <a:lnTo>
                    <a:pt x="1066759" y="35467"/>
                  </a:lnTo>
                  <a:lnTo>
                    <a:pt x="1073491" y="35467"/>
                  </a:lnTo>
                  <a:lnTo>
                    <a:pt x="1073491" y="33536"/>
                  </a:lnTo>
                  <a:close/>
                </a:path>
                <a:path w="1097915" h="92710" extrusionOk="0">
                  <a:moveTo>
                    <a:pt x="1023473" y="0"/>
                  </a:moveTo>
                  <a:lnTo>
                    <a:pt x="1015637" y="1808"/>
                  </a:lnTo>
                  <a:lnTo>
                    <a:pt x="1008203" y="13704"/>
                  </a:lnTo>
                  <a:lnTo>
                    <a:pt x="1010011" y="21539"/>
                  </a:lnTo>
                  <a:lnTo>
                    <a:pt x="1029208" y="33536"/>
                  </a:lnTo>
                  <a:lnTo>
                    <a:pt x="1077132" y="33536"/>
                  </a:lnTo>
                  <a:lnTo>
                    <a:pt x="102347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g1fc2ea94b88_0_280"/>
            <p:cNvSpPr/>
            <p:nvPr/>
          </p:nvSpPr>
          <p:spPr>
            <a:xfrm>
              <a:off x="6853782" y="3634967"/>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5" name="Google Shape;325;g1fc2ea94b88_0_280"/>
          <p:cNvSpPr txBox="1"/>
          <p:nvPr/>
        </p:nvSpPr>
        <p:spPr>
          <a:xfrm>
            <a:off x="6970171" y="2639949"/>
            <a:ext cx="1650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F</a:t>
            </a:r>
            <a:endParaRPr sz="1800">
              <a:solidFill>
                <a:schemeClr val="dk1"/>
              </a:solidFill>
              <a:latin typeface="Arial"/>
              <a:ea typeface="Arial"/>
              <a:cs typeface="Arial"/>
              <a:sym typeface="Arial"/>
            </a:endParaRPr>
          </a:p>
        </p:txBody>
      </p:sp>
      <p:sp>
        <p:nvSpPr>
          <p:cNvPr id="326" name="Google Shape;326;g1fc2ea94b88_0_280"/>
          <p:cNvSpPr txBox="1">
            <a:spLocks noGrp="1"/>
          </p:cNvSpPr>
          <p:nvPr>
            <p:ph type="sldNum" idx="12"/>
          </p:nvPr>
        </p:nvSpPr>
        <p:spPr>
          <a:xfrm>
            <a:off x="8740203" y="3690731"/>
            <a:ext cx="190500" cy="126300"/>
          </a:xfrm>
          <a:prstGeom prst="rect">
            <a:avLst/>
          </a:prstGeom>
          <a:noFill/>
          <a:ln>
            <a:noFill/>
          </a:ln>
        </p:spPr>
        <p:txBody>
          <a:bodyPr spcFirstLastPara="1" wrap="square" lIns="0" tIns="3175"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fc2ea94b88_0_358"/>
          <p:cNvSpPr txBox="1">
            <a:spLocks noGrp="1"/>
          </p:cNvSpPr>
          <p:nvPr>
            <p:ph type="title"/>
          </p:nvPr>
        </p:nvSpPr>
        <p:spPr>
          <a:xfrm>
            <a:off x="1676400" y="141350"/>
            <a:ext cx="5792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t>Convolution (CONV) Layer</a:t>
            </a:r>
            <a:endParaRPr/>
          </a:p>
        </p:txBody>
      </p:sp>
      <p:sp>
        <p:nvSpPr>
          <p:cNvPr id="332" name="Google Shape;332;g1fc2ea94b88_0_358"/>
          <p:cNvSpPr txBox="1"/>
          <p:nvPr/>
        </p:nvSpPr>
        <p:spPr>
          <a:xfrm rot="-2213637">
            <a:off x="6581182" y="152767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333" name="Google Shape;333;g1fc2ea94b88_0_358"/>
          <p:cNvSpPr/>
          <p:nvPr/>
        </p:nvSpPr>
        <p:spPr>
          <a:xfrm>
            <a:off x="407206" y="2254079"/>
            <a:ext cx="217170" cy="1716405"/>
          </a:xfrm>
          <a:custGeom>
            <a:avLst/>
            <a:gdLst/>
            <a:ahLst/>
            <a:cxnLst/>
            <a:rect l="l" t="t" r="r" b="b"/>
            <a:pathLst>
              <a:path w="217170" h="2288540" extrusionOk="0">
                <a:moveTo>
                  <a:pt x="216829" y="2288016"/>
                </a:moveTo>
                <a:lnTo>
                  <a:pt x="173130" y="2282614"/>
                </a:lnTo>
                <a:lnTo>
                  <a:pt x="132429" y="2267122"/>
                </a:lnTo>
                <a:lnTo>
                  <a:pt x="95597" y="2242609"/>
                </a:lnTo>
                <a:lnTo>
                  <a:pt x="63507" y="2210143"/>
                </a:lnTo>
                <a:lnTo>
                  <a:pt x="37030" y="2170795"/>
                </a:lnTo>
                <a:lnTo>
                  <a:pt x="17039" y="2125633"/>
                </a:lnTo>
                <a:lnTo>
                  <a:pt x="4405" y="2075726"/>
                </a:lnTo>
                <a:lnTo>
                  <a:pt x="0" y="2022144"/>
                </a:lnTo>
                <a:lnTo>
                  <a:pt x="0" y="265871"/>
                </a:lnTo>
                <a:lnTo>
                  <a:pt x="4405" y="212289"/>
                </a:lnTo>
                <a:lnTo>
                  <a:pt x="17039" y="162382"/>
                </a:lnTo>
                <a:lnTo>
                  <a:pt x="37030" y="117220"/>
                </a:lnTo>
                <a:lnTo>
                  <a:pt x="63507" y="77872"/>
                </a:lnTo>
                <a:lnTo>
                  <a:pt x="95597" y="45406"/>
                </a:lnTo>
                <a:lnTo>
                  <a:pt x="132429" y="20893"/>
                </a:lnTo>
                <a:lnTo>
                  <a:pt x="173130" y="5401"/>
                </a:lnTo>
                <a:lnTo>
                  <a:pt x="216829"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4" name="Google Shape;334;g1fc2ea94b88_0_358"/>
          <p:cNvGrpSpPr/>
          <p:nvPr/>
        </p:nvGrpSpPr>
        <p:grpSpPr>
          <a:xfrm>
            <a:off x="2473052" y="1826942"/>
            <a:ext cx="3918409" cy="2143542"/>
            <a:chOff x="2473052" y="2435922"/>
            <a:chExt cx="3918409" cy="2858056"/>
          </a:xfrm>
        </p:grpSpPr>
        <p:sp>
          <p:nvSpPr>
            <p:cNvPr id="335" name="Google Shape;335;g1fc2ea94b88_0_358"/>
            <p:cNvSpPr/>
            <p:nvPr/>
          </p:nvSpPr>
          <p:spPr>
            <a:xfrm>
              <a:off x="2473052" y="3005438"/>
              <a:ext cx="217169" cy="2288540"/>
            </a:xfrm>
            <a:custGeom>
              <a:avLst/>
              <a:gdLst/>
              <a:ahLst/>
              <a:cxnLst/>
              <a:rect l="l" t="t" r="r" b="b"/>
              <a:pathLst>
                <a:path w="217169" h="2288540" extrusionOk="0">
                  <a:moveTo>
                    <a:pt x="0" y="2288016"/>
                  </a:moveTo>
                  <a:lnTo>
                    <a:pt x="43698" y="2282614"/>
                  </a:lnTo>
                  <a:lnTo>
                    <a:pt x="84399" y="2267122"/>
                  </a:lnTo>
                  <a:lnTo>
                    <a:pt x="121231" y="2242609"/>
                  </a:lnTo>
                  <a:lnTo>
                    <a:pt x="153321" y="2210143"/>
                  </a:lnTo>
                  <a:lnTo>
                    <a:pt x="179798" y="2170795"/>
                  </a:lnTo>
                  <a:lnTo>
                    <a:pt x="199789" y="2125633"/>
                  </a:lnTo>
                  <a:lnTo>
                    <a:pt x="212423" y="2075726"/>
                  </a:lnTo>
                  <a:lnTo>
                    <a:pt x="216829" y="2022144"/>
                  </a:lnTo>
                  <a:lnTo>
                    <a:pt x="216829" y="265871"/>
                  </a:lnTo>
                  <a:lnTo>
                    <a:pt x="212423" y="212289"/>
                  </a:lnTo>
                  <a:lnTo>
                    <a:pt x="199789" y="162382"/>
                  </a:lnTo>
                  <a:lnTo>
                    <a:pt x="179798" y="117220"/>
                  </a:lnTo>
                  <a:lnTo>
                    <a:pt x="153321" y="77872"/>
                  </a:lnTo>
                  <a:lnTo>
                    <a:pt x="121231" y="45406"/>
                  </a:lnTo>
                  <a:lnTo>
                    <a:pt x="84399" y="20893"/>
                  </a:lnTo>
                  <a:lnTo>
                    <a:pt x="43698" y="5401"/>
                  </a:lnTo>
                  <a:lnTo>
                    <a:pt x="0" y="0"/>
                  </a:lnTo>
                </a:path>
              </a:pathLst>
            </a:custGeom>
            <a:noFill/>
            <a:ln w="50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1fc2ea94b88_0_358"/>
            <p:cNvSpPr/>
            <p:nvPr/>
          </p:nvSpPr>
          <p:spPr>
            <a:xfrm>
              <a:off x="6298751" y="2435922"/>
              <a:ext cx="92710" cy="1097914"/>
            </a:xfrm>
            <a:custGeom>
              <a:avLst/>
              <a:gdLst/>
              <a:ahLst/>
              <a:cxnLst/>
              <a:rect l="l" t="t" r="r" b="b"/>
              <a:pathLst>
                <a:path w="92710" h="1097914" extrusionOk="0">
                  <a:moveTo>
                    <a:pt x="13704" y="1008203"/>
                  </a:moveTo>
                  <a:lnTo>
                    <a:pt x="1808" y="1015638"/>
                  </a:lnTo>
                  <a:lnTo>
                    <a:pt x="1" y="1023473"/>
                  </a:lnTo>
                  <a:lnTo>
                    <a:pt x="46238" y="1097452"/>
                  </a:lnTo>
                  <a:lnTo>
                    <a:pt x="61213" y="1073491"/>
                  </a:lnTo>
                  <a:lnTo>
                    <a:pt x="33538" y="1073491"/>
                  </a:lnTo>
                  <a:lnTo>
                    <a:pt x="33538" y="1029208"/>
                  </a:lnTo>
                  <a:lnTo>
                    <a:pt x="21540" y="1010011"/>
                  </a:lnTo>
                  <a:lnTo>
                    <a:pt x="13704" y="1008203"/>
                  </a:lnTo>
                  <a:close/>
                </a:path>
                <a:path w="92710" h="1097914" extrusionOk="0">
                  <a:moveTo>
                    <a:pt x="33538" y="1029208"/>
                  </a:moveTo>
                  <a:lnTo>
                    <a:pt x="33538" y="1073491"/>
                  </a:lnTo>
                  <a:lnTo>
                    <a:pt x="58938" y="1073491"/>
                  </a:lnTo>
                  <a:lnTo>
                    <a:pt x="58938" y="1066759"/>
                  </a:lnTo>
                  <a:lnTo>
                    <a:pt x="35468" y="1066759"/>
                  </a:lnTo>
                  <a:lnTo>
                    <a:pt x="46238" y="1049528"/>
                  </a:lnTo>
                  <a:lnTo>
                    <a:pt x="33538" y="1029208"/>
                  </a:lnTo>
                  <a:close/>
                </a:path>
                <a:path w="92710" h="1097914" extrusionOk="0">
                  <a:moveTo>
                    <a:pt x="78770" y="1008203"/>
                  </a:moveTo>
                  <a:lnTo>
                    <a:pt x="70935" y="1010011"/>
                  </a:lnTo>
                  <a:lnTo>
                    <a:pt x="58938" y="1029208"/>
                  </a:lnTo>
                  <a:lnTo>
                    <a:pt x="58938" y="1073491"/>
                  </a:lnTo>
                  <a:lnTo>
                    <a:pt x="61213" y="1073491"/>
                  </a:lnTo>
                  <a:lnTo>
                    <a:pt x="92475" y="1023473"/>
                  </a:lnTo>
                  <a:lnTo>
                    <a:pt x="90666" y="1015638"/>
                  </a:lnTo>
                  <a:lnTo>
                    <a:pt x="78770" y="1008203"/>
                  </a:lnTo>
                  <a:close/>
                </a:path>
                <a:path w="92710" h="1097914" extrusionOk="0">
                  <a:moveTo>
                    <a:pt x="46238" y="1049528"/>
                  </a:moveTo>
                  <a:lnTo>
                    <a:pt x="35468" y="1066759"/>
                  </a:lnTo>
                  <a:lnTo>
                    <a:pt x="57007" y="1066759"/>
                  </a:lnTo>
                  <a:lnTo>
                    <a:pt x="46238" y="1049528"/>
                  </a:lnTo>
                  <a:close/>
                </a:path>
                <a:path w="92710" h="1097914" extrusionOk="0">
                  <a:moveTo>
                    <a:pt x="58938" y="1029208"/>
                  </a:moveTo>
                  <a:lnTo>
                    <a:pt x="46238" y="1049528"/>
                  </a:lnTo>
                  <a:lnTo>
                    <a:pt x="57007" y="1066759"/>
                  </a:lnTo>
                  <a:lnTo>
                    <a:pt x="58938" y="1066759"/>
                  </a:lnTo>
                  <a:lnTo>
                    <a:pt x="58938" y="1029208"/>
                  </a:lnTo>
                  <a:close/>
                </a:path>
                <a:path w="92710" h="1097914" extrusionOk="0">
                  <a:moveTo>
                    <a:pt x="46236" y="47925"/>
                  </a:moveTo>
                  <a:lnTo>
                    <a:pt x="33536" y="68245"/>
                  </a:lnTo>
                  <a:lnTo>
                    <a:pt x="33538" y="1029208"/>
                  </a:lnTo>
                  <a:lnTo>
                    <a:pt x="46238" y="1049528"/>
                  </a:lnTo>
                  <a:lnTo>
                    <a:pt x="58938" y="1029208"/>
                  </a:lnTo>
                  <a:lnTo>
                    <a:pt x="58936" y="68245"/>
                  </a:lnTo>
                  <a:lnTo>
                    <a:pt x="46236" y="47925"/>
                  </a:lnTo>
                  <a:close/>
                </a:path>
                <a:path w="92710" h="1097914" extrusionOk="0">
                  <a:moveTo>
                    <a:pt x="46236" y="0"/>
                  </a:moveTo>
                  <a:lnTo>
                    <a:pt x="0" y="73980"/>
                  </a:lnTo>
                  <a:lnTo>
                    <a:pt x="1808" y="81814"/>
                  </a:lnTo>
                  <a:lnTo>
                    <a:pt x="13703" y="89249"/>
                  </a:lnTo>
                  <a:lnTo>
                    <a:pt x="21539" y="87442"/>
                  </a:lnTo>
                  <a:lnTo>
                    <a:pt x="33536" y="68245"/>
                  </a:lnTo>
                  <a:lnTo>
                    <a:pt x="33536" y="23962"/>
                  </a:lnTo>
                  <a:lnTo>
                    <a:pt x="61213" y="23962"/>
                  </a:lnTo>
                  <a:lnTo>
                    <a:pt x="46236" y="0"/>
                  </a:lnTo>
                  <a:close/>
                </a:path>
                <a:path w="92710" h="1097914" extrusionOk="0">
                  <a:moveTo>
                    <a:pt x="61213" y="23962"/>
                  </a:moveTo>
                  <a:lnTo>
                    <a:pt x="58936" y="23962"/>
                  </a:lnTo>
                  <a:lnTo>
                    <a:pt x="58936" y="68245"/>
                  </a:lnTo>
                  <a:lnTo>
                    <a:pt x="70934" y="87442"/>
                  </a:lnTo>
                  <a:lnTo>
                    <a:pt x="78770" y="89249"/>
                  </a:lnTo>
                  <a:lnTo>
                    <a:pt x="90665" y="81814"/>
                  </a:lnTo>
                  <a:lnTo>
                    <a:pt x="92473" y="73980"/>
                  </a:lnTo>
                  <a:lnTo>
                    <a:pt x="61213" y="23962"/>
                  </a:lnTo>
                  <a:close/>
                </a:path>
                <a:path w="92710" h="1097914" extrusionOk="0">
                  <a:moveTo>
                    <a:pt x="58936" y="30693"/>
                  </a:moveTo>
                  <a:lnTo>
                    <a:pt x="57006" y="30693"/>
                  </a:lnTo>
                  <a:lnTo>
                    <a:pt x="46236" y="47925"/>
                  </a:lnTo>
                  <a:lnTo>
                    <a:pt x="58936" y="68245"/>
                  </a:lnTo>
                  <a:lnTo>
                    <a:pt x="58936" y="30693"/>
                  </a:lnTo>
                  <a:close/>
                </a:path>
                <a:path w="92710" h="1097914" extrusionOk="0">
                  <a:moveTo>
                    <a:pt x="58936" y="23962"/>
                  </a:moveTo>
                  <a:lnTo>
                    <a:pt x="33536" y="23962"/>
                  </a:lnTo>
                  <a:lnTo>
                    <a:pt x="33536" y="68245"/>
                  </a:lnTo>
                  <a:lnTo>
                    <a:pt x="46236" y="47925"/>
                  </a:lnTo>
                  <a:lnTo>
                    <a:pt x="35467" y="30693"/>
                  </a:lnTo>
                  <a:lnTo>
                    <a:pt x="58936" y="30693"/>
                  </a:lnTo>
                  <a:lnTo>
                    <a:pt x="58936" y="23962"/>
                  </a:lnTo>
                  <a:close/>
                </a:path>
                <a:path w="92710" h="1097914"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g1fc2ea94b88_0_358"/>
            <p:cNvSpPr/>
            <p:nvPr/>
          </p:nvSpPr>
          <p:spPr>
            <a:xfrm>
              <a:off x="6322129" y="2847488"/>
              <a:ext cx="45720" cy="274319"/>
            </a:xfrm>
            <a:custGeom>
              <a:avLst/>
              <a:gdLst/>
              <a:ahLst/>
              <a:cxnLst/>
              <a:rect l="l" t="t" r="r" b="b"/>
              <a:pathLst>
                <a:path w="45720"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8" name="Google Shape;338;g1fc2ea94b88_0_358"/>
          <p:cNvSpPr txBox="1"/>
          <p:nvPr/>
        </p:nvSpPr>
        <p:spPr>
          <a:xfrm>
            <a:off x="6275290" y="2125599"/>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E</a:t>
            </a:r>
            <a:endParaRPr sz="1800">
              <a:solidFill>
                <a:schemeClr val="dk1"/>
              </a:solidFill>
              <a:latin typeface="Arial"/>
              <a:ea typeface="Arial"/>
              <a:cs typeface="Arial"/>
              <a:sym typeface="Arial"/>
            </a:endParaRPr>
          </a:p>
        </p:txBody>
      </p:sp>
      <p:sp>
        <p:nvSpPr>
          <p:cNvPr id="339" name="Google Shape;339;g1fc2ea94b88_0_358"/>
          <p:cNvSpPr txBox="1"/>
          <p:nvPr/>
        </p:nvSpPr>
        <p:spPr>
          <a:xfrm>
            <a:off x="6433980" y="1106042"/>
            <a:ext cx="16359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output fmap</a:t>
            </a:r>
            <a:endParaRPr sz="2400">
              <a:solidFill>
                <a:schemeClr val="dk1"/>
              </a:solidFill>
              <a:latin typeface="Arial"/>
              <a:ea typeface="Arial"/>
              <a:cs typeface="Arial"/>
              <a:sym typeface="Arial"/>
            </a:endParaRPr>
          </a:p>
        </p:txBody>
      </p:sp>
      <p:grpSp>
        <p:nvGrpSpPr>
          <p:cNvPr id="340" name="Google Shape;340;g1fc2ea94b88_0_358"/>
          <p:cNvGrpSpPr/>
          <p:nvPr/>
        </p:nvGrpSpPr>
        <p:grpSpPr>
          <a:xfrm>
            <a:off x="6487758" y="1556018"/>
            <a:ext cx="1478279" cy="1093948"/>
            <a:chOff x="6487758" y="2074690"/>
            <a:chExt cx="1478279" cy="1458597"/>
          </a:xfrm>
        </p:grpSpPr>
        <p:sp>
          <p:nvSpPr>
            <p:cNvPr id="341" name="Google Shape;341;g1fc2ea94b88_0_358"/>
            <p:cNvSpPr/>
            <p:nvPr/>
          </p:nvSpPr>
          <p:spPr>
            <a:xfrm>
              <a:off x="6868757" y="2074697"/>
              <a:ext cx="1097279" cy="1097280"/>
            </a:xfrm>
            <a:custGeom>
              <a:avLst/>
              <a:gdLst/>
              <a:ahLst/>
              <a:cxnLst/>
              <a:rect l="l" t="t" r="r" b="b"/>
              <a:pathLst>
                <a:path w="1097279" h="1097280" extrusionOk="0">
                  <a:moveTo>
                    <a:pt x="1097280" y="0"/>
                  </a:moveTo>
                  <a:lnTo>
                    <a:pt x="0" y="0"/>
                  </a:lnTo>
                  <a:lnTo>
                    <a:pt x="0" y="361315"/>
                  </a:lnTo>
                  <a:lnTo>
                    <a:pt x="0" y="1097280"/>
                  </a:lnTo>
                  <a:lnTo>
                    <a:pt x="1097280" y="1097280"/>
                  </a:lnTo>
                  <a:lnTo>
                    <a:pt x="1097280" y="361315"/>
                  </a:lnTo>
                  <a:lnTo>
                    <a:pt x="1097280" y="0"/>
                  </a:lnTo>
                  <a:close/>
                </a:path>
              </a:pathLst>
            </a:custGeom>
            <a:solidFill>
              <a:srgbClr val="D996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g1fc2ea94b88_0_358"/>
            <p:cNvSpPr/>
            <p:nvPr/>
          </p:nvSpPr>
          <p:spPr>
            <a:xfrm>
              <a:off x="6868758" y="2074690"/>
              <a:ext cx="1097279" cy="1097280"/>
            </a:xfrm>
            <a:custGeom>
              <a:avLst/>
              <a:gdLst/>
              <a:ahLst/>
              <a:cxnLst/>
              <a:rect l="l" t="t" r="r" b="b"/>
              <a:pathLst>
                <a:path w="1097279" h="1097280"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g1fc2ea94b88_0_358"/>
            <p:cNvSpPr/>
            <p:nvPr/>
          </p:nvSpPr>
          <p:spPr>
            <a:xfrm>
              <a:off x="6563957" y="2368765"/>
              <a:ext cx="1097279" cy="1097279"/>
            </a:xfrm>
            <a:custGeom>
              <a:avLst/>
              <a:gdLst/>
              <a:ahLst/>
              <a:cxnLst/>
              <a:rect l="l" t="t" r="r" b="b"/>
              <a:pathLst>
                <a:path w="1097279" h="1097279" extrusionOk="0">
                  <a:moveTo>
                    <a:pt x="1097280" y="0"/>
                  </a:moveTo>
                  <a:lnTo>
                    <a:pt x="0" y="0"/>
                  </a:lnTo>
                  <a:lnTo>
                    <a:pt x="0" y="67246"/>
                  </a:lnTo>
                  <a:lnTo>
                    <a:pt x="0" y="1097280"/>
                  </a:lnTo>
                  <a:lnTo>
                    <a:pt x="1097280" y="1097280"/>
                  </a:lnTo>
                  <a:lnTo>
                    <a:pt x="1097280" y="67246"/>
                  </a:lnTo>
                  <a:lnTo>
                    <a:pt x="1097280" y="0"/>
                  </a:lnTo>
                  <a:close/>
                </a:path>
              </a:pathLst>
            </a:custGeom>
            <a:solidFill>
              <a:srgbClr val="E6B9B8">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g1fc2ea94b88_0_358"/>
            <p:cNvSpPr/>
            <p:nvPr/>
          </p:nvSpPr>
          <p:spPr>
            <a:xfrm>
              <a:off x="6563958" y="2368754"/>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g1fc2ea94b88_0_358"/>
            <p:cNvSpPr/>
            <p:nvPr/>
          </p:nvSpPr>
          <p:spPr>
            <a:xfrm>
              <a:off x="6487758" y="2436008"/>
              <a:ext cx="1097279" cy="1097279"/>
            </a:xfrm>
            <a:custGeom>
              <a:avLst/>
              <a:gdLst/>
              <a:ahLst/>
              <a:cxnLst/>
              <a:rect l="l" t="t" r="r" b="b"/>
              <a:pathLst>
                <a:path w="1097279" h="1097279" extrusionOk="0">
                  <a:moveTo>
                    <a:pt x="1097280" y="0"/>
                  </a:moveTo>
                  <a:lnTo>
                    <a:pt x="0" y="0"/>
                  </a:lnTo>
                  <a:lnTo>
                    <a:pt x="0" y="1097280"/>
                  </a:lnTo>
                  <a:lnTo>
                    <a:pt x="1097280" y="1097280"/>
                  </a:lnTo>
                  <a:lnTo>
                    <a:pt x="1097280" y="0"/>
                  </a:lnTo>
                  <a:close/>
                </a:path>
              </a:pathLst>
            </a:custGeom>
            <a:solidFill>
              <a:srgbClr val="F2DCDB">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g1fc2ea94b88_0_358"/>
            <p:cNvSpPr/>
            <p:nvPr/>
          </p:nvSpPr>
          <p:spPr>
            <a:xfrm>
              <a:off x="6487758" y="2436008"/>
              <a:ext cx="1097279" cy="1097279"/>
            </a:xfrm>
            <a:custGeom>
              <a:avLst/>
              <a:gdLst/>
              <a:ahLst/>
              <a:cxnLst/>
              <a:rect l="l" t="t" r="r" b="b"/>
              <a:pathLst>
                <a:path w="1097279" h="1097279" extrusionOk="0">
                  <a:moveTo>
                    <a:pt x="0" y="0"/>
                  </a:moveTo>
                  <a:lnTo>
                    <a:pt x="1097280" y="0"/>
                  </a:lnTo>
                  <a:lnTo>
                    <a:pt x="1097280" y="1097280"/>
                  </a:lnTo>
                  <a:lnTo>
                    <a:pt x="0" y="109728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7" name="Google Shape;347;g1fc2ea94b88_0_358"/>
          <p:cNvSpPr txBox="1"/>
          <p:nvPr/>
        </p:nvSpPr>
        <p:spPr>
          <a:xfrm rot="-2213637">
            <a:off x="7662703" y="234606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348" name="Google Shape;348;g1fc2ea94b88_0_358"/>
          <p:cNvSpPr txBox="1"/>
          <p:nvPr/>
        </p:nvSpPr>
        <p:spPr>
          <a:xfrm rot="-2213637">
            <a:off x="7662703" y="152767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349" name="Google Shape;349;g1fc2ea94b88_0_358"/>
          <p:cNvSpPr txBox="1"/>
          <p:nvPr/>
        </p:nvSpPr>
        <p:spPr>
          <a:xfrm>
            <a:off x="964346" y="1023747"/>
            <a:ext cx="1295400" cy="751500"/>
          </a:xfrm>
          <a:prstGeom prst="rect">
            <a:avLst/>
          </a:prstGeom>
          <a:noFill/>
          <a:ln>
            <a:noFill/>
          </a:ln>
        </p:spPr>
        <p:txBody>
          <a:bodyPr spcFirstLastPara="1" wrap="square" lIns="0" tIns="9525" rIns="0" bIns="0" anchor="t" anchorCtr="0">
            <a:spAutoFit/>
          </a:bodyPr>
          <a:lstStyle/>
          <a:p>
            <a:pPr marL="12700" marR="5080" lvl="0" indent="261620" algn="l" rtl="0">
              <a:lnSpc>
                <a:spcPct val="100800"/>
              </a:lnSpc>
              <a:spcBef>
                <a:spcPts val="0"/>
              </a:spcBef>
              <a:spcAft>
                <a:spcPts val="0"/>
              </a:spcAft>
              <a:buNone/>
            </a:pPr>
            <a:r>
              <a:rPr lang="en-GB" sz="2400">
                <a:solidFill>
                  <a:schemeClr val="dk1"/>
                </a:solidFill>
                <a:latin typeface="Arial"/>
                <a:ea typeface="Arial"/>
                <a:cs typeface="Arial"/>
                <a:sym typeface="Arial"/>
              </a:rPr>
              <a:t>many  filters (M)</a:t>
            </a:r>
            <a:endParaRPr sz="2400">
              <a:solidFill>
                <a:schemeClr val="dk1"/>
              </a:solidFill>
              <a:latin typeface="Arial"/>
              <a:ea typeface="Arial"/>
              <a:cs typeface="Arial"/>
              <a:sym typeface="Arial"/>
            </a:endParaRPr>
          </a:p>
        </p:txBody>
      </p:sp>
      <p:sp>
        <p:nvSpPr>
          <p:cNvPr id="350" name="Google Shape;350;g1fc2ea94b88_0_358"/>
          <p:cNvSpPr txBox="1"/>
          <p:nvPr/>
        </p:nvSpPr>
        <p:spPr>
          <a:xfrm>
            <a:off x="5745864" y="2907410"/>
            <a:ext cx="3018300" cy="751800"/>
          </a:xfrm>
          <a:prstGeom prst="rect">
            <a:avLst/>
          </a:prstGeom>
          <a:noFill/>
          <a:ln>
            <a:noFill/>
          </a:ln>
        </p:spPr>
        <p:txBody>
          <a:bodyPr spcFirstLastPara="1" wrap="square" lIns="0" tIns="12700" rIns="0" bIns="0" anchor="t" anchorCtr="0">
            <a:spAutoFit/>
          </a:bodyPr>
          <a:lstStyle/>
          <a:p>
            <a:pPr marL="1270" marR="0" lvl="0" indent="0" algn="ctr" rtl="0">
              <a:lnSpc>
                <a:spcPct val="100000"/>
              </a:lnSpc>
              <a:spcBef>
                <a:spcPts val="0"/>
              </a:spcBef>
              <a:spcAft>
                <a:spcPts val="0"/>
              </a:spcAft>
              <a:buNone/>
            </a:pPr>
            <a:r>
              <a:rPr lang="en-GB" sz="2400" b="1">
                <a:solidFill>
                  <a:schemeClr val="dk1"/>
                </a:solidFill>
                <a:latin typeface="Arial"/>
                <a:ea typeface="Arial"/>
                <a:cs typeface="Arial"/>
                <a:sym typeface="Arial"/>
              </a:rPr>
              <a:t>Many</a:t>
            </a:r>
            <a:endParaRPr sz="240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GB" sz="2400" b="1">
                <a:solidFill>
                  <a:schemeClr val="dk1"/>
                </a:solidFill>
                <a:latin typeface="Arial"/>
                <a:ea typeface="Arial"/>
                <a:cs typeface="Arial"/>
                <a:sym typeface="Arial"/>
              </a:rPr>
              <a:t>Output Channels (M)</a:t>
            </a:r>
            <a:endParaRPr sz="2400">
              <a:solidFill>
                <a:schemeClr val="dk1"/>
              </a:solidFill>
              <a:latin typeface="Arial"/>
              <a:ea typeface="Arial"/>
              <a:cs typeface="Arial"/>
              <a:sym typeface="Arial"/>
            </a:endParaRPr>
          </a:p>
        </p:txBody>
      </p:sp>
      <p:grpSp>
        <p:nvGrpSpPr>
          <p:cNvPr id="351" name="Google Shape;351;g1fc2ea94b88_0_358"/>
          <p:cNvGrpSpPr/>
          <p:nvPr/>
        </p:nvGrpSpPr>
        <p:grpSpPr>
          <a:xfrm>
            <a:off x="7391694" y="1862567"/>
            <a:ext cx="748665" cy="532447"/>
            <a:chOff x="7391694" y="2483423"/>
            <a:chExt cx="748665" cy="709930"/>
          </a:xfrm>
        </p:grpSpPr>
        <p:sp>
          <p:nvSpPr>
            <p:cNvPr id="352" name="Google Shape;352;g1fc2ea94b88_0_358"/>
            <p:cNvSpPr/>
            <p:nvPr/>
          </p:nvSpPr>
          <p:spPr>
            <a:xfrm>
              <a:off x="7391694" y="2483423"/>
              <a:ext cx="748665" cy="709930"/>
            </a:xfrm>
            <a:custGeom>
              <a:avLst/>
              <a:gdLst/>
              <a:ahLst/>
              <a:cxnLst/>
              <a:rect l="l" t="t" r="r" b="b"/>
              <a:pathLst>
                <a:path w="748665" h="709930" extrusionOk="0">
                  <a:moveTo>
                    <a:pt x="53456" y="557078"/>
                  </a:moveTo>
                  <a:lnTo>
                    <a:pt x="45423" y="559919"/>
                  </a:lnTo>
                  <a:lnTo>
                    <a:pt x="39042" y="565564"/>
                  </a:lnTo>
                  <a:lnTo>
                    <a:pt x="35184" y="573501"/>
                  </a:lnTo>
                  <a:lnTo>
                    <a:pt x="0" y="709416"/>
                  </a:lnTo>
                  <a:lnTo>
                    <a:pt x="62694" y="696688"/>
                  </a:lnTo>
                  <a:lnTo>
                    <a:pt x="45720" y="696688"/>
                  </a:lnTo>
                  <a:lnTo>
                    <a:pt x="15133" y="664436"/>
                  </a:lnTo>
                  <a:lnTo>
                    <a:pt x="71363" y="611110"/>
                  </a:lnTo>
                  <a:lnTo>
                    <a:pt x="78215" y="584640"/>
                  </a:lnTo>
                  <a:lnTo>
                    <a:pt x="78692" y="575828"/>
                  </a:lnTo>
                  <a:lnTo>
                    <a:pt x="75851" y="567795"/>
                  </a:lnTo>
                  <a:lnTo>
                    <a:pt x="70206" y="561414"/>
                  </a:lnTo>
                  <a:lnTo>
                    <a:pt x="62269" y="557555"/>
                  </a:lnTo>
                  <a:lnTo>
                    <a:pt x="53456" y="557078"/>
                  </a:lnTo>
                  <a:close/>
                </a:path>
                <a:path w="748665" h="709930" extrusionOk="0">
                  <a:moveTo>
                    <a:pt x="71363" y="611110"/>
                  </a:moveTo>
                  <a:lnTo>
                    <a:pt x="15133" y="664436"/>
                  </a:lnTo>
                  <a:lnTo>
                    <a:pt x="45720" y="696688"/>
                  </a:lnTo>
                  <a:lnTo>
                    <a:pt x="56852" y="686131"/>
                  </a:lnTo>
                  <a:lnTo>
                    <a:pt x="51943" y="686131"/>
                  </a:lnTo>
                  <a:lnTo>
                    <a:pt x="26005" y="658780"/>
                  </a:lnTo>
                  <a:lnTo>
                    <a:pt x="60854" y="651706"/>
                  </a:lnTo>
                  <a:lnTo>
                    <a:pt x="71363" y="611110"/>
                  </a:lnTo>
                  <a:close/>
                </a:path>
                <a:path w="748665" h="709930" extrusionOk="0">
                  <a:moveTo>
                    <a:pt x="137570" y="637913"/>
                  </a:moveTo>
                  <a:lnTo>
                    <a:pt x="128744" y="637923"/>
                  </a:lnTo>
                  <a:lnTo>
                    <a:pt x="101950" y="643363"/>
                  </a:lnTo>
                  <a:lnTo>
                    <a:pt x="45720" y="696688"/>
                  </a:lnTo>
                  <a:lnTo>
                    <a:pt x="62694" y="696688"/>
                  </a:lnTo>
                  <a:lnTo>
                    <a:pt x="137587" y="681484"/>
                  </a:lnTo>
                  <a:lnTo>
                    <a:pt x="145718" y="678051"/>
                  </a:lnTo>
                  <a:lnTo>
                    <a:pt x="151694" y="671978"/>
                  </a:lnTo>
                  <a:lnTo>
                    <a:pt x="154956" y="664107"/>
                  </a:lnTo>
                  <a:lnTo>
                    <a:pt x="154947" y="655281"/>
                  </a:lnTo>
                  <a:lnTo>
                    <a:pt x="151514" y="647151"/>
                  </a:lnTo>
                  <a:lnTo>
                    <a:pt x="145441" y="641175"/>
                  </a:lnTo>
                  <a:lnTo>
                    <a:pt x="137570" y="637913"/>
                  </a:lnTo>
                  <a:close/>
                </a:path>
                <a:path w="748665" h="709930" extrusionOk="0">
                  <a:moveTo>
                    <a:pt x="60854" y="651706"/>
                  </a:moveTo>
                  <a:lnTo>
                    <a:pt x="26005" y="658780"/>
                  </a:lnTo>
                  <a:lnTo>
                    <a:pt x="51943" y="686131"/>
                  </a:lnTo>
                  <a:lnTo>
                    <a:pt x="60854" y="651706"/>
                  </a:lnTo>
                  <a:close/>
                </a:path>
                <a:path w="748665" h="709930" extrusionOk="0">
                  <a:moveTo>
                    <a:pt x="101950" y="643363"/>
                  </a:moveTo>
                  <a:lnTo>
                    <a:pt x="60854" y="651706"/>
                  </a:lnTo>
                  <a:lnTo>
                    <a:pt x="51943" y="686131"/>
                  </a:lnTo>
                  <a:lnTo>
                    <a:pt x="56852" y="686131"/>
                  </a:lnTo>
                  <a:lnTo>
                    <a:pt x="101950" y="643363"/>
                  </a:lnTo>
                  <a:close/>
                </a:path>
                <a:path w="748665" h="709930" extrusionOk="0">
                  <a:moveTo>
                    <a:pt x="687205" y="57710"/>
                  </a:moveTo>
                  <a:lnTo>
                    <a:pt x="646110" y="66053"/>
                  </a:lnTo>
                  <a:lnTo>
                    <a:pt x="71363" y="611110"/>
                  </a:lnTo>
                  <a:lnTo>
                    <a:pt x="60854" y="651706"/>
                  </a:lnTo>
                  <a:lnTo>
                    <a:pt x="101950" y="643363"/>
                  </a:lnTo>
                  <a:lnTo>
                    <a:pt x="676696" y="98308"/>
                  </a:lnTo>
                  <a:lnTo>
                    <a:pt x="687205" y="57710"/>
                  </a:lnTo>
                  <a:close/>
                </a:path>
                <a:path w="748665" h="709930" extrusionOk="0">
                  <a:moveTo>
                    <a:pt x="744764" y="12730"/>
                  </a:moveTo>
                  <a:lnTo>
                    <a:pt x="702337" y="12730"/>
                  </a:lnTo>
                  <a:lnTo>
                    <a:pt x="732925" y="44983"/>
                  </a:lnTo>
                  <a:lnTo>
                    <a:pt x="676696" y="98308"/>
                  </a:lnTo>
                  <a:lnTo>
                    <a:pt x="669844" y="124774"/>
                  </a:lnTo>
                  <a:lnTo>
                    <a:pt x="669367" y="133587"/>
                  </a:lnTo>
                  <a:lnTo>
                    <a:pt x="672208" y="141620"/>
                  </a:lnTo>
                  <a:lnTo>
                    <a:pt x="677854" y="148002"/>
                  </a:lnTo>
                  <a:lnTo>
                    <a:pt x="685791" y="151861"/>
                  </a:lnTo>
                  <a:lnTo>
                    <a:pt x="694603" y="152338"/>
                  </a:lnTo>
                  <a:lnTo>
                    <a:pt x="702636" y="149497"/>
                  </a:lnTo>
                  <a:lnTo>
                    <a:pt x="709017" y="143852"/>
                  </a:lnTo>
                  <a:lnTo>
                    <a:pt x="712876" y="135915"/>
                  </a:lnTo>
                  <a:lnTo>
                    <a:pt x="744764" y="12730"/>
                  </a:lnTo>
                  <a:close/>
                </a:path>
                <a:path w="748665" h="709930" extrusionOk="0">
                  <a:moveTo>
                    <a:pt x="712348" y="23285"/>
                  </a:moveTo>
                  <a:lnTo>
                    <a:pt x="696117" y="23285"/>
                  </a:lnTo>
                  <a:lnTo>
                    <a:pt x="722054" y="50636"/>
                  </a:lnTo>
                  <a:lnTo>
                    <a:pt x="687205" y="57710"/>
                  </a:lnTo>
                  <a:lnTo>
                    <a:pt x="676696" y="98308"/>
                  </a:lnTo>
                  <a:lnTo>
                    <a:pt x="732925" y="44983"/>
                  </a:lnTo>
                  <a:lnTo>
                    <a:pt x="712348" y="23285"/>
                  </a:lnTo>
                  <a:close/>
                </a:path>
                <a:path w="748665" h="709930" extrusionOk="0">
                  <a:moveTo>
                    <a:pt x="748060" y="0"/>
                  </a:moveTo>
                  <a:lnTo>
                    <a:pt x="610472" y="27932"/>
                  </a:lnTo>
                  <a:lnTo>
                    <a:pt x="593112" y="54135"/>
                  </a:lnTo>
                  <a:lnTo>
                    <a:pt x="596545" y="62265"/>
                  </a:lnTo>
                  <a:lnTo>
                    <a:pt x="602619" y="68241"/>
                  </a:lnTo>
                  <a:lnTo>
                    <a:pt x="610490" y="71503"/>
                  </a:lnTo>
                  <a:lnTo>
                    <a:pt x="619315" y="71493"/>
                  </a:lnTo>
                  <a:lnTo>
                    <a:pt x="646110" y="66053"/>
                  </a:lnTo>
                  <a:lnTo>
                    <a:pt x="702337" y="12730"/>
                  </a:lnTo>
                  <a:lnTo>
                    <a:pt x="744764" y="12730"/>
                  </a:lnTo>
                  <a:lnTo>
                    <a:pt x="748060" y="0"/>
                  </a:lnTo>
                  <a:close/>
                </a:path>
                <a:path w="748665" h="709930" extrusionOk="0">
                  <a:moveTo>
                    <a:pt x="702337" y="12730"/>
                  </a:moveTo>
                  <a:lnTo>
                    <a:pt x="646110" y="66053"/>
                  </a:lnTo>
                  <a:lnTo>
                    <a:pt x="687205" y="57710"/>
                  </a:lnTo>
                  <a:lnTo>
                    <a:pt x="696117" y="23285"/>
                  </a:lnTo>
                  <a:lnTo>
                    <a:pt x="712348" y="23285"/>
                  </a:lnTo>
                  <a:lnTo>
                    <a:pt x="702337" y="12730"/>
                  </a:lnTo>
                  <a:close/>
                </a:path>
                <a:path w="748665" h="709930" extrusionOk="0">
                  <a:moveTo>
                    <a:pt x="696117" y="23285"/>
                  </a:moveTo>
                  <a:lnTo>
                    <a:pt x="687205" y="57710"/>
                  </a:lnTo>
                  <a:lnTo>
                    <a:pt x="722054" y="50636"/>
                  </a:lnTo>
                  <a:lnTo>
                    <a:pt x="696117" y="2328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g1fc2ea94b88_0_358"/>
            <p:cNvSpPr/>
            <p:nvPr/>
          </p:nvSpPr>
          <p:spPr>
            <a:xfrm>
              <a:off x="7673177" y="2675482"/>
              <a:ext cx="264795" cy="253364"/>
            </a:xfrm>
            <a:custGeom>
              <a:avLst/>
              <a:gdLst/>
              <a:ahLst/>
              <a:cxnLst/>
              <a:rect l="l" t="t" r="r" b="b"/>
              <a:pathLst>
                <a:path w="264795" h="253364" extrusionOk="0">
                  <a:moveTo>
                    <a:pt x="194576" y="0"/>
                  </a:moveTo>
                  <a:lnTo>
                    <a:pt x="0" y="175665"/>
                  </a:lnTo>
                  <a:lnTo>
                    <a:pt x="69714" y="252883"/>
                  </a:lnTo>
                  <a:lnTo>
                    <a:pt x="264290" y="77218"/>
                  </a:lnTo>
                  <a:lnTo>
                    <a:pt x="194576" y="0"/>
                  </a:lnTo>
                  <a:close/>
                </a:path>
              </a:pathLst>
            </a:custGeom>
            <a:solidFill>
              <a:srgbClr val="D996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4" name="Google Shape;354;g1fc2ea94b88_0_358"/>
          <p:cNvSpPr txBox="1"/>
          <p:nvPr/>
        </p:nvSpPr>
        <p:spPr>
          <a:xfrm>
            <a:off x="7673938" y="1970150"/>
            <a:ext cx="279300" cy="289800"/>
          </a:xfrm>
          <a:prstGeom prst="rect">
            <a:avLst/>
          </a:prstGeom>
          <a:noFill/>
          <a:ln>
            <a:noFill/>
          </a:ln>
        </p:spPr>
        <p:txBody>
          <a:bodyPr spcFirstLastPara="1" wrap="square" lIns="0" tIns="12700" rIns="0" bIns="0" anchor="t" anchorCtr="0">
            <a:spAutoFit/>
          </a:bodyPr>
          <a:lstStyle/>
          <a:p>
            <a:pPr marL="3175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M</a:t>
            </a:r>
            <a:endParaRPr sz="1800">
              <a:solidFill>
                <a:schemeClr val="dk1"/>
              </a:solidFill>
              <a:latin typeface="Arial"/>
              <a:ea typeface="Arial"/>
              <a:cs typeface="Arial"/>
              <a:sym typeface="Arial"/>
            </a:endParaRPr>
          </a:p>
        </p:txBody>
      </p:sp>
      <p:sp>
        <p:nvSpPr>
          <p:cNvPr id="355" name="Google Shape;355;g1fc2ea94b88_0_358"/>
          <p:cNvSpPr txBox="1"/>
          <p:nvPr/>
        </p:nvSpPr>
        <p:spPr>
          <a:xfrm rot="-5400000">
            <a:off x="1281628" y="2852066"/>
            <a:ext cx="323700" cy="492600"/>
          </a:xfrm>
          <a:prstGeom prst="rect">
            <a:avLst/>
          </a:prstGeom>
          <a:noFill/>
          <a:ln>
            <a:noFill/>
          </a:ln>
        </p:spPr>
        <p:txBody>
          <a:bodyPr spcFirstLastPara="1" wrap="square" lIns="0" tIns="0" rIns="0" bIns="0" anchor="t" anchorCtr="0">
            <a:spAutoFit/>
          </a:bodyPr>
          <a:lstStyle/>
          <a:p>
            <a:pPr marL="12700" marR="0" lvl="0" indent="0" algn="l" rtl="0">
              <a:lnSpc>
                <a:spcPct val="113593"/>
              </a:lnSpc>
              <a:spcBef>
                <a:spcPts val="0"/>
              </a:spcBef>
              <a:spcAft>
                <a:spcPts val="0"/>
              </a:spcAft>
              <a:buNone/>
            </a:pPr>
            <a:r>
              <a:rPr lang="en-GB" sz="3200" b="1">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grpSp>
        <p:nvGrpSpPr>
          <p:cNvPr id="356" name="Google Shape;356;g1fc2ea94b88_0_358"/>
          <p:cNvGrpSpPr/>
          <p:nvPr/>
        </p:nvGrpSpPr>
        <p:grpSpPr>
          <a:xfrm>
            <a:off x="840607" y="1984754"/>
            <a:ext cx="92709" cy="629126"/>
            <a:chOff x="840607" y="2646338"/>
            <a:chExt cx="92709" cy="838835"/>
          </a:xfrm>
        </p:grpSpPr>
        <p:sp>
          <p:nvSpPr>
            <p:cNvPr id="357" name="Google Shape;357;g1fc2ea94b88_0_358"/>
            <p:cNvSpPr/>
            <p:nvPr/>
          </p:nvSpPr>
          <p:spPr>
            <a:xfrm>
              <a:off x="840607" y="2646338"/>
              <a:ext cx="92709" cy="838835"/>
            </a:xfrm>
            <a:custGeom>
              <a:avLst/>
              <a:gdLst/>
              <a:ahLst/>
              <a:cxnLst/>
              <a:rect l="l" t="t" r="r" b="b"/>
              <a:pathLst>
                <a:path w="92709" h="838835" extrusionOk="0">
                  <a:moveTo>
                    <a:pt x="13704" y="749123"/>
                  </a:moveTo>
                  <a:lnTo>
                    <a:pt x="1808" y="756558"/>
                  </a:lnTo>
                  <a:lnTo>
                    <a:pt x="0" y="764393"/>
                  </a:lnTo>
                  <a:lnTo>
                    <a:pt x="46237" y="838372"/>
                  </a:lnTo>
                  <a:lnTo>
                    <a:pt x="61212" y="814412"/>
                  </a:lnTo>
                  <a:lnTo>
                    <a:pt x="33537" y="814412"/>
                  </a:lnTo>
                  <a:lnTo>
                    <a:pt x="33537" y="770128"/>
                  </a:lnTo>
                  <a:lnTo>
                    <a:pt x="21539" y="750931"/>
                  </a:lnTo>
                  <a:lnTo>
                    <a:pt x="13704" y="749123"/>
                  </a:lnTo>
                  <a:close/>
                </a:path>
                <a:path w="92709" h="838835" extrusionOk="0">
                  <a:moveTo>
                    <a:pt x="33537" y="770128"/>
                  </a:moveTo>
                  <a:lnTo>
                    <a:pt x="33537" y="814412"/>
                  </a:lnTo>
                  <a:lnTo>
                    <a:pt x="58937" y="814412"/>
                  </a:lnTo>
                  <a:lnTo>
                    <a:pt x="58937" y="807679"/>
                  </a:lnTo>
                  <a:lnTo>
                    <a:pt x="35468" y="807679"/>
                  </a:lnTo>
                  <a:lnTo>
                    <a:pt x="46237" y="790448"/>
                  </a:lnTo>
                  <a:lnTo>
                    <a:pt x="33537" y="770128"/>
                  </a:lnTo>
                  <a:close/>
                </a:path>
                <a:path w="92709" h="838835" extrusionOk="0">
                  <a:moveTo>
                    <a:pt x="78770" y="749123"/>
                  </a:moveTo>
                  <a:lnTo>
                    <a:pt x="70935" y="750931"/>
                  </a:lnTo>
                  <a:lnTo>
                    <a:pt x="58937" y="770128"/>
                  </a:lnTo>
                  <a:lnTo>
                    <a:pt x="58937" y="814412"/>
                  </a:lnTo>
                  <a:lnTo>
                    <a:pt x="61212" y="814412"/>
                  </a:lnTo>
                  <a:lnTo>
                    <a:pt x="92474" y="764393"/>
                  </a:lnTo>
                  <a:lnTo>
                    <a:pt x="90666" y="756558"/>
                  </a:lnTo>
                  <a:lnTo>
                    <a:pt x="78770" y="749123"/>
                  </a:lnTo>
                  <a:close/>
                </a:path>
                <a:path w="92709" h="838835" extrusionOk="0">
                  <a:moveTo>
                    <a:pt x="46237" y="790448"/>
                  </a:moveTo>
                  <a:lnTo>
                    <a:pt x="35468" y="807679"/>
                  </a:lnTo>
                  <a:lnTo>
                    <a:pt x="57007" y="807679"/>
                  </a:lnTo>
                  <a:lnTo>
                    <a:pt x="46237" y="790448"/>
                  </a:lnTo>
                  <a:close/>
                </a:path>
                <a:path w="92709" h="838835" extrusionOk="0">
                  <a:moveTo>
                    <a:pt x="58937" y="770128"/>
                  </a:moveTo>
                  <a:lnTo>
                    <a:pt x="46237" y="790448"/>
                  </a:lnTo>
                  <a:lnTo>
                    <a:pt x="57007" y="807679"/>
                  </a:lnTo>
                  <a:lnTo>
                    <a:pt x="58937" y="807679"/>
                  </a:lnTo>
                  <a:lnTo>
                    <a:pt x="58937" y="770128"/>
                  </a:lnTo>
                  <a:close/>
                </a:path>
                <a:path w="92709" h="838835" extrusionOk="0">
                  <a:moveTo>
                    <a:pt x="46237" y="47924"/>
                  </a:moveTo>
                  <a:lnTo>
                    <a:pt x="33537" y="68245"/>
                  </a:lnTo>
                  <a:lnTo>
                    <a:pt x="33537" y="770128"/>
                  </a:lnTo>
                  <a:lnTo>
                    <a:pt x="46237" y="790448"/>
                  </a:lnTo>
                  <a:lnTo>
                    <a:pt x="58937" y="770128"/>
                  </a:lnTo>
                  <a:lnTo>
                    <a:pt x="58937" y="68245"/>
                  </a:lnTo>
                  <a:lnTo>
                    <a:pt x="46237" y="47924"/>
                  </a:lnTo>
                  <a:close/>
                </a:path>
                <a:path w="92709" h="838835" extrusionOk="0">
                  <a:moveTo>
                    <a:pt x="46237" y="0"/>
                  </a:moveTo>
                  <a:lnTo>
                    <a:pt x="0" y="73980"/>
                  </a:lnTo>
                  <a:lnTo>
                    <a:pt x="1808" y="81814"/>
                  </a:lnTo>
                  <a:lnTo>
                    <a:pt x="13703" y="89249"/>
                  </a:lnTo>
                  <a:lnTo>
                    <a:pt x="21539" y="87442"/>
                  </a:lnTo>
                  <a:lnTo>
                    <a:pt x="33537" y="68245"/>
                  </a:lnTo>
                  <a:lnTo>
                    <a:pt x="33537" y="23962"/>
                  </a:lnTo>
                  <a:lnTo>
                    <a:pt x="61213" y="23962"/>
                  </a:lnTo>
                  <a:lnTo>
                    <a:pt x="46237" y="0"/>
                  </a:lnTo>
                  <a:close/>
                </a:path>
                <a:path w="92709" h="838835" extrusionOk="0">
                  <a:moveTo>
                    <a:pt x="61213" y="23962"/>
                  </a:moveTo>
                  <a:lnTo>
                    <a:pt x="58937" y="23962"/>
                  </a:lnTo>
                  <a:lnTo>
                    <a:pt x="58937" y="68245"/>
                  </a:lnTo>
                  <a:lnTo>
                    <a:pt x="70934" y="87442"/>
                  </a:lnTo>
                  <a:lnTo>
                    <a:pt x="78770" y="89249"/>
                  </a:lnTo>
                  <a:lnTo>
                    <a:pt x="90665" y="81814"/>
                  </a:lnTo>
                  <a:lnTo>
                    <a:pt x="92474" y="73980"/>
                  </a:lnTo>
                  <a:lnTo>
                    <a:pt x="61213" y="23962"/>
                  </a:lnTo>
                  <a:close/>
                </a:path>
                <a:path w="92709" h="838835" extrusionOk="0">
                  <a:moveTo>
                    <a:pt x="58937" y="30693"/>
                  </a:moveTo>
                  <a:lnTo>
                    <a:pt x="57006" y="30693"/>
                  </a:lnTo>
                  <a:lnTo>
                    <a:pt x="46237" y="47924"/>
                  </a:lnTo>
                  <a:lnTo>
                    <a:pt x="58937" y="68245"/>
                  </a:lnTo>
                  <a:lnTo>
                    <a:pt x="58937" y="30693"/>
                  </a:lnTo>
                  <a:close/>
                </a:path>
                <a:path w="92709" h="838835" extrusionOk="0">
                  <a:moveTo>
                    <a:pt x="58937" y="23962"/>
                  </a:moveTo>
                  <a:lnTo>
                    <a:pt x="33537" y="23962"/>
                  </a:lnTo>
                  <a:lnTo>
                    <a:pt x="33537" y="68245"/>
                  </a:lnTo>
                  <a:lnTo>
                    <a:pt x="46237" y="47924"/>
                  </a:lnTo>
                  <a:lnTo>
                    <a:pt x="35467" y="30693"/>
                  </a:lnTo>
                  <a:lnTo>
                    <a:pt x="58937" y="30693"/>
                  </a:lnTo>
                  <a:lnTo>
                    <a:pt x="58937" y="23962"/>
                  </a:lnTo>
                  <a:close/>
                </a:path>
                <a:path w="92709" h="838835" extrusionOk="0">
                  <a:moveTo>
                    <a:pt x="57006" y="30693"/>
                  </a:moveTo>
                  <a:lnTo>
                    <a:pt x="35467" y="30693"/>
                  </a:lnTo>
                  <a:lnTo>
                    <a:pt x="46237" y="47924"/>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g1fc2ea94b88_0_358"/>
            <p:cNvSpPr/>
            <p:nvPr/>
          </p:nvSpPr>
          <p:spPr>
            <a:xfrm>
              <a:off x="863985" y="2928364"/>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9" name="Google Shape;359;g1fc2ea94b88_0_358"/>
          <p:cNvSpPr txBox="1"/>
          <p:nvPr/>
        </p:nvSpPr>
        <p:spPr>
          <a:xfrm>
            <a:off x="801116" y="2185034"/>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p:txBody>
      </p:sp>
      <p:grpSp>
        <p:nvGrpSpPr>
          <p:cNvPr id="360" name="Google Shape;360;g1fc2ea94b88_0_358"/>
          <p:cNvGrpSpPr/>
          <p:nvPr/>
        </p:nvGrpSpPr>
        <p:grpSpPr>
          <a:xfrm>
            <a:off x="1010549" y="2667658"/>
            <a:ext cx="842010" cy="69533"/>
            <a:chOff x="1010549" y="3556877"/>
            <a:chExt cx="842010" cy="92710"/>
          </a:xfrm>
        </p:grpSpPr>
        <p:sp>
          <p:nvSpPr>
            <p:cNvPr id="361" name="Google Shape;361;g1fc2ea94b88_0_358"/>
            <p:cNvSpPr/>
            <p:nvPr/>
          </p:nvSpPr>
          <p:spPr>
            <a:xfrm>
              <a:off x="1010549" y="3556877"/>
              <a:ext cx="842010" cy="92710"/>
            </a:xfrm>
            <a:custGeom>
              <a:avLst/>
              <a:gdLst/>
              <a:ahLst/>
              <a:cxnLst/>
              <a:rect l="l" t="t" r="r" b="b"/>
              <a:pathLst>
                <a:path w="842010" h="92710" extrusionOk="0">
                  <a:moveTo>
                    <a:pt x="73979" y="1"/>
                  </a:moveTo>
                  <a:lnTo>
                    <a:pt x="0" y="46238"/>
                  </a:lnTo>
                  <a:lnTo>
                    <a:pt x="73979" y="92475"/>
                  </a:lnTo>
                  <a:lnTo>
                    <a:pt x="81815" y="90666"/>
                  </a:lnTo>
                  <a:lnTo>
                    <a:pt x="89249" y="78770"/>
                  </a:lnTo>
                  <a:lnTo>
                    <a:pt x="87441" y="70935"/>
                  </a:lnTo>
                  <a:lnTo>
                    <a:pt x="68244" y="58938"/>
                  </a:lnTo>
                  <a:lnTo>
                    <a:pt x="23961" y="58938"/>
                  </a:lnTo>
                  <a:lnTo>
                    <a:pt x="23961" y="33538"/>
                  </a:lnTo>
                  <a:lnTo>
                    <a:pt x="68246" y="33536"/>
                  </a:lnTo>
                  <a:lnTo>
                    <a:pt x="87441" y="21539"/>
                  </a:lnTo>
                  <a:lnTo>
                    <a:pt x="89248" y="13704"/>
                  </a:lnTo>
                  <a:lnTo>
                    <a:pt x="81808" y="1808"/>
                  </a:lnTo>
                  <a:lnTo>
                    <a:pt x="73979" y="1"/>
                  </a:lnTo>
                  <a:close/>
                </a:path>
                <a:path w="842010" h="92710" extrusionOk="0">
                  <a:moveTo>
                    <a:pt x="821100" y="33536"/>
                  </a:moveTo>
                  <a:lnTo>
                    <a:pt x="817459" y="33536"/>
                  </a:lnTo>
                  <a:lnTo>
                    <a:pt x="817459" y="58936"/>
                  </a:lnTo>
                  <a:lnTo>
                    <a:pt x="773175" y="58938"/>
                  </a:lnTo>
                  <a:lnTo>
                    <a:pt x="753979" y="70935"/>
                  </a:lnTo>
                  <a:lnTo>
                    <a:pt x="752171" y="78771"/>
                  </a:lnTo>
                  <a:lnTo>
                    <a:pt x="759612" y="90667"/>
                  </a:lnTo>
                  <a:lnTo>
                    <a:pt x="767441" y="92475"/>
                  </a:lnTo>
                  <a:lnTo>
                    <a:pt x="841420" y="46236"/>
                  </a:lnTo>
                  <a:lnTo>
                    <a:pt x="821100" y="33536"/>
                  </a:lnTo>
                  <a:close/>
                </a:path>
                <a:path w="842010" h="92710" extrusionOk="0">
                  <a:moveTo>
                    <a:pt x="68244" y="33538"/>
                  </a:moveTo>
                  <a:lnTo>
                    <a:pt x="23961" y="33538"/>
                  </a:lnTo>
                  <a:lnTo>
                    <a:pt x="23961" y="58938"/>
                  </a:lnTo>
                  <a:lnTo>
                    <a:pt x="68244" y="58938"/>
                  </a:lnTo>
                  <a:lnTo>
                    <a:pt x="65156" y="57007"/>
                  </a:lnTo>
                  <a:lnTo>
                    <a:pt x="30693" y="57007"/>
                  </a:lnTo>
                  <a:lnTo>
                    <a:pt x="30693" y="35468"/>
                  </a:lnTo>
                  <a:lnTo>
                    <a:pt x="65156" y="35468"/>
                  </a:lnTo>
                  <a:lnTo>
                    <a:pt x="68244" y="33538"/>
                  </a:lnTo>
                  <a:close/>
                </a:path>
                <a:path w="842010" h="92710" extrusionOk="0">
                  <a:moveTo>
                    <a:pt x="68244" y="58938"/>
                  </a:moveTo>
                  <a:lnTo>
                    <a:pt x="23961" y="58938"/>
                  </a:lnTo>
                  <a:lnTo>
                    <a:pt x="68244" y="58938"/>
                  </a:lnTo>
                  <a:close/>
                </a:path>
                <a:path w="842010" h="92710" extrusionOk="0">
                  <a:moveTo>
                    <a:pt x="773175" y="33536"/>
                  </a:moveTo>
                  <a:lnTo>
                    <a:pt x="68244" y="33538"/>
                  </a:lnTo>
                  <a:lnTo>
                    <a:pt x="47924" y="46238"/>
                  </a:lnTo>
                  <a:lnTo>
                    <a:pt x="68244" y="58938"/>
                  </a:lnTo>
                  <a:lnTo>
                    <a:pt x="773177" y="58936"/>
                  </a:lnTo>
                  <a:lnTo>
                    <a:pt x="793495" y="46238"/>
                  </a:lnTo>
                  <a:lnTo>
                    <a:pt x="773175" y="33536"/>
                  </a:lnTo>
                  <a:close/>
                </a:path>
                <a:path w="842010" h="92710" extrusionOk="0">
                  <a:moveTo>
                    <a:pt x="793496" y="46237"/>
                  </a:moveTo>
                  <a:lnTo>
                    <a:pt x="773177" y="58936"/>
                  </a:lnTo>
                  <a:lnTo>
                    <a:pt x="817459" y="58936"/>
                  </a:lnTo>
                  <a:lnTo>
                    <a:pt x="817459" y="57006"/>
                  </a:lnTo>
                  <a:lnTo>
                    <a:pt x="810726" y="57006"/>
                  </a:lnTo>
                  <a:lnTo>
                    <a:pt x="793496" y="46237"/>
                  </a:lnTo>
                  <a:close/>
                </a:path>
                <a:path w="842010" h="92710" extrusionOk="0">
                  <a:moveTo>
                    <a:pt x="30693" y="35468"/>
                  </a:moveTo>
                  <a:lnTo>
                    <a:pt x="30693" y="57007"/>
                  </a:lnTo>
                  <a:lnTo>
                    <a:pt x="47924" y="46238"/>
                  </a:lnTo>
                  <a:lnTo>
                    <a:pt x="30693" y="35468"/>
                  </a:lnTo>
                  <a:close/>
                </a:path>
                <a:path w="842010" h="92710" extrusionOk="0">
                  <a:moveTo>
                    <a:pt x="47924" y="46238"/>
                  </a:moveTo>
                  <a:lnTo>
                    <a:pt x="30693" y="57007"/>
                  </a:lnTo>
                  <a:lnTo>
                    <a:pt x="65156" y="57007"/>
                  </a:lnTo>
                  <a:lnTo>
                    <a:pt x="47924" y="46238"/>
                  </a:lnTo>
                  <a:close/>
                </a:path>
                <a:path w="842010" h="92710" extrusionOk="0">
                  <a:moveTo>
                    <a:pt x="810726" y="35468"/>
                  </a:moveTo>
                  <a:lnTo>
                    <a:pt x="793497" y="46236"/>
                  </a:lnTo>
                  <a:lnTo>
                    <a:pt x="810726" y="57006"/>
                  </a:lnTo>
                  <a:lnTo>
                    <a:pt x="810726" y="35468"/>
                  </a:lnTo>
                  <a:close/>
                </a:path>
                <a:path w="842010" h="92710" extrusionOk="0">
                  <a:moveTo>
                    <a:pt x="817459" y="35468"/>
                  </a:moveTo>
                  <a:lnTo>
                    <a:pt x="810726" y="35468"/>
                  </a:lnTo>
                  <a:lnTo>
                    <a:pt x="810726" y="57006"/>
                  </a:lnTo>
                  <a:lnTo>
                    <a:pt x="817459" y="57006"/>
                  </a:lnTo>
                  <a:lnTo>
                    <a:pt x="817459" y="35468"/>
                  </a:lnTo>
                  <a:close/>
                </a:path>
                <a:path w="842010" h="92710" extrusionOk="0">
                  <a:moveTo>
                    <a:pt x="65156" y="35468"/>
                  </a:moveTo>
                  <a:lnTo>
                    <a:pt x="30693" y="35468"/>
                  </a:lnTo>
                  <a:lnTo>
                    <a:pt x="47926" y="46236"/>
                  </a:lnTo>
                  <a:lnTo>
                    <a:pt x="65156" y="35468"/>
                  </a:lnTo>
                  <a:close/>
                </a:path>
                <a:path w="842010" h="92710" extrusionOk="0">
                  <a:moveTo>
                    <a:pt x="817459" y="33536"/>
                  </a:moveTo>
                  <a:lnTo>
                    <a:pt x="773175" y="33536"/>
                  </a:lnTo>
                  <a:lnTo>
                    <a:pt x="793497" y="46236"/>
                  </a:lnTo>
                  <a:lnTo>
                    <a:pt x="810726" y="35468"/>
                  </a:lnTo>
                  <a:lnTo>
                    <a:pt x="817459" y="35468"/>
                  </a:lnTo>
                  <a:lnTo>
                    <a:pt x="817459" y="33536"/>
                  </a:lnTo>
                  <a:close/>
                </a:path>
                <a:path w="842010" h="92710" extrusionOk="0">
                  <a:moveTo>
                    <a:pt x="767441" y="0"/>
                  </a:moveTo>
                  <a:lnTo>
                    <a:pt x="759604" y="1809"/>
                  </a:lnTo>
                  <a:lnTo>
                    <a:pt x="752171" y="13705"/>
                  </a:lnTo>
                  <a:lnTo>
                    <a:pt x="753981" y="21540"/>
                  </a:lnTo>
                  <a:lnTo>
                    <a:pt x="773175" y="33536"/>
                  </a:lnTo>
                  <a:lnTo>
                    <a:pt x="821100" y="33536"/>
                  </a:lnTo>
                  <a:lnTo>
                    <a:pt x="76744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g1fc2ea94b88_0_358"/>
            <p:cNvSpPr/>
            <p:nvPr/>
          </p:nvSpPr>
          <p:spPr>
            <a:xfrm>
              <a:off x="1248379" y="3580255"/>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3" name="Google Shape;363;g1fc2ea94b88_0_358"/>
          <p:cNvSpPr txBox="1"/>
          <p:nvPr/>
        </p:nvSpPr>
        <p:spPr>
          <a:xfrm>
            <a:off x="1342359" y="2598800"/>
            <a:ext cx="178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grpSp>
        <p:nvGrpSpPr>
          <p:cNvPr id="364" name="Google Shape;364;g1fc2ea94b88_0_358"/>
          <p:cNvGrpSpPr/>
          <p:nvPr/>
        </p:nvGrpSpPr>
        <p:grpSpPr>
          <a:xfrm>
            <a:off x="928020" y="1703784"/>
            <a:ext cx="1304990" cy="909684"/>
            <a:chOff x="928020" y="2271712"/>
            <a:chExt cx="1304990" cy="1212912"/>
          </a:xfrm>
        </p:grpSpPr>
        <p:sp>
          <p:nvSpPr>
            <p:cNvPr id="365" name="Google Shape;365;g1fc2ea94b88_0_358"/>
            <p:cNvSpPr/>
            <p:nvPr/>
          </p:nvSpPr>
          <p:spPr>
            <a:xfrm>
              <a:off x="928020" y="2271712"/>
              <a:ext cx="381634" cy="361950"/>
            </a:xfrm>
            <a:custGeom>
              <a:avLst/>
              <a:gdLst/>
              <a:ahLst/>
              <a:cxnLst/>
              <a:rect l="l" t="t" r="r" b="b"/>
              <a:pathLst>
                <a:path w="381634" h="361950" extrusionOk="0">
                  <a:moveTo>
                    <a:pt x="28792" y="272901"/>
                  </a:moveTo>
                  <a:lnTo>
                    <a:pt x="21862" y="276980"/>
                  </a:lnTo>
                  <a:lnTo>
                    <a:pt x="0" y="361436"/>
                  </a:lnTo>
                  <a:lnTo>
                    <a:pt x="35832" y="354162"/>
                  </a:lnTo>
                  <a:lnTo>
                    <a:pt x="26126" y="354162"/>
                  </a:lnTo>
                  <a:lnTo>
                    <a:pt x="8648" y="335732"/>
                  </a:lnTo>
                  <a:lnTo>
                    <a:pt x="40779" y="305261"/>
                  </a:lnTo>
                  <a:lnTo>
                    <a:pt x="46452" y="283345"/>
                  </a:lnTo>
                  <a:lnTo>
                    <a:pt x="42372" y="276416"/>
                  </a:lnTo>
                  <a:lnTo>
                    <a:pt x="28792" y="272901"/>
                  </a:lnTo>
                  <a:close/>
                </a:path>
                <a:path w="381634" h="361950" extrusionOk="0">
                  <a:moveTo>
                    <a:pt x="40779" y="305261"/>
                  </a:moveTo>
                  <a:lnTo>
                    <a:pt x="8648" y="335732"/>
                  </a:lnTo>
                  <a:lnTo>
                    <a:pt x="26126" y="354162"/>
                  </a:lnTo>
                  <a:lnTo>
                    <a:pt x="32486" y="348131"/>
                  </a:lnTo>
                  <a:lnTo>
                    <a:pt x="29681" y="348131"/>
                  </a:lnTo>
                  <a:lnTo>
                    <a:pt x="14860" y="332502"/>
                  </a:lnTo>
                  <a:lnTo>
                    <a:pt x="34774" y="328459"/>
                  </a:lnTo>
                  <a:lnTo>
                    <a:pt x="40779" y="305261"/>
                  </a:lnTo>
                  <a:close/>
                </a:path>
                <a:path w="381634" h="361950" extrusionOk="0">
                  <a:moveTo>
                    <a:pt x="80442" y="319187"/>
                  </a:moveTo>
                  <a:lnTo>
                    <a:pt x="58256" y="323692"/>
                  </a:lnTo>
                  <a:lnTo>
                    <a:pt x="26126" y="354162"/>
                  </a:lnTo>
                  <a:lnTo>
                    <a:pt x="35832" y="354162"/>
                  </a:lnTo>
                  <a:lnTo>
                    <a:pt x="85495" y="344079"/>
                  </a:lnTo>
                  <a:lnTo>
                    <a:pt x="89936" y="337376"/>
                  </a:lnTo>
                  <a:lnTo>
                    <a:pt x="87145" y="323629"/>
                  </a:lnTo>
                  <a:lnTo>
                    <a:pt x="80442" y="319187"/>
                  </a:lnTo>
                  <a:close/>
                </a:path>
                <a:path w="381634" h="361950" extrusionOk="0">
                  <a:moveTo>
                    <a:pt x="34774" y="328459"/>
                  </a:moveTo>
                  <a:lnTo>
                    <a:pt x="14860" y="332502"/>
                  </a:lnTo>
                  <a:lnTo>
                    <a:pt x="29681" y="348131"/>
                  </a:lnTo>
                  <a:lnTo>
                    <a:pt x="34774" y="328459"/>
                  </a:lnTo>
                  <a:close/>
                </a:path>
                <a:path w="381634" h="361950" extrusionOk="0">
                  <a:moveTo>
                    <a:pt x="58256" y="323692"/>
                  </a:moveTo>
                  <a:lnTo>
                    <a:pt x="34774" y="328459"/>
                  </a:lnTo>
                  <a:lnTo>
                    <a:pt x="29681" y="348131"/>
                  </a:lnTo>
                  <a:lnTo>
                    <a:pt x="32486" y="348131"/>
                  </a:lnTo>
                  <a:lnTo>
                    <a:pt x="58256" y="323692"/>
                  </a:lnTo>
                  <a:close/>
                </a:path>
                <a:path w="381634" h="361950" extrusionOk="0">
                  <a:moveTo>
                    <a:pt x="346351" y="32978"/>
                  </a:moveTo>
                  <a:lnTo>
                    <a:pt x="322867" y="37745"/>
                  </a:lnTo>
                  <a:lnTo>
                    <a:pt x="40779" y="305261"/>
                  </a:lnTo>
                  <a:lnTo>
                    <a:pt x="34774" y="328459"/>
                  </a:lnTo>
                  <a:lnTo>
                    <a:pt x="58256" y="323692"/>
                  </a:lnTo>
                  <a:lnTo>
                    <a:pt x="340346" y="56174"/>
                  </a:lnTo>
                  <a:lnTo>
                    <a:pt x="346351" y="32978"/>
                  </a:lnTo>
                  <a:close/>
                </a:path>
                <a:path w="381634" h="361950" extrusionOk="0">
                  <a:moveTo>
                    <a:pt x="379242" y="7273"/>
                  </a:moveTo>
                  <a:lnTo>
                    <a:pt x="354999" y="7273"/>
                  </a:lnTo>
                  <a:lnTo>
                    <a:pt x="372477" y="25703"/>
                  </a:lnTo>
                  <a:lnTo>
                    <a:pt x="340346" y="56174"/>
                  </a:lnTo>
                  <a:lnTo>
                    <a:pt x="334672" y="78091"/>
                  </a:lnTo>
                  <a:lnTo>
                    <a:pt x="338752" y="85020"/>
                  </a:lnTo>
                  <a:lnTo>
                    <a:pt x="352332" y="88535"/>
                  </a:lnTo>
                  <a:lnTo>
                    <a:pt x="359261" y="84456"/>
                  </a:lnTo>
                  <a:lnTo>
                    <a:pt x="379242" y="7273"/>
                  </a:lnTo>
                  <a:close/>
                </a:path>
                <a:path w="381634" h="361950" extrusionOk="0">
                  <a:moveTo>
                    <a:pt x="360720" y="13305"/>
                  </a:moveTo>
                  <a:lnTo>
                    <a:pt x="351443" y="13305"/>
                  </a:lnTo>
                  <a:lnTo>
                    <a:pt x="366264" y="28935"/>
                  </a:lnTo>
                  <a:lnTo>
                    <a:pt x="346351" y="32978"/>
                  </a:lnTo>
                  <a:lnTo>
                    <a:pt x="340346" y="56174"/>
                  </a:lnTo>
                  <a:lnTo>
                    <a:pt x="372477" y="25703"/>
                  </a:lnTo>
                  <a:lnTo>
                    <a:pt x="360720" y="13305"/>
                  </a:lnTo>
                  <a:close/>
                </a:path>
                <a:path w="381634" h="361950" extrusionOk="0">
                  <a:moveTo>
                    <a:pt x="381124" y="0"/>
                  </a:moveTo>
                  <a:lnTo>
                    <a:pt x="295629" y="17357"/>
                  </a:lnTo>
                  <a:lnTo>
                    <a:pt x="291188" y="24060"/>
                  </a:lnTo>
                  <a:lnTo>
                    <a:pt x="293979" y="37807"/>
                  </a:lnTo>
                  <a:lnTo>
                    <a:pt x="300682" y="42249"/>
                  </a:lnTo>
                  <a:lnTo>
                    <a:pt x="322867" y="37745"/>
                  </a:lnTo>
                  <a:lnTo>
                    <a:pt x="354999" y="7273"/>
                  </a:lnTo>
                  <a:lnTo>
                    <a:pt x="379242" y="7273"/>
                  </a:lnTo>
                  <a:lnTo>
                    <a:pt x="381124" y="0"/>
                  </a:lnTo>
                  <a:close/>
                </a:path>
                <a:path w="381634" h="361950" extrusionOk="0">
                  <a:moveTo>
                    <a:pt x="354999" y="7273"/>
                  </a:moveTo>
                  <a:lnTo>
                    <a:pt x="322867" y="37745"/>
                  </a:lnTo>
                  <a:lnTo>
                    <a:pt x="346351" y="32978"/>
                  </a:lnTo>
                  <a:lnTo>
                    <a:pt x="351443" y="13305"/>
                  </a:lnTo>
                  <a:lnTo>
                    <a:pt x="360720" y="13305"/>
                  </a:lnTo>
                  <a:lnTo>
                    <a:pt x="354999" y="7273"/>
                  </a:lnTo>
                  <a:close/>
                </a:path>
                <a:path w="381634" h="361950" extrusionOk="0">
                  <a:moveTo>
                    <a:pt x="351443" y="13305"/>
                  </a:moveTo>
                  <a:lnTo>
                    <a:pt x="346351" y="32978"/>
                  </a:lnTo>
                  <a:lnTo>
                    <a:pt x="366264" y="28935"/>
                  </a:lnTo>
                  <a:lnTo>
                    <a:pt x="351443" y="1330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g1fc2ea94b88_0_358"/>
            <p:cNvSpPr/>
            <p:nvPr/>
          </p:nvSpPr>
          <p:spPr>
            <a:xfrm>
              <a:off x="1391627" y="2285110"/>
              <a:ext cx="841375" cy="838200"/>
            </a:xfrm>
            <a:custGeom>
              <a:avLst/>
              <a:gdLst/>
              <a:ahLst/>
              <a:cxnLst/>
              <a:rect l="l" t="t" r="r" b="b"/>
              <a:pathLst>
                <a:path w="841375" h="838200" extrusionOk="0">
                  <a:moveTo>
                    <a:pt x="841248" y="0"/>
                  </a:moveTo>
                  <a:lnTo>
                    <a:pt x="0" y="0"/>
                  </a:lnTo>
                  <a:lnTo>
                    <a:pt x="0" y="361315"/>
                  </a:lnTo>
                  <a:lnTo>
                    <a:pt x="0" y="838200"/>
                  </a:lnTo>
                  <a:lnTo>
                    <a:pt x="841248" y="838200"/>
                  </a:lnTo>
                  <a:lnTo>
                    <a:pt x="841248" y="361315"/>
                  </a:lnTo>
                  <a:lnTo>
                    <a:pt x="841248" y="0"/>
                  </a:lnTo>
                  <a:close/>
                </a:path>
              </a:pathLst>
            </a:custGeom>
            <a:solidFill>
              <a:srgbClr val="C3D6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g1fc2ea94b88_0_358"/>
            <p:cNvSpPr/>
            <p:nvPr/>
          </p:nvSpPr>
          <p:spPr>
            <a:xfrm>
              <a:off x="1391635" y="2285107"/>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g1fc2ea94b88_0_358"/>
            <p:cNvSpPr/>
            <p:nvPr/>
          </p:nvSpPr>
          <p:spPr>
            <a:xfrm>
              <a:off x="1086827" y="2579179"/>
              <a:ext cx="841375" cy="838200"/>
            </a:xfrm>
            <a:custGeom>
              <a:avLst/>
              <a:gdLst/>
              <a:ahLst/>
              <a:cxnLst/>
              <a:rect l="l" t="t" r="r" b="b"/>
              <a:pathLst>
                <a:path w="841375" h="838200" extrusionOk="0">
                  <a:moveTo>
                    <a:pt x="841248" y="0"/>
                  </a:moveTo>
                  <a:lnTo>
                    <a:pt x="0" y="0"/>
                  </a:lnTo>
                  <a:lnTo>
                    <a:pt x="0" y="67246"/>
                  </a:lnTo>
                  <a:lnTo>
                    <a:pt x="0" y="838200"/>
                  </a:lnTo>
                  <a:lnTo>
                    <a:pt x="841248" y="838200"/>
                  </a:lnTo>
                  <a:lnTo>
                    <a:pt x="841248" y="67246"/>
                  </a:lnTo>
                  <a:lnTo>
                    <a:pt x="841248" y="0"/>
                  </a:lnTo>
                  <a:close/>
                </a:path>
              </a:pathLst>
            </a:custGeom>
            <a:solidFill>
              <a:srgbClr val="D7E4BD">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g1fc2ea94b88_0_358"/>
            <p:cNvSpPr/>
            <p:nvPr/>
          </p:nvSpPr>
          <p:spPr>
            <a:xfrm>
              <a:off x="1086835" y="2579169"/>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g1fc2ea94b88_0_358"/>
            <p:cNvSpPr/>
            <p:nvPr/>
          </p:nvSpPr>
          <p:spPr>
            <a:xfrm>
              <a:off x="1010635" y="2646424"/>
              <a:ext cx="841375" cy="838200"/>
            </a:xfrm>
            <a:custGeom>
              <a:avLst/>
              <a:gdLst/>
              <a:ahLst/>
              <a:cxnLst/>
              <a:rect l="l" t="t" r="r" b="b"/>
              <a:pathLst>
                <a:path w="841375" h="838200" extrusionOk="0">
                  <a:moveTo>
                    <a:pt x="841247" y="0"/>
                  </a:moveTo>
                  <a:lnTo>
                    <a:pt x="0" y="0"/>
                  </a:lnTo>
                  <a:lnTo>
                    <a:pt x="0" y="838200"/>
                  </a:lnTo>
                  <a:lnTo>
                    <a:pt x="841247" y="838200"/>
                  </a:lnTo>
                  <a:lnTo>
                    <a:pt x="841247" y="0"/>
                  </a:lnTo>
                  <a:close/>
                </a:path>
              </a:pathLst>
            </a:custGeom>
            <a:solidFill>
              <a:srgbClr val="EBF1DE">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g1fc2ea94b88_0_358"/>
            <p:cNvSpPr/>
            <p:nvPr/>
          </p:nvSpPr>
          <p:spPr>
            <a:xfrm>
              <a:off x="1010635" y="2646424"/>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g1fc2ea94b88_0_358"/>
            <p:cNvSpPr/>
            <p:nvPr/>
          </p:nvSpPr>
          <p:spPr>
            <a:xfrm>
              <a:off x="1021482" y="2340594"/>
              <a:ext cx="200659" cy="194310"/>
            </a:xfrm>
            <a:custGeom>
              <a:avLst/>
              <a:gdLst/>
              <a:ahLst/>
              <a:cxnLst/>
              <a:rect l="l" t="t" r="r" b="b"/>
              <a:pathLst>
                <a:path w="200659" h="194310" extrusionOk="0">
                  <a:moveTo>
                    <a:pt x="138984" y="0"/>
                  </a:moveTo>
                  <a:lnTo>
                    <a:pt x="0" y="125475"/>
                  </a:lnTo>
                  <a:lnTo>
                    <a:pt x="61643" y="193755"/>
                  </a:lnTo>
                  <a:lnTo>
                    <a:pt x="200627" y="68279"/>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3" name="Google Shape;373;g1fc2ea94b88_0_358"/>
          <p:cNvSpPr txBox="1"/>
          <p:nvPr/>
        </p:nvSpPr>
        <p:spPr>
          <a:xfrm>
            <a:off x="1069946" y="2272664"/>
            <a:ext cx="2235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800" b="1">
                <a:solidFill>
                  <a:schemeClr val="dk1"/>
                </a:solidFill>
                <a:latin typeface="Arial"/>
                <a:ea typeface="Arial"/>
                <a:cs typeface="Arial"/>
                <a:sym typeface="Arial"/>
              </a:rPr>
              <a:t>1</a:t>
            </a:r>
            <a:endParaRPr sz="2800">
              <a:solidFill>
                <a:schemeClr val="dk1"/>
              </a:solidFill>
              <a:latin typeface="Arial"/>
              <a:ea typeface="Arial"/>
              <a:cs typeface="Arial"/>
              <a:sym typeface="Arial"/>
            </a:endParaRPr>
          </a:p>
        </p:txBody>
      </p:sp>
      <p:grpSp>
        <p:nvGrpSpPr>
          <p:cNvPr id="374" name="Google Shape;374;g1fc2ea94b88_0_358"/>
          <p:cNvGrpSpPr/>
          <p:nvPr/>
        </p:nvGrpSpPr>
        <p:grpSpPr>
          <a:xfrm>
            <a:off x="840607" y="3702973"/>
            <a:ext cx="92709" cy="629126"/>
            <a:chOff x="840607" y="4937297"/>
            <a:chExt cx="92709" cy="838835"/>
          </a:xfrm>
        </p:grpSpPr>
        <p:sp>
          <p:nvSpPr>
            <p:cNvPr id="375" name="Google Shape;375;g1fc2ea94b88_0_358"/>
            <p:cNvSpPr/>
            <p:nvPr/>
          </p:nvSpPr>
          <p:spPr>
            <a:xfrm>
              <a:off x="840607" y="4937297"/>
              <a:ext cx="92709" cy="838835"/>
            </a:xfrm>
            <a:custGeom>
              <a:avLst/>
              <a:gdLst/>
              <a:ahLst/>
              <a:cxnLst/>
              <a:rect l="l" t="t" r="r" b="b"/>
              <a:pathLst>
                <a:path w="92709" h="838835" extrusionOk="0">
                  <a:moveTo>
                    <a:pt x="13704" y="749123"/>
                  </a:moveTo>
                  <a:lnTo>
                    <a:pt x="1808" y="756558"/>
                  </a:lnTo>
                  <a:lnTo>
                    <a:pt x="0" y="764392"/>
                  </a:lnTo>
                  <a:lnTo>
                    <a:pt x="46237" y="838372"/>
                  </a:lnTo>
                  <a:lnTo>
                    <a:pt x="61213" y="814411"/>
                  </a:lnTo>
                  <a:lnTo>
                    <a:pt x="33537" y="814411"/>
                  </a:lnTo>
                  <a:lnTo>
                    <a:pt x="33537" y="770127"/>
                  </a:lnTo>
                  <a:lnTo>
                    <a:pt x="21539" y="750930"/>
                  </a:lnTo>
                  <a:lnTo>
                    <a:pt x="13704" y="749123"/>
                  </a:lnTo>
                  <a:close/>
                </a:path>
                <a:path w="92709" h="838835" extrusionOk="0">
                  <a:moveTo>
                    <a:pt x="33537" y="770127"/>
                  </a:moveTo>
                  <a:lnTo>
                    <a:pt x="33537" y="814411"/>
                  </a:lnTo>
                  <a:lnTo>
                    <a:pt x="58937" y="814411"/>
                  </a:lnTo>
                  <a:lnTo>
                    <a:pt x="58937" y="807679"/>
                  </a:lnTo>
                  <a:lnTo>
                    <a:pt x="35468" y="807679"/>
                  </a:lnTo>
                  <a:lnTo>
                    <a:pt x="46237" y="790447"/>
                  </a:lnTo>
                  <a:lnTo>
                    <a:pt x="33537" y="770127"/>
                  </a:lnTo>
                  <a:close/>
                </a:path>
                <a:path w="92709" h="838835" extrusionOk="0">
                  <a:moveTo>
                    <a:pt x="78770" y="749123"/>
                  </a:moveTo>
                  <a:lnTo>
                    <a:pt x="70935" y="750930"/>
                  </a:lnTo>
                  <a:lnTo>
                    <a:pt x="58937" y="770127"/>
                  </a:lnTo>
                  <a:lnTo>
                    <a:pt x="58937" y="814411"/>
                  </a:lnTo>
                  <a:lnTo>
                    <a:pt x="61213" y="814411"/>
                  </a:lnTo>
                  <a:lnTo>
                    <a:pt x="92474" y="764392"/>
                  </a:lnTo>
                  <a:lnTo>
                    <a:pt x="90666" y="756558"/>
                  </a:lnTo>
                  <a:lnTo>
                    <a:pt x="78770" y="749123"/>
                  </a:lnTo>
                  <a:close/>
                </a:path>
                <a:path w="92709" h="838835" extrusionOk="0">
                  <a:moveTo>
                    <a:pt x="46237" y="790447"/>
                  </a:moveTo>
                  <a:lnTo>
                    <a:pt x="35468" y="807679"/>
                  </a:lnTo>
                  <a:lnTo>
                    <a:pt x="57007" y="807679"/>
                  </a:lnTo>
                  <a:lnTo>
                    <a:pt x="46237" y="790447"/>
                  </a:lnTo>
                  <a:close/>
                </a:path>
                <a:path w="92709" h="838835" extrusionOk="0">
                  <a:moveTo>
                    <a:pt x="58937" y="770127"/>
                  </a:moveTo>
                  <a:lnTo>
                    <a:pt x="46237" y="790447"/>
                  </a:lnTo>
                  <a:lnTo>
                    <a:pt x="57007" y="807679"/>
                  </a:lnTo>
                  <a:lnTo>
                    <a:pt x="58937" y="807679"/>
                  </a:lnTo>
                  <a:lnTo>
                    <a:pt x="58937" y="770127"/>
                  </a:lnTo>
                  <a:close/>
                </a:path>
                <a:path w="92709" h="838835" extrusionOk="0">
                  <a:moveTo>
                    <a:pt x="46237" y="47924"/>
                  </a:moveTo>
                  <a:lnTo>
                    <a:pt x="33537" y="68244"/>
                  </a:lnTo>
                  <a:lnTo>
                    <a:pt x="33537" y="770127"/>
                  </a:lnTo>
                  <a:lnTo>
                    <a:pt x="46237" y="790447"/>
                  </a:lnTo>
                  <a:lnTo>
                    <a:pt x="58937" y="770127"/>
                  </a:lnTo>
                  <a:lnTo>
                    <a:pt x="58937" y="68244"/>
                  </a:lnTo>
                  <a:lnTo>
                    <a:pt x="46237" y="47924"/>
                  </a:lnTo>
                  <a:close/>
                </a:path>
                <a:path w="92709" h="838835" extrusionOk="0">
                  <a:moveTo>
                    <a:pt x="46237" y="0"/>
                  </a:moveTo>
                  <a:lnTo>
                    <a:pt x="0" y="73978"/>
                  </a:lnTo>
                  <a:lnTo>
                    <a:pt x="1808" y="81814"/>
                  </a:lnTo>
                  <a:lnTo>
                    <a:pt x="13703" y="89249"/>
                  </a:lnTo>
                  <a:lnTo>
                    <a:pt x="21539" y="87440"/>
                  </a:lnTo>
                  <a:lnTo>
                    <a:pt x="33537" y="68244"/>
                  </a:lnTo>
                  <a:lnTo>
                    <a:pt x="33537" y="23961"/>
                  </a:lnTo>
                  <a:lnTo>
                    <a:pt x="61212" y="23961"/>
                  </a:lnTo>
                  <a:lnTo>
                    <a:pt x="46237" y="0"/>
                  </a:lnTo>
                  <a:close/>
                </a:path>
                <a:path w="92709" h="838835" extrusionOk="0">
                  <a:moveTo>
                    <a:pt x="61212" y="23961"/>
                  </a:moveTo>
                  <a:lnTo>
                    <a:pt x="58937" y="23961"/>
                  </a:lnTo>
                  <a:lnTo>
                    <a:pt x="58937" y="68244"/>
                  </a:lnTo>
                  <a:lnTo>
                    <a:pt x="70934" y="87440"/>
                  </a:lnTo>
                  <a:lnTo>
                    <a:pt x="78770" y="89249"/>
                  </a:lnTo>
                  <a:lnTo>
                    <a:pt x="90665" y="81814"/>
                  </a:lnTo>
                  <a:lnTo>
                    <a:pt x="92474" y="73978"/>
                  </a:lnTo>
                  <a:lnTo>
                    <a:pt x="61212" y="23961"/>
                  </a:lnTo>
                  <a:close/>
                </a:path>
                <a:path w="92709" h="838835" extrusionOk="0">
                  <a:moveTo>
                    <a:pt x="58937" y="30693"/>
                  </a:moveTo>
                  <a:lnTo>
                    <a:pt x="57006" y="30693"/>
                  </a:lnTo>
                  <a:lnTo>
                    <a:pt x="46237" y="47924"/>
                  </a:lnTo>
                  <a:lnTo>
                    <a:pt x="58937" y="68244"/>
                  </a:lnTo>
                  <a:lnTo>
                    <a:pt x="58937" y="30693"/>
                  </a:lnTo>
                  <a:close/>
                </a:path>
                <a:path w="92709" h="838835" extrusionOk="0">
                  <a:moveTo>
                    <a:pt x="58937" y="23961"/>
                  </a:moveTo>
                  <a:lnTo>
                    <a:pt x="33537" y="23961"/>
                  </a:lnTo>
                  <a:lnTo>
                    <a:pt x="33537" y="68244"/>
                  </a:lnTo>
                  <a:lnTo>
                    <a:pt x="46237" y="47924"/>
                  </a:lnTo>
                  <a:lnTo>
                    <a:pt x="35467" y="30693"/>
                  </a:lnTo>
                  <a:lnTo>
                    <a:pt x="58937" y="30693"/>
                  </a:lnTo>
                  <a:lnTo>
                    <a:pt x="58937" y="23961"/>
                  </a:lnTo>
                  <a:close/>
                </a:path>
                <a:path w="92709" h="838835" extrusionOk="0">
                  <a:moveTo>
                    <a:pt x="57006" y="30693"/>
                  </a:moveTo>
                  <a:lnTo>
                    <a:pt x="35467" y="30693"/>
                  </a:lnTo>
                  <a:lnTo>
                    <a:pt x="46237" y="47924"/>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g1fc2ea94b88_0_358"/>
            <p:cNvSpPr/>
            <p:nvPr/>
          </p:nvSpPr>
          <p:spPr>
            <a:xfrm>
              <a:off x="863985" y="5219324"/>
              <a:ext cx="45719" cy="274320"/>
            </a:xfrm>
            <a:custGeom>
              <a:avLst/>
              <a:gdLst/>
              <a:ahLst/>
              <a:cxnLst/>
              <a:rect l="l" t="t" r="r" b="b"/>
              <a:pathLst>
                <a:path w="45719" h="274320"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77" name="Google Shape;377;g1fc2ea94b88_0_358"/>
          <p:cNvGrpSpPr/>
          <p:nvPr/>
        </p:nvGrpSpPr>
        <p:grpSpPr>
          <a:xfrm>
            <a:off x="1010549" y="4385877"/>
            <a:ext cx="842010" cy="69532"/>
            <a:chOff x="1010549" y="5847836"/>
            <a:chExt cx="842010" cy="92710"/>
          </a:xfrm>
        </p:grpSpPr>
        <p:sp>
          <p:nvSpPr>
            <p:cNvPr id="378" name="Google Shape;378;g1fc2ea94b88_0_358"/>
            <p:cNvSpPr/>
            <p:nvPr/>
          </p:nvSpPr>
          <p:spPr>
            <a:xfrm>
              <a:off x="1010549" y="5847836"/>
              <a:ext cx="842010" cy="92710"/>
            </a:xfrm>
            <a:custGeom>
              <a:avLst/>
              <a:gdLst/>
              <a:ahLst/>
              <a:cxnLst/>
              <a:rect l="l" t="t" r="r" b="b"/>
              <a:pathLst>
                <a:path w="842010" h="92710" extrusionOk="0">
                  <a:moveTo>
                    <a:pt x="73979" y="1"/>
                  </a:moveTo>
                  <a:lnTo>
                    <a:pt x="0" y="46238"/>
                  </a:lnTo>
                  <a:lnTo>
                    <a:pt x="73984" y="92473"/>
                  </a:lnTo>
                  <a:lnTo>
                    <a:pt x="81814" y="90666"/>
                  </a:lnTo>
                  <a:lnTo>
                    <a:pt x="89249" y="78770"/>
                  </a:lnTo>
                  <a:lnTo>
                    <a:pt x="87439" y="70934"/>
                  </a:lnTo>
                  <a:lnTo>
                    <a:pt x="68244" y="58938"/>
                  </a:lnTo>
                  <a:lnTo>
                    <a:pt x="23961" y="58938"/>
                  </a:lnTo>
                  <a:lnTo>
                    <a:pt x="23961" y="33538"/>
                  </a:lnTo>
                  <a:lnTo>
                    <a:pt x="68246" y="33536"/>
                  </a:lnTo>
                  <a:lnTo>
                    <a:pt x="87441" y="21539"/>
                  </a:lnTo>
                  <a:lnTo>
                    <a:pt x="89249" y="13704"/>
                  </a:lnTo>
                  <a:lnTo>
                    <a:pt x="81814" y="1808"/>
                  </a:lnTo>
                  <a:lnTo>
                    <a:pt x="73979" y="1"/>
                  </a:lnTo>
                  <a:close/>
                </a:path>
                <a:path w="842010" h="92710" extrusionOk="0">
                  <a:moveTo>
                    <a:pt x="821100" y="33536"/>
                  </a:moveTo>
                  <a:lnTo>
                    <a:pt x="817459" y="33536"/>
                  </a:lnTo>
                  <a:lnTo>
                    <a:pt x="817459" y="58936"/>
                  </a:lnTo>
                  <a:lnTo>
                    <a:pt x="773173" y="58938"/>
                  </a:lnTo>
                  <a:lnTo>
                    <a:pt x="753979" y="70935"/>
                  </a:lnTo>
                  <a:lnTo>
                    <a:pt x="752170" y="78770"/>
                  </a:lnTo>
                  <a:lnTo>
                    <a:pt x="759606" y="90666"/>
                  </a:lnTo>
                  <a:lnTo>
                    <a:pt x="767441" y="92473"/>
                  </a:lnTo>
                  <a:lnTo>
                    <a:pt x="841420" y="46236"/>
                  </a:lnTo>
                  <a:lnTo>
                    <a:pt x="821100" y="33536"/>
                  </a:lnTo>
                  <a:close/>
                </a:path>
                <a:path w="842010" h="92710" extrusionOk="0">
                  <a:moveTo>
                    <a:pt x="68244" y="33538"/>
                  </a:moveTo>
                  <a:lnTo>
                    <a:pt x="23961" y="33538"/>
                  </a:lnTo>
                  <a:lnTo>
                    <a:pt x="23961" y="58938"/>
                  </a:lnTo>
                  <a:lnTo>
                    <a:pt x="68244" y="58938"/>
                  </a:lnTo>
                  <a:lnTo>
                    <a:pt x="65156" y="57007"/>
                  </a:lnTo>
                  <a:lnTo>
                    <a:pt x="30693" y="57007"/>
                  </a:lnTo>
                  <a:lnTo>
                    <a:pt x="30693" y="35468"/>
                  </a:lnTo>
                  <a:lnTo>
                    <a:pt x="65158" y="35467"/>
                  </a:lnTo>
                  <a:lnTo>
                    <a:pt x="68244" y="33538"/>
                  </a:lnTo>
                  <a:close/>
                </a:path>
                <a:path w="842010" h="92710" extrusionOk="0">
                  <a:moveTo>
                    <a:pt x="68244" y="58938"/>
                  </a:moveTo>
                  <a:lnTo>
                    <a:pt x="23961" y="58938"/>
                  </a:lnTo>
                  <a:lnTo>
                    <a:pt x="68244" y="58938"/>
                  </a:lnTo>
                  <a:close/>
                </a:path>
                <a:path w="842010" h="92710" extrusionOk="0">
                  <a:moveTo>
                    <a:pt x="773175" y="33536"/>
                  </a:moveTo>
                  <a:lnTo>
                    <a:pt x="68244" y="33538"/>
                  </a:lnTo>
                  <a:lnTo>
                    <a:pt x="47924" y="46238"/>
                  </a:lnTo>
                  <a:lnTo>
                    <a:pt x="68244" y="58938"/>
                  </a:lnTo>
                  <a:lnTo>
                    <a:pt x="773175" y="58936"/>
                  </a:lnTo>
                  <a:lnTo>
                    <a:pt x="793495" y="46236"/>
                  </a:lnTo>
                  <a:lnTo>
                    <a:pt x="773175" y="33536"/>
                  </a:lnTo>
                  <a:close/>
                </a:path>
                <a:path w="842010" h="92710" extrusionOk="0">
                  <a:moveTo>
                    <a:pt x="793495" y="46236"/>
                  </a:moveTo>
                  <a:lnTo>
                    <a:pt x="773175" y="58936"/>
                  </a:lnTo>
                  <a:lnTo>
                    <a:pt x="817459" y="58936"/>
                  </a:lnTo>
                  <a:lnTo>
                    <a:pt x="817459" y="57006"/>
                  </a:lnTo>
                  <a:lnTo>
                    <a:pt x="810726" y="57006"/>
                  </a:lnTo>
                  <a:lnTo>
                    <a:pt x="793495" y="46236"/>
                  </a:lnTo>
                  <a:close/>
                </a:path>
                <a:path w="842010" h="92710" extrusionOk="0">
                  <a:moveTo>
                    <a:pt x="30693" y="35468"/>
                  </a:moveTo>
                  <a:lnTo>
                    <a:pt x="30693" y="57007"/>
                  </a:lnTo>
                  <a:lnTo>
                    <a:pt x="47924" y="46238"/>
                  </a:lnTo>
                  <a:lnTo>
                    <a:pt x="30693" y="35468"/>
                  </a:lnTo>
                  <a:close/>
                </a:path>
                <a:path w="842010" h="92710" extrusionOk="0">
                  <a:moveTo>
                    <a:pt x="47924" y="46238"/>
                  </a:moveTo>
                  <a:lnTo>
                    <a:pt x="30693" y="57007"/>
                  </a:lnTo>
                  <a:lnTo>
                    <a:pt x="65156" y="57007"/>
                  </a:lnTo>
                  <a:lnTo>
                    <a:pt x="47924" y="46238"/>
                  </a:lnTo>
                  <a:close/>
                </a:path>
                <a:path w="842010" h="92710" extrusionOk="0">
                  <a:moveTo>
                    <a:pt x="810726" y="35467"/>
                  </a:moveTo>
                  <a:lnTo>
                    <a:pt x="793495" y="46236"/>
                  </a:lnTo>
                  <a:lnTo>
                    <a:pt x="810726" y="57006"/>
                  </a:lnTo>
                  <a:lnTo>
                    <a:pt x="810726" y="35467"/>
                  </a:lnTo>
                  <a:close/>
                </a:path>
                <a:path w="842010" h="92710" extrusionOk="0">
                  <a:moveTo>
                    <a:pt x="817459" y="35467"/>
                  </a:moveTo>
                  <a:lnTo>
                    <a:pt x="810726" y="35467"/>
                  </a:lnTo>
                  <a:lnTo>
                    <a:pt x="810726" y="57006"/>
                  </a:lnTo>
                  <a:lnTo>
                    <a:pt x="817459" y="57006"/>
                  </a:lnTo>
                  <a:lnTo>
                    <a:pt x="817459" y="35467"/>
                  </a:lnTo>
                  <a:close/>
                </a:path>
                <a:path w="842010" h="92710" extrusionOk="0">
                  <a:moveTo>
                    <a:pt x="65156" y="35468"/>
                  </a:moveTo>
                  <a:lnTo>
                    <a:pt x="30693" y="35468"/>
                  </a:lnTo>
                  <a:lnTo>
                    <a:pt x="47926" y="46236"/>
                  </a:lnTo>
                  <a:lnTo>
                    <a:pt x="65156" y="35468"/>
                  </a:lnTo>
                  <a:close/>
                </a:path>
                <a:path w="842010" h="92710" extrusionOk="0">
                  <a:moveTo>
                    <a:pt x="817459" y="33536"/>
                  </a:moveTo>
                  <a:lnTo>
                    <a:pt x="773175" y="33536"/>
                  </a:lnTo>
                  <a:lnTo>
                    <a:pt x="793495" y="46236"/>
                  </a:lnTo>
                  <a:lnTo>
                    <a:pt x="810726" y="35467"/>
                  </a:lnTo>
                  <a:lnTo>
                    <a:pt x="817459" y="35467"/>
                  </a:lnTo>
                  <a:lnTo>
                    <a:pt x="817459" y="33536"/>
                  </a:lnTo>
                  <a:close/>
                </a:path>
                <a:path w="842010" h="92710" extrusionOk="0">
                  <a:moveTo>
                    <a:pt x="767441" y="0"/>
                  </a:moveTo>
                  <a:lnTo>
                    <a:pt x="759605" y="1808"/>
                  </a:lnTo>
                  <a:lnTo>
                    <a:pt x="752170" y="13704"/>
                  </a:lnTo>
                  <a:lnTo>
                    <a:pt x="753981" y="21540"/>
                  </a:lnTo>
                  <a:lnTo>
                    <a:pt x="773175" y="33536"/>
                  </a:lnTo>
                  <a:lnTo>
                    <a:pt x="821100" y="33536"/>
                  </a:lnTo>
                  <a:lnTo>
                    <a:pt x="76744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g1fc2ea94b88_0_358"/>
            <p:cNvSpPr/>
            <p:nvPr/>
          </p:nvSpPr>
          <p:spPr>
            <a:xfrm>
              <a:off x="1248379" y="5871215"/>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80" name="Google Shape;380;g1fc2ea94b88_0_358"/>
          <p:cNvSpPr txBox="1"/>
          <p:nvPr/>
        </p:nvSpPr>
        <p:spPr>
          <a:xfrm rot="-2213637">
            <a:off x="1119240" y="340219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381" name="Google Shape;381;g1fc2ea94b88_0_358"/>
          <p:cNvSpPr txBox="1"/>
          <p:nvPr/>
        </p:nvSpPr>
        <p:spPr>
          <a:xfrm>
            <a:off x="1863504" y="3392326"/>
            <a:ext cx="342300" cy="357300"/>
          </a:xfrm>
          <a:prstGeom prst="rect">
            <a:avLst/>
          </a:prstGeom>
          <a:noFill/>
          <a:ln>
            <a:noFill/>
          </a:ln>
        </p:spPr>
        <p:txBody>
          <a:bodyPr spcFirstLastPara="1" wrap="square" lIns="0" tIns="79375" rIns="0" bIns="0" anchor="t" anchorCtr="0">
            <a:spAutoFit/>
          </a:bodyPr>
          <a:lstStyle/>
          <a:p>
            <a:pPr marL="0" marR="0" lvl="0" indent="0" algn="l" rtl="0">
              <a:lnSpc>
                <a:spcPct val="115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382" name="Google Shape;382;g1fc2ea94b88_0_358"/>
          <p:cNvGrpSpPr/>
          <p:nvPr/>
        </p:nvGrpSpPr>
        <p:grpSpPr>
          <a:xfrm>
            <a:off x="928020" y="3422003"/>
            <a:ext cx="1304990" cy="909685"/>
            <a:chOff x="928020" y="4562671"/>
            <a:chExt cx="1304990" cy="1212913"/>
          </a:xfrm>
        </p:grpSpPr>
        <p:sp>
          <p:nvSpPr>
            <p:cNvPr id="383" name="Google Shape;383;g1fc2ea94b88_0_358"/>
            <p:cNvSpPr/>
            <p:nvPr/>
          </p:nvSpPr>
          <p:spPr>
            <a:xfrm>
              <a:off x="928020" y="4562671"/>
              <a:ext cx="381634" cy="361950"/>
            </a:xfrm>
            <a:custGeom>
              <a:avLst/>
              <a:gdLst/>
              <a:ahLst/>
              <a:cxnLst/>
              <a:rect l="l" t="t" r="r" b="b"/>
              <a:pathLst>
                <a:path w="381634" h="361950" extrusionOk="0">
                  <a:moveTo>
                    <a:pt x="28792" y="272901"/>
                  </a:moveTo>
                  <a:lnTo>
                    <a:pt x="21862" y="276980"/>
                  </a:lnTo>
                  <a:lnTo>
                    <a:pt x="0" y="361436"/>
                  </a:lnTo>
                  <a:lnTo>
                    <a:pt x="35832" y="354162"/>
                  </a:lnTo>
                  <a:lnTo>
                    <a:pt x="26126" y="354162"/>
                  </a:lnTo>
                  <a:lnTo>
                    <a:pt x="8648" y="335732"/>
                  </a:lnTo>
                  <a:lnTo>
                    <a:pt x="40779" y="305261"/>
                  </a:lnTo>
                  <a:lnTo>
                    <a:pt x="46452" y="283345"/>
                  </a:lnTo>
                  <a:lnTo>
                    <a:pt x="42372" y="276416"/>
                  </a:lnTo>
                  <a:lnTo>
                    <a:pt x="28792" y="272901"/>
                  </a:lnTo>
                  <a:close/>
                </a:path>
                <a:path w="381634" h="361950" extrusionOk="0">
                  <a:moveTo>
                    <a:pt x="40779" y="305261"/>
                  </a:moveTo>
                  <a:lnTo>
                    <a:pt x="8648" y="335732"/>
                  </a:lnTo>
                  <a:lnTo>
                    <a:pt x="26126" y="354162"/>
                  </a:lnTo>
                  <a:lnTo>
                    <a:pt x="32487" y="348129"/>
                  </a:lnTo>
                  <a:lnTo>
                    <a:pt x="29681" y="348129"/>
                  </a:lnTo>
                  <a:lnTo>
                    <a:pt x="14860" y="332501"/>
                  </a:lnTo>
                  <a:lnTo>
                    <a:pt x="34774" y="328458"/>
                  </a:lnTo>
                  <a:lnTo>
                    <a:pt x="40779" y="305261"/>
                  </a:lnTo>
                  <a:close/>
                </a:path>
                <a:path w="381634" h="361950" extrusionOk="0">
                  <a:moveTo>
                    <a:pt x="80442" y="319187"/>
                  </a:moveTo>
                  <a:lnTo>
                    <a:pt x="58257" y="323691"/>
                  </a:lnTo>
                  <a:lnTo>
                    <a:pt x="26126" y="354162"/>
                  </a:lnTo>
                  <a:lnTo>
                    <a:pt x="35832" y="354162"/>
                  </a:lnTo>
                  <a:lnTo>
                    <a:pt x="85495" y="344079"/>
                  </a:lnTo>
                  <a:lnTo>
                    <a:pt x="89936" y="337375"/>
                  </a:lnTo>
                  <a:lnTo>
                    <a:pt x="87145" y="323629"/>
                  </a:lnTo>
                  <a:lnTo>
                    <a:pt x="80442" y="319187"/>
                  </a:lnTo>
                  <a:close/>
                </a:path>
                <a:path w="381634" h="361950" extrusionOk="0">
                  <a:moveTo>
                    <a:pt x="34774" y="328458"/>
                  </a:moveTo>
                  <a:lnTo>
                    <a:pt x="14860" y="332501"/>
                  </a:lnTo>
                  <a:lnTo>
                    <a:pt x="29681" y="348129"/>
                  </a:lnTo>
                  <a:lnTo>
                    <a:pt x="34774" y="328458"/>
                  </a:lnTo>
                  <a:close/>
                </a:path>
                <a:path w="381634" h="361950" extrusionOk="0">
                  <a:moveTo>
                    <a:pt x="58257" y="323691"/>
                  </a:moveTo>
                  <a:lnTo>
                    <a:pt x="34774" y="328458"/>
                  </a:lnTo>
                  <a:lnTo>
                    <a:pt x="29681" y="348129"/>
                  </a:lnTo>
                  <a:lnTo>
                    <a:pt x="32487" y="348129"/>
                  </a:lnTo>
                  <a:lnTo>
                    <a:pt x="58257" y="323691"/>
                  </a:lnTo>
                  <a:close/>
                </a:path>
                <a:path w="381634" h="361950" extrusionOk="0">
                  <a:moveTo>
                    <a:pt x="346351" y="32977"/>
                  </a:moveTo>
                  <a:lnTo>
                    <a:pt x="322868" y="37744"/>
                  </a:lnTo>
                  <a:lnTo>
                    <a:pt x="40779" y="305261"/>
                  </a:lnTo>
                  <a:lnTo>
                    <a:pt x="34774" y="328458"/>
                  </a:lnTo>
                  <a:lnTo>
                    <a:pt x="58257" y="323691"/>
                  </a:lnTo>
                  <a:lnTo>
                    <a:pt x="340346" y="56175"/>
                  </a:lnTo>
                  <a:lnTo>
                    <a:pt x="346351" y="32977"/>
                  </a:lnTo>
                  <a:close/>
                </a:path>
                <a:path w="381634" h="361950" extrusionOk="0">
                  <a:moveTo>
                    <a:pt x="379242" y="7273"/>
                  </a:moveTo>
                  <a:lnTo>
                    <a:pt x="354999" y="7273"/>
                  </a:lnTo>
                  <a:lnTo>
                    <a:pt x="372477" y="25703"/>
                  </a:lnTo>
                  <a:lnTo>
                    <a:pt x="340346" y="56175"/>
                  </a:lnTo>
                  <a:lnTo>
                    <a:pt x="334672" y="78089"/>
                  </a:lnTo>
                  <a:lnTo>
                    <a:pt x="338752" y="85020"/>
                  </a:lnTo>
                  <a:lnTo>
                    <a:pt x="352332" y="88535"/>
                  </a:lnTo>
                  <a:lnTo>
                    <a:pt x="359261" y="84455"/>
                  </a:lnTo>
                  <a:lnTo>
                    <a:pt x="379242" y="7273"/>
                  </a:lnTo>
                  <a:close/>
                </a:path>
                <a:path w="381634" h="361950" extrusionOk="0">
                  <a:moveTo>
                    <a:pt x="360720" y="13305"/>
                  </a:moveTo>
                  <a:lnTo>
                    <a:pt x="351443" y="13305"/>
                  </a:lnTo>
                  <a:lnTo>
                    <a:pt x="366264" y="28934"/>
                  </a:lnTo>
                  <a:lnTo>
                    <a:pt x="346351" y="32977"/>
                  </a:lnTo>
                  <a:lnTo>
                    <a:pt x="340346" y="56175"/>
                  </a:lnTo>
                  <a:lnTo>
                    <a:pt x="372477" y="25703"/>
                  </a:lnTo>
                  <a:lnTo>
                    <a:pt x="360720" y="13305"/>
                  </a:lnTo>
                  <a:close/>
                </a:path>
                <a:path w="381634" h="361950" extrusionOk="0">
                  <a:moveTo>
                    <a:pt x="381124" y="0"/>
                  </a:moveTo>
                  <a:lnTo>
                    <a:pt x="295629" y="17355"/>
                  </a:lnTo>
                  <a:lnTo>
                    <a:pt x="291188" y="24060"/>
                  </a:lnTo>
                  <a:lnTo>
                    <a:pt x="293979" y="37807"/>
                  </a:lnTo>
                  <a:lnTo>
                    <a:pt x="300682" y="42249"/>
                  </a:lnTo>
                  <a:lnTo>
                    <a:pt x="322868" y="37744"/>
                  </a:lnTo>
                  <a:lnTo>
                    <a:pt x="354999" y="7273"/>
                  </a:lnTo>
                  <a:lnTo>
                    <a:pt x="379242" y="7273"/>
                  </a:lnTo>
                  <a:lnTo>
                    <a:pt x="381124" y="0"/>
                  </a:lnTo>
                  <a:close/>
                </a:path>
                <a:path w="381634" h="361950" extrusionOk="0">
                  <a:moveTo>
                    <a:pt x="354999" y="7273"/>
                  </a:moveTo>
                  <a:lnTo>
                    <a:pt x="322868" y="37744"/>
                  </a:lnTo>
                  <a:lnTo>
                    <a:pt x="346351" y="32977"/>
                  </a:lnTo>
                  <a:lnTo>
                    <a:pt x="351443" y="13305"/>
                  </a:lnTo>
                  <a:lnTo>
                    <a:pt x="360720" y="13305"/>
                  </a:lnTo>
                  <a:lnTo>
                    <a:pt x="354999" y="7273"/>
                  </a:lnTo>
                  <a:close/>
                </a:path>
                <a:path w="381634" h="361950" extrusionOk="0">
                  <a:moveTo>
                    <a:pt x="351443" y="13305"/>
                  </a:moveTo>
                  <a:lnTo>
                    <a:pt x="346351" y="32977"/>
                  </a:lnTo>
                  <a:lnTo>
                    <a:pt x="366264" y="28934"/>
                  </a:lnTo>
                  <a:lnTo>
                    <a:pt x="351443" y="1330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g1fc2ea94b88_0_358"/>
            <p:cNvSpPr/>
            <p:nvPr/>
          </p:nvSpPr>
          <p:spPr>
            <a:xfrm>
              <a:off x="1391627" y="4576076"/>
              <a:ext cx="841375" cy="838200"/>
            </a:xfrm>
            <a:custGeom>
              <a:avLst/>
              <a:gdLst/>
              <a:ahLst/>
              <a:cxnLst/>
              <a:rect l="l" t="t" r="r" b="b"/>
              <a:pathLst>
                <a:path w="841375" h="838200" extrusionOk="0">
                  <a:moveTo>
                    <a:pt x="841248" y="0"/>
                  </a:moveTo>
                  <a:lnTo>
                    <a:pt x="0" y="0"/>
                  </a:lnTo>
                  <a:lnTo>
                    <a:pt x="0" y="361315"/>
                  </a:lnTo>
                  <a:lnTo>
                    <a:pt x="0" y="838200"/>
                  </a:lnTo>
                  <a:lnTo>
                    <a:pt x="841248" y="838200"/>
                  </a:lnTo>
                  <a:lnTo>
                    <a:pt x="841248" y="361315"/>
                  </a:lnTo>
                  <a:lnTo>
                    <a:pt x="841248" y="0"/>
                  </a:lnTo>
                  <a:close/>
                </a:path>
              </a:pathLst>
            </a:custGeom>
            <a:solidFill>
              <a:srgbClr val="C3D6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g1fc2ea94b88_0_358"/>
            <p:cNvSpPr/>
            <p:nvPr/>
          </p:nvSpPr>
          <p:spPr>
            <a:xfrm>
              <a:off x="1391635" y="4576065"/>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g1fc2ea94b88_0_358"/>
            <p:cNvSpPr/>
            <p:nvPr/>
          </p:nvSpPr>
          <p:spPr>
            <a:xfrm>
              <a:off x="1086827" y="4870132"/>
              <a:ext cx="841375" cy="838200"/>
            </a:xfrm>
            <a:custGeom>
              <a:avLst/>
              <a:gdLst/>
              <a:ahLst/>
              <a:cxnLst/>
              <a:rect l="l" t="t" r="r" b="b"/>
              <a:pathLst>
                <a:path w="841375" h="838200" extrusionOk="0">
                  <a:moveTo>
                    <a:pt x="841248" y="0"/>
                  </a:moveTo>
                  <a:lnTo>
                    <a:pt x="0" y="0"/>
                  </a:lnTo>
                  <a:lnTo>
                    <a:pt x="0" y="67259"/>
                  </a:lnTo>
                  <a:lnTo>
                    <a:pt x="0" y="838200"/>
                  </a:lnTo>
                  <a:lnTo>
                    <a:pt x="841248" y="838200"/>
                  </a:lnTo>
                  <a:lnTo>
                    <a:pt x="841248" y="67259"/>
                  </a:lnTo>
                  <a:lnTo>
                    <a:pt x="841248" y="0"/>
                  </a:lnTo>
                  <a:close/>
                </a:path>
              </a:pathLst>
            </a:custGeom>
            <a:solidFill>
              <a:srgbClr val="D7E4BD">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7" name="Google Shape;387;g1fc2ea94b88_0_358"/>
            <p:cNvSpPr/>
            <p:nvPr/>
          </p:nvSpPr>
          <p:spPr>
            <a:xfrm>
              <a:off x="1086835" y="4870128"/>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g1fc2ea94b88_0_358"/>
            <p:cNvSpPr/>
            <p:nvPr/>
          </p:nvSpPr>
          <p:spPr>
            <a:xfrm>
              <a:off x="1010635" y="4937384"/>
              <a:ext cx="841375" cy="838200"/>
            </a:xfrm>
            <a:custGeom>
              <a:avLst/>
              <a:gdLst/>
              <a:ahLst/>
              <a:cxnLst/>
              <a:rect l="l" t="t" r="r" b="b"/>
              <a:pathLst>
                <a:path w="841375" h="838200" extrusionOk="0">
                  <a:moveTo>
                    <a:pt x="841247" y="0"/>
                  </a:moveTo>
                  <a:lnTo>
                    <a:pt x="0" y="0"/>
                  </a:lnTo>
                  <a:lnTo>
                    <a:pt x="0" y="838200"/>
                  </a:lnTo>
                  <a:lnTo>
                    <a:pt x="841247" y="838200"/>
                  </a:lnTo>
                  <a:lnTo>
                    <a:pt x="841247" y="0"/>
                  </a:lnTo>
                  <a:close/>
                </a:path>
              </a:pathLst>
            </a:custGeom>
            <a:solidFill>
              <a:srgbClr val="EBF1DE">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g1fc2ea94b88_0_358"/>
            <p:cNvSpPr/>
            <p:nvPr/>
          </p:nvSpPr>
          <p:spPr>
            <a:xfrm>
              <a:off x="1010635" y="4937384"/>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90" name="Google Shape;390;g1fc2ea94b88_0_358"/>
          <p:cNvSpPr txBox="1"/>
          <p:nvPr/>
        </p:nvSpPr>
        <p:spPr>
          <a:xfrm rot="-2213637">
            <a:off x="1926378" y="403084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391" name="Google Shape;391;g1fc2ea94b88_0_358"/>
          <p:cNvSpPr/>
          <p:nvPr/>
        </p:nvSpPr>
        <p:spPr>
          <a:xfrm>
            <a:off x="1021482" y="3473664"/>
            <a:ext cx="200659" cy="145732"/>
          </a:xfrm>
          <a:custGeom>
            <a:avLst/>
            <a:gdLst/>
            <a:ahLst/>
            <a:cxnLst/>
            <a:rect l="l" t="t" r="r" b="b"/>
            <a:pathLst>
              <a:path w="200659" h="194310" extrusionOk="0">
                <a:moveTo>
                  <a:pt x="138984" y="0"/>
                </a:moveTo>
                <a:lnTo>
                  <a:pt x="0" y="125477"/>
                </a:lnTo>
                <a:lnTo>
                  <a:pt x="61643" y="193756"/>
                </a:lnTo>
                <a:lnTo>
                  <a:pt x="200627" y="68280"/>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g1fc2ea94b88_0_358"/>
          <p:cNvSpPr txBox="1"/>
          <p:nvPr/>
        </p:nvSpPr>
        <p:spPr>
          <a:xfrm rot="-2213637">
            <a:off x="1926378" y="3402192"/>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393" name="Google Shape;393;g1fc2ea94b88_0_358"/>
          <p:cNvSpPr txBox="1"/>
          <p:nvPr/>
        </p:nvSpPr>
        <p:spPr>
          <a:xfrm>
            <a:off x="801116" y="3405758"/>
            <a:ext cx="719400" cy="1644600"/>
          </a:xfrm>
          <a:prstGeom prst="rect">
            <a:avLst/>
          </a:prstGeom>
          <a:noFill/>
          <a:ln>
            <a:noFill/>
          </a:ln>
        </p:spPr>
        <p:txBody>
          <a:bodyPr spcFirstLastPara="1" wrap="square" lIns="0" tIns="12700" rIns="0" bIns="0" anchor="t" anchorCtr="0">
            <a:spAutoFit/>
          </a:bodyPr>
          <a:lstStyle/>
          <a:p>
            <a:pPr marL="222884"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650">
              <a:solidFill>
                <a:schemeClr val="dk1"/>
              </a:solidFill>
              <a:latin typeface="Arial"/>
              <a:ea typeface="Arial"/>
              <a:cs typeface="Arial"/>
              <a:sym typeface="Arial"/>
            </a:endParaRPr>
          </a:p>
          <a:p>
            <a:pPr marL="12700" marR="0" lvl="0" indent="0" algn="l" rtl="0">
              <a:lnSpc>
                <a:spcPct val="85000"/>
              </a:lnSpc>
              <a:spcBef>
                <a:spcPts val="5"/>
              </a:spcBef>
              <a:spcAft>
                <a:spcPts val="0"/>
              </a:spcAft>
              <a:buNone/>
            </a:pPr>
            <a:r>
              <a:rPr lang="en-GB" sz="1800" b="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a:p>
            <a:pPr marL="281305" marR="0" lvl="0" indent="0" algn="l" rtl="0">
              <a:lnSpc>
                <a:spcPct val="97500"/>
              </a:lnSpc>
              <a:spcBef>
                <a:spcPts val="0"/>
              </a:spcBef>
              <a:spcAft>
                <a:spcPts val="0"/>
              </a:spcAft>
              <a:buNone/>
            </a:pPr>
            <a:r>
              <a:rPr lang="en-GB" sz="2800" b="1">
                <a:solidFill>
                  <a:schemeClr val="dk1"/>
                </a:solidFill>
                <a:latin typeface="Arial"/>
                <a:ea typeface="Arial"/>
                <a:cs typeface="Arial"/>
                <a:sym typeface="Arial"/>
              </a:rPr>
              <a:t>M</a:t>
            </a:r>
            <a:endParaRPr sz="2800">
              <a:solidFill>
                <a:schemeClr val="dk1"/>
              </a:solidFill>
              <a:latin typeface="Arial"/>
              <a:ea typeface="Arial"/>
              <a:cs typeface="Arial"/>
              <a:sym typeface="Arial"/>
            </a:endParaRPr>
          </a:p>
          <a:p>
            <a:pPr marL="0" marR="5080" lvl="0" indent="0" algn="r" rtl="0">
              <a:lnSpc>
                <a:spcPct val="100000"/>
              </a:lnSpc>
              <a:spcBef>
                <a:spcPts val="85"/>
              </a:spcBef>
              <a:spcAft>
                <a:spcPts val="0"/>
              </a:spcAft>
              <a:buNone/>
            </a:pPr>
            <a:r>
              <a:rPr lang="en-GB" sz="1800" b="1">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grpSp>
        <p:nvGrpSpPr>
          <p:cNvPr id="394" name="Google Shape;394;g1fc2ea94b88_0_358"/>
          <p:cNvGrpSpPr/>
          <p:nvPr/>
        </p:nvGrpSpPr>
        <p:grpSpPr>
          <a:xfrm>
            <a:off x="3108726" y="1600706"/>
            <a:ext cx="92710" cy="1029176"/>
            <a:chOff x="3108726" y="2134274"/>
            <a:chExt cx="92710" cy="1372235"/>
          </a:xfrm>
        </p:grpSpPr>
        <p:sp>
          <p:nvSpPr>
            <p:cNvPr id="395" name="Google Shape;395;g1fc2ea94b88_0_358"/>
            <p:cNvSpPr/>
            <p:nvPr/>
          </p:nvSpPr>
          <p:spPr>
            <a:xfrm>
              <a:off x="3108726" y="2134274"/>
              <a:ext cx="92710" cy="1372235"/>
            </a:xfrm>
            <a:custGeom>
              <a:avLst/>
              <a:gdLst/>
              <a:ahLst/>
              <a:cxnLst/>
              <a:rect l="l" t="t" r="r" b="b"/>
              <a:pathLst>
                <a:path w="92710" h="1372235" extrusionOk="0">
                  <a:moveTo>
                    <a:pt x="13704" y="1282523"/>
                  </a:moveTo>
                  <a:lnTo>
                    <a:pt x="1808" y="1289958"/>
                  </a:lnTo>
                  <a:lnTo>
                    <a:pt x="1" y="1297793"/>
                  </a:lnTo>
                  <a:lnTo>
                    <a:pt x="46238" y="1371772"/>
                  </a:lnTo>
                  <a:lnTo>
                    <a:pt x="61213" y="1347811"/>
                  </a:lnTo>
                  <a:lnTo>
                    <a:pt x="33538" y="1347811"/>
                  </a:lnTo>
                  <a:lnTo>
                    <a:pt x="33538" y="1303528"/>
                  </a:lnTo>
                  <a:lnTo>
                    <a:pt x="21540" y="1284331"/>
                  </a:lnTo>
                  <a:lnTo>
                    <a:pt x="13704" y="1282523"/>
                  </a:lnTo>
                  <a:close/>
                </a:path>
                <a:path w="92710" h="1372235" extrusionOk="0">
                  <a:moveTo>
                    <a:pt x="33538" y="1303528"/>
                  </a:moveTo>
                  <a:lnTo>
                    <a:pt x="33538" y="1347811"/>
                  </a:lnTo>
                  <a:lnTo>
                    <a:pt x="58938" y="1347811"/>
                  </a:lnTo>
                  <a:lnTo>
                    <a:pt x="58938" y="1341079"/>
                  </a:lnTo>
                  <a:lnTo>
                    <a:pt x="35468" y="1341079"/>
                  </a:lnTo>
                  <a:lnTo>
                    <a:pt x="46238" y="1323848"/>
                  </a:lnTo>
                  <a:lnTo>
                    <a:pt x="33538" y="1303528"/>
                  </a:lnTo>
                  <a:close/>
                </a:path>
                <a:path w="92710" h="1372235" extrusionOk="0">
                  <a:moveTo>
                    <a:pt x="78770" y="1282523"/>
                  </a:moveTo>
                  <a:lnTo>
                    <a:pt x="70935" y="1284331"/>
                  </a:lnTo>
                  <a:lnTo>
                    <a:pt x="58938" y="1303528"/>
                  </a:lnTo>
                  <a:lnTo>
                    <a:pt x="58938" y="1347811"/>
                  </a:lnTo>
                  <a:lnTo>
                    <a:pt x="61213" y="1347811"/>
                  </a:lnTo>
                  <a:lnTo>
                    <a:pt x="92475" y="1297793"/>
                  </a:lnTo>
                  <a:lnTo>
                    <a:pt x="90666" y="1289958"/>
                  </a:lnTo>
                  <a:lnTo>
                    <a:pt x="78770" y="1282523"/>
                  </a:lnTo>
                  <a:close/>
                </a:path>
                <a:path w="92710" h="1372235" extrusionOk="0">
                  <a:moveTo>
                    <a:pt x="46238" y="1323848"/>
                  </a:moveTo>
                  <a:lnTo>
                    <a:pt x="35468" y="1341079"/>
                  </a:lnTo>
                  <a:lnTo>
                    <a:pt x="57007" y="1341079"/>
                  </a:lnTo>
                  <a:lnTo>
                    <a:pt x="46238" y="1323848"/>
                  </a:lnTo>
                  <a:close/>
                </a:path>
                <a:path w="92710" h="1372235" extrusionOk="0">
                  <a:moveTo>
                    <a:pt x="58938" y="1303528"/>
                  </a:moveTo>
                  <a:lnTo>
                    <a:pt x="46238" y="1323848"/>
                  </a:lnTo>
                  <a:lnTo>
                    <a:pt x="57007" y="1341079"/>
                  </a:lnTo>
                  <a:lnTo>
                    <a:pt x="58938" y="1341079"/>
                  </a:lnTo>
                  <a:lnTo>
                    <a:pt x="58938" y="1303528"/>
                  </a:lnTo>
                  <a:close/>
                </a:path>
                <a:path w="92710" h="1372235" extrusionOk="0">
                  <a:moveTo>
                    <a:pt x="46236" y="47925"/>
                  </a:moveTo>
                  <a:lnTo>
                    <a:pt x="33536" y="68245"/>
                  </a:lnTo>
                  <a:lnTo>
                    <a:pt x="33538" y="1303528"/>
                  </a:lnTo>
                  <a:lnTo>
                    <a:pt x="46238" y="1323848"/>
                  </a:lnTo>
                  <a:lnTo>
                    <a:pt x="58938" y="1303528"/>
                  </a:lnTo>
                  <a:lnTo>
                    <a:pt x="58936" y="68245"/>
                  </a:lnTo>
                  <a:lnTo>
                    <a:pt x="46236" y="47925"/>
                  </a:lnTo>
                  <a:close/>
                </a:path>
                <a:path w="92710" h="1372235" extrusionOk="0">
                  <a:moveTo>
                    <a:pt x="46236" y="0"/>
                  </a:moveTo>
                  <a:lnTo>
                    <a:pt x="0" y="73980"/>
                  </a:lnTo>
                  <a:lnTo>
                    <a:pt x="1808" y="81814"/>
                  </a:lnTo>
                  <a:lnTo>
                    <a:pt x="13703" y="89249"/>
                  </a:lnTo>
                  <a:lnTo>
                    <a:pt x="21539" y="87442"/>
                  </a:lnTo>
                  <a:lnTo>
                    <a:pt x="33536" y="68245"/>
                  </a:lnTo>
                  <a:lnTo>
                    <a:pt x="33536" y="23957"/>
                  </a:lnTo>
                  <a:lnTo>
                    <a:pt x="61209" y="23957"/>
                  </a:lnTo>
                  <a:lnTo>
                    <a:pt x="46236" y="0"/>
                  </a:lnTo>
                  <a:close/>
                </a:path>
                <a:path w="92710" h="1372235" extrusionOk="0">
                  <a:moveTo>
                    <a:pt x="61209" y="23957"/>
                  </a:moveTo>
                  <a:lnTo>
                    <a:pt x="58936" y="23957"/>
                  </a:lnTo>
                  <a:lnTo>
                    <a:pt x="58936" y="68245"/>
                  </a:lnTo>
                  <a:lnTo>
                    <a:pt x="70934" y="87442"/>
                  </a:lnTo>
                  <a:lnTo>
                    <a:pt x="78770" y="89249"/>
                  </a:lnTo>
                  <a:lnTo>
                    <a:pt x="90665" y="81814"/>
                  </a:lnTo>
                  <a:lnTo>
                    <a:pt x="92473" y="73980"/>
                  </a:lnTo>
                  <a:lnTo>
                    <a:pt x="61209" y="23957"/>
                  </a:lnTo>
                  <a:close/>
                </a:path>
                <a:path w="92710" h="1372235" extrusionOk="0">
                  <a:moveTo>
                    <a:pt x="58936" y="30693"/>
                  </a:moveTo>
                  <a:lnTo>
                    <a:pt x="57006" y="30693"/>
                  </a:lnTo>
                  <a:lnTo>
                    <a:pt x="46236" y="47925"/>
                  </a:lnTo>
                  <a:lnTo>
                    <a:pt x="58936" y="68245"/>
                  </a:lnTo>
                  <a:lnTo>
                    <a:pt x="58936" y="30693"/>
                  </a:lnTo>
                  <a:close/>
                </a:path>
                <a:path w="92710" h="1372235" extrusionOk="0">
                  <a:moveTo>
                    <a:pt x="58936" y="23957"/>
                  </a:moveTo>
                  <a:lnTo>
                    <a:pt x="33536" y="23957"/>
                  </a:lnTo>
                  <a:lnTo>
                    <a:pt x="33536" y="68245"/>
                  </a:lnTo>
                  <a:lnTo>
                    <a:pt x="46236" y="47925"/>
                  </a:lnTo>
                  <a:lnTo>
                    <a:pt x="35467" y="30693"/>
                  </a:lnTo>
                  <a:lnTo>
                    <a:pt x="58936" y="30693"/>
                  </a:lnTo>
                  <a:lnTo>
                    <a:pt x="58936" y="23957"/>
                  </a:lnTo>
                  <a:close/>
                </a:path>
                <a:path w="92710" h="1372235" extrusionOk="0">
                  <a:moveTo>
                    <a:pt x="57006" y="30693"/>
                  </a:moveTo>
                  <a:lnTo>
                    <a:pt x="35467" y="30693"/>
                  </a:lnTo>
                  <a:lnTo>
                    <a:pt x="46236" y="47925"/>
                  </a:lnTo>
                  <a:lnTo>
                    <a:pt x="57006" y="3069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g1fc2ea94b88_0_358"/>
            <p:cNvSpPr/>
            <p:nvPr/>
          </p:nvSpPr>
          <p:spPr>
            <a:xfrm>
              <a:off x="3132103" y="2683000"/>
              <a:ext cx="45719" cy="274319"/>
            </a:xfrm>
            <a:custGeom>
              <a:avLst/>
              <a:gdLst/>
              <a:ahLst/>
              <a:cxnLst/>
              <a:rect l="l" t="t" r="r" b="b"/>
              <a:pathLst>
                <a:path w="45719" h="274319" extrusionOk="0">
                  <a:moveTo>
                    <a:pt x="45718" y="0"/>
                  </a:moveTo>
                  <a:lnTo>
                    <a:pt x="0" y="0"/>
                  </a:lnTo>
                  <a:lnTo>
                    <a:pt x="0" y="274319"/>
                  </a:lnTo>
                  <a:lnTo>
                    <a:pt x="45718" y="274319"/>
                  </a:lnTo>
                  <a:lnTo>
                    <a:pt x="457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97" name="Google Shape;397;g1fc2ea94b88_0_358"/>
          <p:cNvSpPr txBox="1"/>
          <p:nvPr/>
        </p:nvSpPr>
        <p:spPr>
          <a:xfrm>
            <a:off x="3069234" y="2002155"/>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H</a:t>
            </a:r>
            <a:endParaRPr sz="1800">
              <a:solidFill>
                <a:schemeClr val="dk1"/>
              </a:solidFill>
              <a:latin typeface="Arial"/>
              <a:ea typeface="Arial"/>
              <a:cs typeface="Arial"/>
              <a:sym typeface="Arial"/>
            </a:endParaRPr>
          </a:p>
        </p:txBody>
      </p:sp>
      <p:grpSp>
        <p:nvGrpSpPr>
          <p:cNvPr id="398" name="Google Shape;398;g1fc2ea94b88_0_358"/>
          <p:cNvGrpSpPr/>
          <p:nvPr/>
        </p:nvGrpSpPr>
        <p:grpSpPr>
          <a:xfrm>
            <a:off x="3195196" y="1319736"/>
            <a:ext cx="3673925" cy="1038749"/>
            <a:chOff x="3195196" y="1759648"/>
            <a:chExt cx="3673925" cy="1384998"/>
          </a:xfrm>
        </p:grpSpPr>
        <p:sp>
          <p:nvSpPr>
            <p:cNvPr id="399" name="Google Shape;399;g1fc2ea94b88_0_358"/>
            <p:cNvSpPr/>
            <p:nvPr/>
          </p:nvSpPr>
          <p:spPr>
            <a:xfrm>
              <a:off x="3659746" y="1773046"/>
              <a:ext cx="1371600" cy="1371600"/>
            </a:xfrm>
            <a:custGeom>
              <a:avLst/>
              <a:gdLst/>
              <a:ahLst/>
              <a:cxnLst/>
              <a:rect l="l" t="t" r="r" b="b"/>
              <a:pathLst>
                <a:path w="1371600" h="1371600" extrusionOk="0">
                  <a:moveTo>
                    <a:pt x="1371600" y="0"/>
                  </a:moveTo>
                  <a:lnTo>
                    <a:pt x="0" y="0"/>
                  </a:lnTo>
                  <a:lnTo>
                    <a:pt x="0" y="361315"/>
                  </a:lnTo>
                  <a:lnTo>
                    <a:pt x="0" y="1371600"/>
                  </a:lnTo>
                  <a:lnTo>
                    <a:pt x="1371600" y="1371600"/>
                  </a:lnTo>
                  <a:lnTo>
                    <a:pt x="1371600" y="361315"/>
                  </a:lnTo>
                  <a:lnTo>
                    <a:pt x="1371600" y="0"/>
                  </a:lnTo>
                  <a:close/>
                </a:path>
              </a:pathLst>
            </a:custGeom>
            <a:solidFill>
              <a:srgbClr val="558ED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g1fc2ea94b88_0_358"/>
            <p:cNvSpPr/>
            <p:nvPr/>
          </p:nvSpPr>
          <p:spPr>
            <a:xfrm>
              <a:off x="3659755" y="1773043"/>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g1fc2ea94b88_0_358"/>
            <p:cNvSpPr/>
            <p:nvPr/>
          </p:nvSpPr>
          <p:spPr>
            <a:xfrm>
              <a:off x="4493587" y="2180429"/>
              <a:ext cx="2375534" cy="426085"/>
            </a:xfrm>
            <a:custGeom>
              <a:avLst/>
              <a:gdLst/>
              <a:ahLst/>
              <a:cxnLst/>
              <a:rect l="l" t="t" r="r" b="b"/>
              <a:pathLst>
                <a:path w="2375534" h="426085" extrusionOk="0">
                  <a:moveTo>
                    <a:pt x="0" y="425989"/>
                  </a:moveTo>
                  <a:lnTo>
                    <a:pt x="2375170" y="0"/>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g1fc2ea94b88_0_358"/>
            <p:cNvSpPr/>
            <p:nvPr/>
          </p:nvSpPr>
          <p:spPr>
            <a:xfrm>
              <a:off x="3195196" y="1759648"/>
              <a:ext cx="381635" cy="361950"/>
            </a:xfrm>
            <a:custGeom>
              <a:avLst/>
              <a:gdLst/>
              <a:ahLst/>
              <a:cxnLst/>
              <a:rect l="l" t="t" r="r" b="b"/>
              <a:pathLst>
                <a:path w="381635" h="361950" extrusionOk="0">
                  <a:moveTo>
                    <a:pt x="28792" y="272901"/>
                  </a:moveTo>
                  <a:lnTo>
                    <a:pt x="21863" y="276980"/>
                  </a:lnTo>
                  <a:lnTo>
                    <a:pt x="0" y="361436"/>
                  </a:lnTo>
                  <a:lnTo>
                    <a:pt x="35832" y="354162"/>
                  </a:lnTo>
                  <a:lnTo>
                    <a:pt x="26126" y="354162"/>
                  </a:lnTo>
                  <a:lnTo>
                    <a:pt x="8648" y="335732"/>
                  </a:lnTo>
                  <a:lnTo>
                    <a:pt x="40779" y="305260"/>
                  </a:lnTo>
                  <a:lnTo>
                    <a:pt x="46452" y="283345"/>
                  </a:lnTo>
                  <a:lnTo>
                    <a:pt x="42373" y="276416"/>
                  </a:lnTo>
                  <a:lnTo>
                    <a:pt x="28792" y="272901"/>
                  </a:lnTo>
                  <a:close/>
                </a:path>
                <a:path w="381635" h="361950" extrusionOk="0">
                  <a:moveTo>
                    <a:pt x="40779" y="305260"/>
                  </a:moveTo>
                  <a:lnTo>
                    <a:pt x="8648" y="335732"/>
                  </a:lnTo>
                  <a:lnTo>
                    <a:pt x="26126" y="354162"/>
                  </a:lnTo>
                  <a:lnTo>
                    <a:pt x="32486" y="348131"/>
                  </a:lnTo>
                  <a:lnTo>
                    <a:pt x="29682" y="348131"/>
                  </a:lnTo>
                  <a:lnTo>
                    <a:pt x="14860" y="332502"/>
                  </a:lnTo>
                  <a:lnTo>
                    <a:pt x="34774" y="328459"/>
                  </a:lnTo>
                  <a:lnTo>
                    <a:pt x="40779" y="305260"/>
                  </a:lnTo>
                  <a:close/>
                </a:path>
                <a:path w="381635" h="361950" extrusionOk="0">
                  <a:moveTo>
                    <a:pt x="80443" y="319187"/>
                  </a:moveTo>
                  <a:lnTo>
                    <a:pt x="58256" y="323692"/>
                  </a:lnTo>
                  <a:lnTo>
                    <a:pt x="26126" y="354162"/>
                  </a:lnTo>
                  <a:lnTo>
                    <a:pt x="35832" y="354162"/>
                  </a:lnTo>
                  <a:lnTo>
                    <a:pt x="85496" y="344079"/>
                  </a:lnTo>
                  <a:lnTo>
                    <a:pt x="89937" y="337376"/>
                  </a:lnTo>
                  <a:lnTo>
                    <a:pt x="87146" y="323629"/>
                  </a:lnTo>
                  <a:lnTo>
                    <a:pt x="80443" y="319187"/>
                  </a:lnTo>
                  <a:close/>
                </a:path>
                <a:path w="381635" h="361950" extrusionOk="0">
                  <a:moveTo>
                    <a:pt x="34774" y="328459"/>
                  </a:moveTo>
                  <a:lnTo>
                    <a:pt x="14860" y="332502"/>
                  </a:lnTo>
                  <a:lnTo>
                    <a:pt x="29682" y="348131"/>
                  </a:lnTo>
                  <a:lnTo>
                    <a:pt x="34774" y="328459"/>
                  </a:lnTo>
                  <a:close/>
                </a:path>
                <a:path w="381635" h="361950" extrusionOk="0">
                  <a:moveTo>
                    <a:pt x="58256" y="323692"/>
                  </a:moveTo>
                  <a:lnTo>
                    <a:pt x="34774" y="328459"/>
                  </a:lnTo>
                  <a:lnTo>
                    <a:pt x="29682" y="348131"/>
                  </a:lnTo>
                  <a:lnTo>
                    <a:pt x="32486" y="348131"/>
                  </a:lnTo>
                  <a:lnTo>
                    <a:pt x="58256" y="323692"/>
                  </a:lnTo>
                  <a:close/>
                </a:path>
                <a:path w="381635" h="361950" extrusionOk="0">
                  <a:moveTo>
                    <a:pt x="346350" y="32978"/>
                  </a:moveTo>
                  <a:lnTo>
                    <a:pt x="322866" y="37745"/>
                  </a:lnTo>
                  <a:lnTo>
                    <a:pt x="40779" y="305260"/>
                  </a:lnTo>
                  <a:lnTo>
                    <a:pt x="34774" y="328459"/>
                  </a:lnTo>
                  <a:lnTo>
                    <a:pt x="58256" y="323692"/>
                  </a:lnTo>
                  <a:lnTo>
                    <a:pt x="340346" y="56174"/>
                  </a:lnTo>
                  <a:lnTo>
                    <a:pt x="346350" y="32978"/>
                  </a:lnTo>
                  <a:close/>
                </a:path>
                <a:path w="381635" h="361950" extrusionOk="0">
                  <a:moveTo>
                    <a:pt x="379242" y="7273"/>
                  </a:moveTo>
                  <a:lnTo>
                    <a:pt x="354999" y="7273"/>
                  </a:lnTo>
                  <a:lnTo>
                    <a:pt x="372477" y="25703"/>
                  </a:lnTo>
                  <a:lnTo>
                    <a:pt x="340346" y="56174"/>
                  </a:lnTo>
                  <a:lnTo>
                    <a:pt x="334672" y="78091"/>
                  </a:lnTo>
                  <a:lnTo>
                    <a:pt x="338753" y="85020"/>
                  </a:lnTo>
                  <a:lnTo>
                    <a:pt x="352333" y="88535"/>
                  </a:lnTo>
                  <a:lnTo>
                    <a:pt x="359262" y="84456"/>
                  </a:lnTo>
                  <a:lnTo>
                    <a:pt x="379242" y="7273"/>
                  </a:lnTo>
                  <a:close/>
                </a:path>
                <a:path w="381635" h="361950" extrusionOk="0">
                  <a:moveTo>
                    <a:pt x="360720" y="13305"/>
                  </a:moveTo>
                  <a:lnTo>
                    <a:pt x="351443" y="13305"/>
                  </a:lnTo>
                  <a:lnTo>
                    <a:pt x="366265" y="28935"/>
                  </a:lnTo>
                  <a:lnTo>
                    <a:pt x="346350" y="32978"/>
                  </a:lnTo>
                  <a:lnTo>
                    <a:pt x="340346" y="56174"/>
                  </a:lnTo>
                  <a:lnTo>
                    <a:pt x="372477" y="25703"/>
                  </a:lnTo>
                  <a:lnTo>
                    <a:pt x="360720" y="13305"/>
                  </a:lnTo>
                  <a:close/>
                </a:path>
                <a:path w="381635" h="361950" extrusionOk="0">
                  <a:moveTo>
                    <a:pt x="381125" y="0"/>
                  </a:moveTo>
                  <a:lnTo>
                    <a:pt x="295629" y="17357"/>
                  </a:lnTo>
                  <a:lnTo>
                    <a:pt x="291189" y="24060"/>
                  </a:lnTo>
                  <a:lnTo>
                    <a:pt x="293979" y="37807"/>
                  </a:lnTo>
                  <a:lnTo>
                    <a:pt x="300683" y="42249"/>
                  </a:lnTo>
                  <a:lnTo>
                    <a:pt x="322866" y="37745"/>
                  </a:lnTo>
                  <a:lnTo>
                    <a:pt x="354999" y="7273"/>
                  </a:lnTo>
                  <a:lnTo>
                    <a:pt x="379242" y="7273"/>
                  </a:lnTo>
                  <a:lnTo>
                    <a:pt x="381125" y="0"/>
                  </a:lnTo>
                  <a:close/>
                </a:path>
                <a:path w="381635" h="361950" extrusionOk="0">
                  <a:moveTo>
                    <a:pt x="354999" y="7273"/>
                  </a:moveTo>
                  <a:lnTo>
                    <a:pt x="322866" y="37745"/>
                  </a:lnTo>
                  <a:lnTo>
                    <a:pt x="346350" y="32978"/>
                  </a:lnTo>
                  <a:lnTo>
                    <a:pt x="351443" y="13305"/>
                  </a:lnTo>
                  <a:lnTo>
                    <a:pt x="360720" y="13305"/>
                  </a:lnTo>
                  <a:lnTo>
                    <a:pt x="354999" y="7273"/>
                  </a:lnTo>
                  <a:close/>
                </a:path>
                <a:path w="381635" h="361950" extrusionOk="0">
                  <a:moveTo>
                    <a:pt x="351443" y="13305"/>
                  </a:moveTo>
                  <a:lnTo>
                    <a:pt x="346350" y="32978"/>
                  </a:lnTo>
                  <a:lnTo>
                    <a:pt x="366265" y="28935"/>
                  </a:lnTo>
                  <a:lnTo>
                    <a:pt x="351443" y="1330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03" name="Google Shape;403;g1fc2ea94b88_0_358"/>
          <p:cNvSpPr txBox="1"/>
          <p:nvPr/>
        </p:nvSpPr>
        <p:spPr>
          <a:xfrm>
            <a:off x="3430361" y="914018"/>
            <a:ext cx="14490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400">
                <a:solidFill>
                  <a:schemeClr val="dk1"/>
                </a:solidFill>
                <a:latin typeface="Arial"/>
                <a:ea typeface="Arial"/>
                <a:cs typeface="Arial"/>
                <a:sym typeface="Arial"/>
              </a:rPr>
              <a:t>input fmap</a:t>
            </a:r>
            <a:endParaRPr sz="2400">
              <a:solidFill>
                <a:schemeClr val="dk1"/>
              </a:solidFill>
              <a:latin typeface="Arial"/>
              <a:ea typeface="Arial"/>
              <a:cs typeface="Arial"/>
              <a:sym typeface="Arial"/>
            </a:endParaRPr>
          </a:p>
        </p:txBody>
      </p:sp>
      <p:sp>
        <p:nvSpPr>
          <p:cNvPr id="404" name="Google Shape;404;g1fc2ea94b88_0_358"/>
          <p:cNvSpPr txBox="1"/>
          <p:nvPr/>
        </p:nvSpPr>
        <p:spPr>
          <a:xfrm>
            <a:off x="4131510" y="1913285"/>
            <a:ext cx="342300" cy="357300"/>
          </a:xfrm>
          <a:prstGeom prst="rect">
            <a:avLst/>
          </a:prstGeom>
          <a:noFill/>
          <a:ln>
            <a:noFill/>
          </a:ln>
        </p:spPr>
        <p:txBody>
          <a:bodyPr spcFirstLastPara="1" wrap="square" lIns="0" tIns="79375" rIns="0" bIns="0" anchor="t" anchorCtr="0">
            <a:spAutoFit/>
          </a:bodyPr>
          <a:lstStyle/>
          <a:p>
            <a:pPr marL="0" marR="0" lvl="0" indent="0" algn="l" rtl="0">
              <a:lnSpc>
                <a:spcPct val="115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05" name="Google Shape;405;g1fc2ea94b88_0_358"/>
          <p:cNvSpPr/>
          <p:nvPr/>
        </p:nvSpPr>
        <p:spPr>
          <a:xfrm>
            <a:off x="3659755" y="1329782"/>
            <a:ext cx="841375" cy="62865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g1fc2ea94b88_0_358"/>
          <p:cNvSpPr txBox="1"/>
          <p:nvPr/>
        </p:nvSpPr>
        <p:spPr>
          <a:xfrm rot="-2213637">
            <a:off x="4724132" y="231862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07" name="Google Shape;407;g1fc2ea94b88_0_358"/>
          <p:cNvSpPr txBox="1"/>
          <p:nvPr/>
        </p:nvSpPr>
        <p:spPr>
          <a:xfrm rot="-2213637">
            <a:off x="4724132" y="130135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408" name="Google Shape;408;g1fc2ea94b88_0_358"/>
          <p:cNvGrpSpPr/>
          <p:nvPr/>
        </p:nvGrpSpPr>
        <p:grpSpPr>
          <a:xfrm>
            <a:off x="3278755" y="1550329"/>
            <a:ext cx="1447800" cy="1079141"/>
            <a:chOff x="3278755" y="2067105"/>
            <a:chExt cx="1447800" cy="1438855"/>
          </a:xfrm>
        </p:grpSpPr>
        <p:sp>
          <p:nvSpPr>
            <p:cNvPr id="409" name="Google Shape;409;g1fc2ea94b88_0_358"/>
            <p:cNvSpPr/>
            <p:nvPr/>
          </p:nvSpPr>
          <p:spPr>
            <a:xfrm>
              <a:off x="3354946" y="2067115"/>
              <a:ext cx="1371600" cy="1371600"/>
            </a:xfrm>
            <a:custGeom>
              <a:avLst/>
              <a:gdLst/>
              <a:ahLst/>
              <a:cxnLst/>
              <a:rect l="l" t="t" r="r" b="b"/>
              <a:pathLst>
                <a:path w="1371600" h="1371600" extrusionOk="0">
                  <a:moveTo>
                    <a:pt x="1371600" y="0"/>
                  </a:moveTo>
                  <a:lnTo>
                    <a:pt x="0" y="0"/>
                  </a:lnTo>
                  <a:lnTo>
                    <a:pt x="0" y="66230"/>
                  </a:lnTo>
                  <a:lnTo>
                    <a:pt x="0" y="67246"/>
                  </a:lnTo>
                  <a:lnTo>
                    <a:pt x="0" y="1371600"/>
                  </a:lnTo>
                  <a:lnTo>
                    <a:pt x="1371600" y="1371600"/>
                  </a:lnTo>
                  <a:lnTo>
                    <a:pt x="1371600" y="67246"/>
                  </a:lnTo>
                  <a:lnTo>
                    <a:pt x="1371600" y="66230"/>
                  </a:lnTo>
                  <a:lnTo>
                    <a:pt x="1371600" y="0"/>
                  </a:lnTo>
                  <a:close/>
                </a:path>
              </a:pathLst>
            </a:custGeom>
            <a:solidFill>
              <a:srgbClr val="8EB4E3">
                <a:alpha val="702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g1fc2ea94b88_0_358"/>
            <p:cNvSpPr/>
            <p:nvPr/>
          </p:nvSpPr>
          <p:spPr>
            <a:xfrm>
              <a:off x="3354955" y="2067105"/>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g1fc2ea94b88_0_358"/>
            <p:cNvSpPr/>
            <p:nvPr/>
          </p:nvSpPr>
          <p:spPr>
            <a:xfrm>
              <a:off x="3354955" y="2067105"/>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g1fc2ea94b88_0_358"/>
            <p:cNvSpPr/>
            <p:nvPr/>
          </p:nvSpPr>
          <p:spPr>
            <a:xfrm>
              <a:off x="3278755" y="2134360"/>
              <a:ext cx="1371600" cy="1371600"/>
            </a:xfrm>
            <a:custGeom>
              <a:avLst/>
              <a:gdLst/>
              <a:ahLst/>
              <a:cxnLst/>
              <a:rect l="l" t="t" r="r" b="b"/>
              <a:pathLst>
                <a:path w="1371600" h="1371600" extrusionOk="0">
                  <a:moveTo>
                    <a:pt x="1371600" y="0"/>
                  </a:moveTo>
                  <a:lnTo>
                    <a:pt x="0" y="0"/>
                  </a:lnTo>
                  <a:lnTo>
                    <a:pt x="0" y="1371600"/>
                  </a:lnTo>
                  <a:lnTo>
                    <a:pt x="1371600" y="1371600"/>
                  </a:lnTo>
                  <a:lnTo>
                    <a:pt x="1371600" y="0"/>
                  </a:lnTo>
                  <a:close/>
                </a:path>
              </a:pathLst>
            </a:custGeom>
            <a:solidFill>
              <a:srgbClr val="C6D9F1">
                <a:alpha val="851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Google Shape;413;g1fc2ea94b88_0_358"/>
            <p:cNvSpPr/>
            <p:nvPr/>
          </p:nvSpPr>
          <p:spPr>
            <a:xfrm>
              <a:off x="3278755" y="2134360"/>
              <a:ext cx="1371600" cy="1371600"/>
            </a:xfrm>
            <a:custGeom>
              <a:avLst/>
              <a:gdLst/>
              <a:ahLst/>
              <a:cxnLst/>
              <a:rect l="l" t="t" r="r" b="b"/>
              <a:pathLst>
                <a:path w="1371600" h="1371600" extrusionOk="0">
                  <a:moveTo>
                    <a:pt x="0" y="0"/>
                  </a:moveTo>
                  <a:lnTo>
                    <a:pt x="1371600" y="0"/>
                  </a:lnTo>
                  <a:lnTo>
                    <a:pt x="1371600" y="1371600"/>
                  </a:lnTo>
                  <a:lnTo>
                    <a:pt x="0" y="1371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g1fc2ea94b88_0_358"/>
            <p:cNvSpPr/>
            <p:nvPr/>
          </p:nvSpPr>
          <p:spPr>
            <a:xfrm>
              <a:off x="3278755" y="2134360"/>
              <a:ext cx="841375" cy="838200"/>
            </a:xfrm>
            <a:custGeom>
              <a:avLst/>
              <a:gdLst/>
              <a:ahLst/>
              <a:cxnLst/>
              <a:rect l="l" t="t" r="r" b="b"/>
              <a:pathLst>
                <a:path w="841375" h="838200" extrusionOk="0">
                  <a:moveTo>
                    <a:pt x="0" y="0"/>
                  </a:moveTo>
                  <a:lnTo>
                    <a:pt x="841248" y="0"/>
                  </a:lnTo>
                  <a:lnTo>
                    <a:pt x="841248" y="838200"/>
                  </a:lnTo>
                  <a:lnTo>
                    <a:pt x="0" y="838200"/>
                  </a:lnTo>
                  <a:lnTo>
                    <a:pt x="0" y="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15" name="Google Shape;415;g1fc2ea94b88_0_358"/>
          <p:cNvSpPr txBox="1"/>
          <p:nvPr/>
        </p:nvSpPr>
        <p:spPr>
          <a:xfrm rot="-2213637">
            <a:off x="4194383" y="130135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16" name="Google Shape;416;g1fc2ea94b88_0_358"/>
          <p:cNvSpPr/>
          <p:nvPr/>
        </p:nvSpPr>
        <p:spPr>
          <a:xfrm>
            <a:off x="3290789" y="1372385"/>
            <a:ext cx="200025" cy="144779"/>
          </a:xfrm>
          <a:custGeom>
            <a:avLst/>
            <a:gdLst/>
            <a:ahLst/>
            <a:cxnLst/>
            <a:rect l="l" t="t" r="r" b="b"/>
            <a:pathLst>
              <a:path w="200025" h="193039" extrusionOk="0">
                <a:moveTo>
                  <a:pt x="138984" y="0"/>
                </a:moveTo>
                <a:lnTo>
                  <a:pt x="0" y="125477"/>
                </a:lnTo>
                <a:lnTo>
                  <a:pt x="60455" y="192440"/>
                </a:lnTo>
                <a:lnTo>
                  <a:pt x="199439" y="66964"/>
                </a:lnTo>
                <a:lnTo>
                  <a:pt x="1389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g1fc2ea94b88_0_358"/>
          <p:cNvSpPr txBox="1"/>
          <p:nvPr/>
        </p:nvSpPr>
        <p:spPr>
          <a:xfrm>
            <a:off x="3291840" y="1307210"/>
            <a:ext cx="3492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sp>
        <p:nvSpPr>
          <p:cNvPr id="418" name="Google Shape;418;g1fc2ea94b88_0_358"/>
          <p:cNvSpPr txBox="1"/>
          <p:nvPr/>
        </p:nvSpPr>
        <p:spPr>
          <a:xfrm rot="-2213637">
            <a:off x="3374842" y="1301358"/>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rgbClr val="FF0000"/>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419" name="Google Shape;419;g1fc2ea94b88_0_358"/>
          <p:cNvGrpSpPr/>
          <p:nvPr/>
        </p:nvGrpSpPr>
        <p:grpSpPr>
          <a:xfrm>
            <a:off x="1465694" y="1330925"/>
            <a:ext cx="5615154" cy="2675880"/>
            <a:chOff x="1465694" y="1774567"/>
            <a:chExt cx="5615154" cy="3567840"/>
          </a:xfrm>
        </p:grpSpPr>
        <p:sp>
          <p:nvSpPr>
            <p:cNvPr id="420" name="Google Shape;420;g1fc2ea94b88_0_358"/>
            <p:cNvSpPr/>
            <p:nvPr/>
          </p:nvSpPr>
          <p:spPr>
            <a:xfrm>
              <a:off x="4109412" y="2142867"/>
              <a:ext cx="2759709" cy="38100"/>
            </a:xfrm>
            <a:custGeom>
              <a:avLst/>
              <a:gdLst/>
              <a:ahLst/>
              <a:cxnLst/>
              <a:rect l="l" t="t" r="r" b="b"/>
              <a:pathLst>
                <a:path w="2759709" h="38100" extrusionOk="0">
                  <a:moveTo>
                    <a:pt x="0" y="0"/>
                  </a:moveTo>
                  <a:lnTo>
                    <a:pt x="2759345" y="37562"/>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Google Shape;421;g1fc2ea94b88_0_358"/>
            <p:cNvSpPr/>
            <p:nvPr/>
          </p:nvSpPr>
          <p:spPr>
            <a:xfrm>
              <a:off x="4118937" y="2180429"/>
              <a:ext cx="2750184" cy="791210"/>
            </a:xfrm>
            <a:custGeom>
              <a:avLst/>
              <a:gdLst/>
              <a:ahLst/>
              <a:cxnLst/>
              <a:rect l="l" t="t" r="r" b="b"/>
              <a:pathLst>
                <a:path w="2750184" h="791210" extrusionOk="0">
                  <a:moveTo>
                    <a:pt x="0" y="791113"/>
                  </a:moveTo>
                  <a:lnTo>
                    <a:pt x="2749820" y="0"/>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g1fc2ea94b88_0_358"/>
            <p:cNvSpPr/>
            <p:nvPr/>
          </p:nvSpPr>
          <p:spPr>
            <a:xfrm>
              <a:off x="4490412" y="1774567"/>
              <a:ext cx="2378709" cy="406400"/>
            </a:xfrm>
            <a:custGeom>
              <a:avLst/>
              <a:gdLst/>
              <a:ahLst/>
              <a:cxnLst/>
              <a:rect l="l" t="t" r="r" b="b"/>
              <a:pathLst>
                <a:path w="2378709" h="406400" extrusionOk="0">
                  <a:moveTo>
                    <a:pt x="0" y="0"/>
                  </a:moveTo>
                  <a:lnTo>
                    <a:pt x="2378345" y="405862"/>
                  </a:lnTo>
                </a:path>
              </a:pathLst>
            </a:custGeom>
            <a:noFill/>
            <a:ln w="190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g1fc2ea94b88_0_358"/>
            <p:cNvSpPr/>
            <p:nvPr/>
          </p:nvSpPr>
          <p:spPr>
            <a:xfrm>
              <a:off x="1465694" y="2074697"/>
              <a:ext cx="5614670" cy="3267710"/>
            </a:xfrm>
            <a:custGeom>
              <a:avLst/>
              <a:gdLst/>
              <a:ahLst/>
              <a:cxnLst/>
              <a:rect l="l" t="t" r="r" b="b"/>
              <a:pathLst>
                <a:path w="5614670" h="3267710" extrusionOk="0">
                  <a:moveTo>
                    <a:pt x="2209609" y="498246"/>
                  </a:moveTo>
                  <a:lnTo>
                    <a:pt x="2100516" y="540550"/>
                  </a:lnTo>
                  <a:lnTo>
                    <a:pt x="2097278" y="547916"/>
                  </a:lnTo>
                  <a:lnTo>
                    <a:pt x="2102345" y="560984"/>
                  </a:lnTo>
                  <a:lnTo>
                    <a:pt x="2109711" y="564235"/>
                  </a:lnTo>
                  <a:lnTo>
                    <a:pt x="2154694" y="546785"/>
                  </a:lnTo>
                  <a:lnTo>
                    <a:pt x="0" y="3251390"/>
                  </a:lnTo>
                  <a:lnTo>
                    <a:pt x="19862" y="3267227"/>
                  </a:lnTo>
                  <a:lnTo>
                    <a:pt x="2174557" y="562610"/>
                  </a:lnTo>
                  <a:lnTo>
                    <a:pt x="2167610" y="610362"/>
                  </a:lnTo>
                  <a:lnTo>
                    <a:pt x="2172411" y="616813"/>
                  </a:lnTo>
                  <a:lnTo>
                    <a:pt x="2186292" y="618832"/>
                  </a:lnTo>
                  <a:lnTo>
                    <a:pt x="2192744" y="614019"/>
                  </a:lnTo>
                  <a:lnTo>
                    <a:pt x="2207882" y="510044"/>
                  </a:lnTo>
                  <a:lnTo>
                    <a:pt x="2209609" y="498246"/>
                  </a:lnTo>
                  <a:close/>
                </a:path>
                <a:path w="5614670" h="3267710" extrusionOk="0">
                  <a:moveTo>
                    <a:pt x="5614530" y="0"/>
                  </a:moveTo>
                  <a:lnTo>
                    <a:pt x="5403062" y="0"/>
                  </a:lnTo>
                  <a:lnTo>
                    <a:pt x="5403062" y="211480"/>
                  </a:lnTo>
                  <a:lnTo>
                    <a:pt x="5614530" y="211480"/>
                  </a:lnTo>
                  <a:lnTo>
                    <a:pt x="561453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g1fc2ea94b88_0_358"/>
            <p:cNvSpPr/>
            <p:nvPr/>
          </p:nvSpPr>
          <p:spPr>
            <a:xfrm>
              <a:off x="6868758" y="2074691"/>
              <a:ext cx="212090" cy="212089"/>
            </a:xfrm>
            <a:custGeom>
              <a:avLst/>
              <a:gdLst/>
              <a:ahLst/>
              <a:cxnLst/>
              <a:rect l="l" t="t" r="r" b="b"/>
              <a:pathLst>
                <a:path w="212090" h="212089" extrusionOk="0">
                  <a:moveTo>
                    <a:pt x="0" y="0"/>
                  </a:moveTo>
                  <a:lnTo>
                    <a:pt x="211475" y="0"/>
                  </a:lnTo>
                  <a:lnTo>
                    <a:pt x="211475" y="211475"/>
                  </a:lnTo>
                  <a:lnTo>
                    <a:pt x="0" y="211475"/>
                  </a:lnTo>
                  <a:lnTo>
                    <a:pt x="0" y="0"/>
                  </a:lnTo>
                  <a:close/>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25" name="Google Shape;425;g1fc2ea94b88_0_358"/>
          <p:cNvSpPr txBox="1"/>
          <p:nvPr/>
        </p:nvSpPr>
        <p:spPr>
          <a:xfrm>
            <a:off x="1011427" y="1686686"/>
            <a:ext cx="1905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sp>
        <p:nvSpPr>
          <p:cNvPr id="426" name="Google Shape;426;g1fc2ea94b88_0_358"/>
          <p:cNvSpPr txBox="1"/>
          <p:nvPr/>
        </p:nvSpPr>
        <p:spPr>
          <a:xfrm rot="-2213637">
            <a:off x="1924382" y="168312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27" name="Google Shape;427;g1fc2ea94b88_0_358"/>
          <p:cNvSpPr txBox="1"/>
          <p:nvPr/>
        </p:nvSpPr>
        <p:spPr>
          <a:xfrm rot="-2213637">
            <a:off x="1924382" y="2314056"/>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428" name="Google Shape;428;g1fc2ea94b88_0_358"/>
          <p:cNvSpPr txBox="1"/>
          <p:nvPr/>
        </p:nvSpPr>
        <p:spPr>
          <a:xfrm rot="-2213637">
            <a:off x="1119710" y="1683120"/>
            <a:ext cx="285840" cy="28866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429" name="Google Shape;429;g1fc2ea94b88_0_358"/>
          <p:cNvGrpSpPr/>
          <p:nvPr/>
        </p:nvGrpSpPr>
        <p:grpSpPr>
          <a:xfrm>
            <a:off x="2833071" y="1951396"/>
            <a:ext cx="3057488" cy="1043602"/>
            <a:chOff x="2833071" y="2601861"/>
            <a:chExt cx="3057488" cy="1391469"/>
          </a:xfrm>
        </p:grpSpPr>
        <p:sp>
          <p:nvSpPr>
            <p:cNvPr id="430" name="Google Shape;430;g1fc2ea94b88_0_358"/>
            <p:cNvSpPr/>
            <p:nvPr/>
          </p:nvSpPr>
          <p:spPr>
            <a:xfrm>
              <a:off x="5616239" y="2601861"/>
              <a:ext cx="274320" cy="274319"/>
            </a:xfrm>
            <a:custGeom>
              <a:avLst/>
              <a:gdLst/>
              <a:ahLst/>
              <a:cxnLst/>
              <a:rect l="l" t="t" r="r" b="b"/>
              <a:pathLst>
                <a:path w="274320" h="274319" extrusionOk="0">
                  <a:moveTo>
                    <a:pt x="137160" y="0"/>
                  </a:moveTo>
                  <a:lnTo>
                    <a:pt x="93806" y="6992"/>
                  </a:lnTo>
                  <a:lnTo>
                    <a:pt x="56154" y="26463"/>
                  </a:lnTo>
                  <a:lnTo>
                    <a:pt x="26463" y="56154"/>
                  </a:lnTo>
                  <a:lnTo>
                    <a:pt x="6992" y="93806"/>
                  </a:lnTo>
                  <a:lnTo>
                    <a:pt x="0" y="137160"/>
                  </a:lnTo>
                  <a:lnTo>
                    <a:pt x="6992" y="180513"/>
                  </a:lnTo>
                  <a:lnTo>
                    <a:pt x="26463" y="218165"/>
                  </a:lnTo>
                  <a:lnTo>
                    <a:pt x="56154" y="247856"/>
                  </a:lnTo>
                  <a:lnTo>
                    <a:pt x="93806" y="267327"/>
                  </a:lnTo>
                  <a:lnTo>
                    <a:pt x="137160" y="274320"/>
                  </a:lnTo>
                  <a:lnTo>
                    <a:pt x="180513" y="267327"/>
                  </a:lnTo>
                  <a:lnTo>
                    <a:pt x="218165" y="247856"/>
                  </a:lnTo>
                  <a:lnTo>
                    <a:pt x="247856" y="218165"/>
                  </a:lnTo>
                  <a:lnTo>
                    <a:pt x="267327" y="180513"/>
                  </a:lnTo>
                  <a:lnTo>
                    <a:pt x="274320" y="137160"/>
                  </a:lnTo>
                  <a:lnTo>
                    <a:pt x="267327" y="93806"/>
                  </a:lnTo>
                  <a:lnTo>
                    <a:pt x="247856" y="56154"/>
                  </a:lnTo>
                  <a:lnTo>
                    <a:pt x="218165" y="26463"/>
                  </a:lnTo>
                  <a:lnTo>
                    <a:pt x="180513" y="6992"/>
                  </a:lnTo>
                  <a:lnTo>
                    <a:pt x="13716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g1fc2ea94b88_0_358"/>
            <p:cNvSpPr/>
            <p:nvPr/>
          </p:nvSpPr>
          <p:spPr>
            <a:xfrm>
              <a:off x="5616239" y="2601861"/>
              <a:ext cx="274320" cy="274319"/>
            </a:xfrm>
            <a:custGeom>
              <a:avLst/>
              <a:gdLst/>
              <a:ahLst/>
              <a:cxnLst/>
              <a:rect l="l" t="t" r="r" b="b"/>
              <a:pathLst>
                <a:path w="274320" h="274319" extrusionOk="0">
                  <a:moveTo>
                    <a:pt x="137160" y="0"/>
                  </a:moveTo>
                  <a:lnTo>
                    <a:pt x="137160" y="274320"/>
                  </a:lnTo>
                </a:path>
                <a:path w="274320" h="274319" extrusionOk="0">
                  <a:moveTo>
                    <a:pt x="0" y="137160"/>
                  </a:moveTo>
                  <a:lnTo>
                    <a:pt x="274320" y="137160"/>
                  </a:lnTo>
                </a:path>
                <a:path w="274320" h="274319"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g1fc2ea94b88_0_358"/>
            <p:cNvSpPr/>
            <p:nvPr/>
          </p:nvSpPr>
          <p:spPr>
            <a:xfrm>
              <a:off x="2833071" y="3719010"/>
              <a:ext cx="274319" cy="274320"/>
            </a:xfrm>
            <a:custGeom>
              <a:avLst/>
              <a:gdLst/>
              <a:ahLst/>
              <a:cxnLst/>
              <a:rect l="l" t="t" r="r" b="b"/>
              <a:pathLst>
                <a:path w="274319" h="274320" extrusionOk="0">
                  <a:moveTo>
                    <a:pt x="137159" y="0"/>
                  </a:moveTo>
                  <a:lnTo>
                    <a:pt x="93806" y="6992"/>
                  </a:lnTo>
                  <a:lnTo>
                    <a:pt x="56154" y="26463"/>
                  </a:lnTo>
                  <a:lnTo>
                    <a:pt x="26463" y="56154"/>
                  </a:lnTo>
                  <a:lnTo>
                    <a:pt x="6992" y="93806"/>
                  </a:lnTo>
                  <a:lnTo>
                    <a:pt x="0" y="137159"/>
                  </a:lnTo>
                  <a:lnTo>
                    <a:pt x="6992" y="180513"/>
                  </a:lnTo>
                  <a:lnTo>
                    <a:pt x="26463" y="218165"/>
                  </a:lnTo>
                  <a:lnTo>
                    <a:pt x="56154" y="247856"/>
                  </a:lnTo>
                  <a:lnTo>
                    <a:pt x="93806" y="267327"/>
                  </a:lnTo>
                  <a:lnTo>
                    <a:pt x="137159" y="274319"/>
                  </a:lnTo>
                  <a:lnTo>
                    <a:pt x="180513" y="267327"/>
                  </a:lnTo>
                  <a:lnTo>
                    <a:pt x="218165" y="247856"/>
                  </a:lnTo>
                  <a:lnTo>
                    <a:pt x="247856" y="218165"/>
                  </a:lnTo>
                  <a:lnTo>
                    <a:pt x="267327" y="180513"/>
                  </a:lnTo>
                  <a:lnTo>
                    <a:pt x="274319" y="137159"/>
                  </a:lnTo>
                  <a:lnTo>
                    <a:pt x="267327" y="93806"/>
                  </a:lnTo>
                  <a:lnTo>
                    <a:pt x="247856" y="56154"/>
                  </a:lnTo>
                  <a:lnTo>
                    <a:pt x="218165" y="26463"/>
                  </a:lnTo>
                  <a:lnTo>
                    <a:pt x="180513" y="6992"/>
                  </a:lnTo>
                  <a:lnTo>
                    <a:pt x="1371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g1fc2ea94b88_0_358"/>
            <p:cNvSpPr/>
            <p:nvPr/>
          </p:nvSpPr>
          <p:spPr>
            <a:xfrm>
              <a:off x="2833071" y="3719010"/>
              <a:ext cx="274319" cy="274320"/>
            </a:xfrm>
            <a:custGeom>
              <a:avLst/>
              <a:gdLst/>
              <a:ahLst/>
              <a:cxnLst/>
              <a:rect l="l" t="t" r="r" b="b"/>
              <a:pathLst>
                <a:path w="274319" h="274320" extrusionOk="0">
                  <a:moveTo>
                    <a:pt x="40173" y="40173"/>
                  </a:moveTo>
                  <a:lnTo>
                    <a:pt x="234146" y="234146"/>
                  </a:lnTo>
                </a:path>
                <a:path w="274319" h="274320" extrusionOk="0">
                  <a:moveTo>
                    <a:pt x="234146" y="40173"/>
                  </a:moveTo>
                  <a:lnTo>
                    <a:pt x="40173" y="234146"/>
                  </a:lnTo>
                </a:path>
                <a:path w="274319" h="274320" extrusionOk="0">
                  <a:moveTo>
                    <a:pt x="0" y="137160"/>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20" y="137160"/>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6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g1fc2ea94b88_0_358"/>
            <p:cNvSpPr/>
            <p:nvPr/>
          </p:nvSpPr>
          <p:spPr>
            <a:xfrm>
              <a:off x="3277992" y="3580274"/>
              <a:ext cx="1372235" cy="92710"/>
            </a:xfrm>
            <a:custGeom>
              <a:avLst/>
              <a:gdLst/>
              <a:ahLst/>
              <a:cxnLst/>
              <a:rect l="l" t="t" r="r" b="b"/>
              <a:pathLst>
                <a:path w="1372235" h="92710" extrusionOk="0">
                  <a:moveTo>
                    <a:pt x="73978" y="1"/>
                  </a:moveTo>
                  <a:lnTo>
                    <a:pt x="0" y="46238"/>
                  </a:lnTo>
                  <a:lnTo>
                    <a:pt x="73984" y="92473"/>
                  </a:lnTo>
                  <a:lnTo>
                    <a:pt x="81813" y="90666"/>
                  </a:lnTo>
                  <a:lnTo>
                    <a:pt x="89248" y="78770"/>
                  </a:lnTo>
                  <a:lnTo>
                    <a:pt x="87438" y="70934"/>
                  </a:lnTo>
                  <a:lnTo>
                    <a:pt x="68244" y="58938"/>
                  </a:lnTo>
                  <a:lnTo>
                    <a:pt x="23961" y="58938"/>
                  </a:lnTo>
                  <a:lnTo>
                    <a:pt x="23961" y="33538"/>
                  </a:lnTo>
                  <a:lnTo>
                    <a:pt x="68246" y="33536"/>
                  </a:lnTo>
                  <a:lnTo>
                    <a:pt x="87441" y="21539"/>
                  </a:lnTo>
                  <a:lnTo>
                    <a:pt x="89249" y="13704"/>
                  </a:lnTo>
                  <a:lnTo>
                    <a:pt x="81807" y="1808"/>
                  </a:lnTo>
                  <a:lnTo>
                    <a:pt x="73978" y="1"/>
                  </a:lnTo>
                  <a:close/>
                </a:path>
                <a:path w="1372235" h="92710" extrusionOk="0">
                  <a:moveTo>
                    <a:pt x="1351452" y="33536"/>
                  </a:moveTo>
                  <a:lnTo>
                    <a:pt x="1347815" y="33536"/>
                  </a:lnTo>
                  <a:lnTo>
                    <a:pt x="1347815" y="58936"/>
                  </a:lnTo>
                  <a:lnTo>
                    <a:pt x="1303525" y="58938"/>
                  </a:lnTo>
                  <a:lnTo>
                    <a:pt x="1284330" y="70935"/>
                  </a:lnTo>
                  <a:lnTo>
                    <a:pt x="1282524" y="78771"/>
                  </a:lnTo>
                  <a:lnTo>
                    <a:pt x="1289958" y="90666"/>
                  </a:lnTo>
                  <a:lnTo>
                    <a:pt x="1297792" y="92473"/>
                  </a:lnTo>
                  <a:lnTo>
                    <a:pt x="1371772" y="46236"/>
                  </a:lnTo>
                  <a:lnTo>
                    <a:pt x="1351452" y="33536"/>
                  </a:lnTo>
                  <a:close/>
                </a:path>
                <a:path w="1372235" h="92710" extrusionOk="0">
                  <a:moveTo>
                    <a:pt x="68244" y="33538"/>
                  </a:moveTo>
                  <a:lnTo>
                    <a:pt x="23961" y="33538"/>
                  </a:lnTo>
                  <a:lnTo>
                    <a:pt x="23961" y="58938"/>
                  </a:lnTo>
                  <a:lnTo>
                    <a:pt x="68244" y="58938"/>
                  </a:lnTo>
                  <a:lnTo>
                    <a:pt x="65155" y="57007"/>
                  </a:lnTo>
                  <a:lnTo>
                    <a:pt x="30693" y="57007"/>
                  </a:lnTo>
                  <a:lnTo>
                    <a:pt x="30693" y="35468"/>
                  </a:lnTo>
                  <a:lnTo>
                    <a:pt x="65157" y="35467"/>
                  </a:lnTo>
                  <a:lnTo>
                    <a:pt x="68244" y="33538"/>
                  </a:lnTo>
                  <a:close/>
                </a:path>
                <a:path w="1372235" h="92710" extrusionOk="0">
                  <a:moveTo>
                    <a:pt x="68244" y="58938"/>
                  </a:moveTo>
                  <a:lnTo>
                    <a:pt x="23961" y="58938"/>
                  </a:lnTo>
                  <a:lnTo>
                    <a:pt x="68244" y="58938"/>
                  </a:lnTo>
                  <a:close/>
                </a:path>
                <a:path w="1372235" h="92710" extrusionOk="0">
                  <a:moveTo>
                    <a:pt x="1303527" y="33536"/>
                  </a:moveTo>
                  <a:lnTo>
                    <a:pt x="68244" y="33538"/>
                  </a:lnTo>
                  <a:lnTo>
                    <a:pt x="47924" y="46238"/>
                  </a:lnTo>
                  <a:lnTo>
                    <a:pt x="68244" y="58938"/>
                  </a:lnTo>
                  <a:lnTo>
                    <a:pt x="1303527" y="58936"/>
                  </a:lnTo>
                  <a:lnTo>
                    <a:pt x="1323847" y="46236"/>
                  </a:lnTo>
                  <a:lnTo>
                    <a:pt x="1303527" y="33536"/>
                  </a:lnTo>
                  <a:close/>
                </a:path>
                <a:path w="1372235" h="92710" extrusionOk="0">
                  <a:moveTo>
                    <a:pt x="1323847" y="46236"/>
                  </a:moveTo>
                  <a:lnTo>
                    <a:pt x="1303527" y="58936"/>
                  </a:lnTo>
                  <a:lnTo>
                    <a:pt x="1347815" y="58936"/>
                  </a:lnTo>
                  <a:lnTo>
                    <a:pt x="1347815" y="57006"/>
                  </a:lnTo>
                  <a:lnTo>
                    <a:pt x="1341079" y="57006"/>
                  </a:lnTo>
                  <a:lnTo>
                    <a:pt x="1323847" y="46236"/>
                  </a:lnTo>
                  <a:close/>
                </a:path>
                <a:path w="1372235" h="92710" extrusionOk="0">
                  <a:moveTo>
                    <a:pt x="30693" y="35468"/>
                  </a:moveTo>
                  <a:lnTo>
                    <a:pt x="30693" y="57007"/>
                  </a:lnTo>
                  <a:lnTo>
                    <a:pt x="47924" y="46238"/>
                  </a:lnTo>
                  <a:lnTo>
                    <a:pt x="30693" y="35468"/>
                  </a:lnTo>
                  <a:close/>
                </a:path>
                <a:path w="1372235" h="92710" extrusionOk="0">
                  <a:moveTo>
                    <a:pt x="47924" y="46238"/>
                  </a:moveTo>
                  <a:lnTo>
                    <a:pt x="30693" y="57007"/>
                  </a:lnTo>
                  <a:lnTo>
                    <a:pt x="65155" y="57007"/>
                  </a:lnTo>
                  <a:lnTo>
                    <a:pt x="47924" y="46238"/>
                  </a:lnTo>
                  <a:close/>
                </a:path>
                <a:path w="1372235" h="92710" extrusionOk="0">
                  <a:moveTo>
                    <a:pt x="1341079" y="35467"/>
                  </a:moveTo>
                  <a:lnTo>
                    <a:pt x="1323847" y="46236"/>
                  </a:lnTo>
                  <a:lnTo>
                    <a:pt x="1341079" y="57006"/>
                  </a:lnTo>
                  <a:lnTo>
                    <a:pt x="1341079" y="35467"/>
                  </a:lnTo>
                  <a:close/>
                </a:path>
                <a:path w="1372235" h="92710" extrusionOk="0">
                  <a:moveTo>
                    <a:pt x="1347815" y="35467"/>
                  </a:moveTo>
                  <a:lnTo>
                    <a:pt x="1341079" y="35467"/>
                  </a:lnTo>
                  <a:lnTo>
                    <a:pt x="1341079" y="57006"/>
                  </a:lnTo>
                  <a:lnTo>
                    <a:pt x="1347815" y="57006"/>
                  </a:lnTo>
                  <a:lnTo>
                    <a:pt x="1347815" y="35467"/>
                  </a:lnTo>
                  <a:close/>
                </a:path>
                <a:path w="1372235" h="92710" extrusionOk="0">
                  <a:moveTo>
                    <a:pt x="65155" y="35468"/>
                  </a:moveTo>
                  <a:lnTo>
                    <a:pt x="30693" y="35468"/>
                  </a:lnTo>
                  <a:lnTo>
                    <a:pt x="47926" y="46236"/>
                  </a:lnTo>
                  <a:lnTo>
                    <a:pt x="65155" y="35468"/>
                  </a:lnTo>
                  <a:close/>
                </a:path>
                <a:path w="1372235" h="92710" extrusionOk="0">
                  <a:moveTo>
                    <a:pt x="1347815" y="33536"/>
                  </a:moveTo>
                  <a:lnTo>
                    <a:pt x="1303527" y="33536"/>
                  </a:lnTo>
                  <a:lnTo>
                    <a:pt x="1323847" y="46236"/>
                  </a:lnTo>
                  <a:lnTo>
                    <a:pt x="1341079" y="35467"/>
                  </a:lnTo>
                  <a:lnTo>
                    <a:pt x="1347815" y="35467"/>
                  </a:lnTo>
                  <a:lnTo>
                    <a:pt x="1347815" y="33536"/>
                  </a:lnTo>
                  <a:close/>
                </a:path>
                <a:path w="1372235" h="92710" extrusionOk="0">
                  <a:moveTo>
                    <a:pt x="1297792" y="0"/>
                  </a:moveTo>
                  <a:lnTo>
                    <a:pt x="1289957" y="1809"/>
                  </a:lnTo>
                  <a:lnTo>
                    <a:pt x="1282522" y="13704"/>
                  </a:lnTo>
                  <a:lnTo>
                    <a:pt x="1284332" y="21540"/>
                  </a:lnTo>
                  <a:lnTo>
                    <a:pt x="1303527" y="33536"/>
                  </a:lnTo>
                  <a:lnTo>
                    <a:pt x="1351452" y="33536"/>
                  </a:lnTo>
                  <a:lnTo>
                    <a:pt x="129779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g1fc2ea94b88_0_358"/>
            <p:cNvSpPr/>
            <p:nvPr/>
          </p:nvSpPr>
          <p:spPr>
            <a:xfrm>
              <a:off x="3780998" y="3603653"/>
              <a:ext cx="365760" cy="130175"/>
            </a:xfrm>
            <a:custGeom>
              <a:avLst/>
              <a:gdLst/>
              <a:ahLst/>
              <a:cxnLst/>
              <a:rect l="l" t="t" r="r" b="b"/>
              <a:pathLst>
                <a:path w="365760" h="130175" extrusionOk="0">
                  <a:moveTo>
                    <a:pt x="365759" y="0"/>
                  </a:moveTo>
                  <a:lnTo>
                    <a:pt x="0" y="0"/>
                  </a:lnTo>
                  <a:lnTo>
                    <a:pt x="0" y="130147"/>
                  </a:lnTo>
                  <a:lnTo>
                    <a:pt x="365759" y="130147"/>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36" name="Google Shape;436;g1fc2ea94b88_0_358"/>
          <p:cNvSpPr txBox="1"/>
          <p:nvPr/>
        </p:nvSpPr>
        <p:spPr>
          <a:xfrm>
            <a:off x="3843227" y="2617089"/>
            <a:ext cx="2412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W</a:t>
            </a:r>
            <a:endParaRPr sz="1800">
              <a:solidFill>
                <a:schemeClr val="dk1"/>
              </a:solidFill>
              <a:latin typeface="Arial"/>
              <a:ea typeface="Arial"/>
              <a:cs typeface="Arial"/>
              <a:sym typeface="Arial"/>
            </a:endParaRPr>
          </a:p>
        </p:txBody>
      </p:sp>
      <p:grpSp>
        <p:nvGrpSpPr>
          <p:cNvPr id="437" name="Google Shape;437;g1fc2ea94b88_0_358"/>
          <p:cNvGrpSpPr/>
          <p:nvPr/>
        </p:nvGrpSpPr>
        <p:grpSpPr>
          <a:xfrm>
            <a:off x="6487936" y="2708692"/>
            <a:ext cx="1097915" cy="69532"/>
            <a:chOff x="6487936" y="3611589"/>
            <a:chExt cx="1097915" cy="92710"/>
          </a:xfrm>
        </p:grpSpPr>
        <p:sp>
          <p:nvSpPr>
            <p:cNvPr id="438" name="Google Shape;438;g1fc2ea94b88_0_358"/>
            <p:cNvSpPr/>
            <p:nvPr/>
          </p:nvSpPr>
          <p:spPr>
            <a:xfrm>
              <a:off x="6487936" y="3611589"/>
              <a:ext cx="1097915" cy="92710"/>
            </a:xfrm>
            <a:custGeom>
              <a:avLst/>
              <a:gdLst/>
              <a:ahLst/>
              <a:cxnLst/>
              <a:rect l="l" t="t" r="r" b="b"/>
              <a:pathLst>
                <a:path w="1097915" h="92710" extrusionOk="0">
                  <a:moveTo>
                    <a:pt x="73980" y="0"/>
                  </a:moveTo>
                  <a:lnTo>
                    <a:pt x="0" y="46238"/>
                  </a:lnTo>
                  <a:lnTo>
                    <a:pt x="73985" y="92473"/>
                  </a:lnTo>
                  <a:lnTo>
                    <a:pt x="81815" y="90665"/>
                  </a:lnTo>
                  <a:lnTo>
                    <a:pt x="89248" y="78769"/>
                  </a:lnTo>
                  <a:lnTo>
                    <a:pt x="87440" y="70934"/>
                  </a:lnTo>
                  <a:lnTo>
                    <a:pt x="68245" y="58938"/>
                  </a:lnTo>
                  <a:lnTo>
                    <a:pt x="23962" y="58938"/>
                  </a:lnTo>
                  <a:lnTo>
                    <a:pt x="23962" y="33538"/>
                  </a:lnTo>
                  <a:lnTo>
                    <a:pt x="68246" y="33536"/>
                  </a:lnTo>
                  <a:lnTo>
                    <a:pt x="87442" y="21539"/>
                  </a:lnTo>
                  <a:lnTo>
                    <a:pt x="89248" y="13703"/>
                  </a:lnTo>
                  <a:lnTo>
                    <a:pt x="81809" y="1807"/>
                  </a:lnTo>
                  <a:lnTo>
                    <a:pt x="73980" y="0"/>
                  </a:lnTo>
                  <a:close/>
                </a:path>
                <a:path w="1097915" h="92710" extrusionOk="0">
                  <a:moveTo>
                    <a:pt x="1077132" y="33536"/>
                  </a:moveTo>
                  <a:lnTo>
                    <a:pt x="1073491" y="33536"/>
                  </a:lnTo>
                  <a:lnTo>
                    <a:pt x="1073491" y="58936"/>
                  </a:lnTo>
                  <a:lnTo>
                    <a:pt x="1029206" y="58938"/>
                  </a:lnTo>
                  <a:lnTo>
                    <a:pt x="1010011" y="70935"/>
                  </a:lnTo>
                  <a:lnTo>
                    <a:pt x="1008204" y="78770"/>
                  </a:lnTo>
                  <a:lnTo>
                    <a:pt x="1015644" y="90666"/>
                  </a:lnTo>
                  <a:lnTo>
                    <a:pt x="1023473" y="92473"/>
                  </a:lnTo>
                  <a:lnTo>
                    <a:pt x="1097452" y="46236"/>
                  </a:lnTo>
                  <a:lnTo>
                    <a:pt x="1077132" y="33536"/>
                  </a:lnTo>
                  <a:close/>
                </a:path>
                <a:path w="1097915" h="92710" extrusionOk="0">
                  <a:moveTo>
                    <a:pt x="68244" y="33538"/>
                  </a:moveTo>
                  <a:lnTo>
                    <a:pt x="23962" y="33538"/>
                  </a:lnTo>
                  <a:lnTo>
                    <a:pt x="23962" y="58938"/>
                  </a:lnTo>
                  <a:lnTo>
                    <a:pt x="68245" y="58938"/>
                  </a:lnTo>
                  <a:lnTo>
                    <a:pt x="65156" y="57007"/>
                  </a:lnTo>
                  <a:lnTo>
                    <a:pt x="30693" y="57007"/>
                  </a:lnTo>
                  <a:lnTo>
                    <a:pt x="30693" y="35468"/>
                  </a:lnTo>
                  <a:lnTo>
                    <a:pt x="65157" y="35467"/>
                  </a:lnTo>
                  <a:lnTo>
                    <a:pt x="68244" y="33538"/>
                  </a:lnTo>
                  <a:close/>
                </a:path>
                <a:path w="1097915" h="92710" extrusionOk="0">
                  <a:moveTo>
                    <a:pt x="68245" y="58938"/>
                  </a:moveTo>
                  <a:lnTo>
                    <a:pt x="23962" y="58938"/>
                  </a:lnTo>
                  <a:lnTo>
                    <a:pt x="68245" y="58938"/>
                  </a:lnTo>
                  <a:close/>
                </a:path>
                <a:path w="1097915" h="92710" extrusionOk="0">
                  <a:moveTo>
                    <a:pt x="1029208" y="33536"/>
                  </a:moveTo>
                  <a:lnTo>
                    <a:pt x="68244" y="33538"/>
                  </a:lnTo>
                  <a:lnTo>
                    <a:pt x="47925" y="46238"/>
                  </a:lnTo>
                  <a:lnTo>
                    <a:pt x="68245" y="58938"/>
                  </a:lnTo>
                  <a:lnTo>
                    <a:pt x="1029208" y="58936"/>
                  </a:lnTo>
                  <a:lnTo>
                    <a:pt x="1049528" y="46236"/>
                  </a:lnTo>
                  <a:lnTo>
                    <a:pt x="1029208" y="33536"/>
                  </a:lnTo>
                  <a:close/>
                </a:path>
                <a:path w="1097915" h="92710" extrusionOk="0">
                  <a:moveTo>
                    <a:pt x="1049528" y="46236"/>
                  </a:moveTo>
                  <a:lnTo>
                    <a:pt x="1029208" y="58936"/>
                  </a:lnTo>
                  <a:lnTo>
                    <a:pt x="1073491" y="58936"/>
                  </a:lnTo>
                  <a:lnTo>
                    <a:pt x="1073491" y="57006"/>
                  </a:lnTo>
                  <a:lnTo>
                    <a:pt x="1066759" y="57006"/>
                  </a:lnTo>
                  <a:lnTo>
                    <a:pt x="1049528" y="46236"/>
                  </a:lnTo>
                  <a:close/>
                </a:path>
                <a:path w="1097915" h="92710" extrusionOk="0">
                  <a:moveTo>
                    <a:pt x="30693" y="35468"/>
                  </a:moveTo>
                  <a:lnTo>
                    <a:pt x="30693" y="57007"/>
                  </a:lnTo>
                  <a:lnTo>
                    <a:pt x="47924" y="46238"/>
                  </a:lnTo>
                  <a:lnTo>
                    <a:pt x="30693" y="35468"/>
                  </a:lnTo>
                  <a:close/>
                </a:path>
                <a:path w="1097915" h="92710" extrusionOk="0">
                  <a:moveTo>
                    <a:pt x="47924" y="46237"/>
                  </a:moveTo>
                  <a:lnTo>
                    <a:pt x="30693" y="57007"/>
                  </a:lnTo>
                  <a:lnTo>
                    <a:pt x="65156" y="57007"/>
                  </a:lnTo>
                  <a:lnTo>
                    <a:pt x="47924" y="46237"/>
                  </a:lnTo>
                  <a:close/>
                </a:path>
                <a:path w="1097915" h="92710" extrusionOk="0">
                  <a:moveTo>
                    <a:pt x="1066759" y="35467"/>
                  </a:moveTo>
                  <a:lnTo>
                    <a:pt x="1049528" y="46236"/>
                  </a:lnTo>
                  <a:lnTo>
                    <a:pt x="1066759" y="57006"/>
                  </a:lnTo>
                  <a:lnTo>
                    <a:pt x="1066759" y="35467"/>
                  </a:lnTo>
                  <a:close/>
                </a:path>
                <a:path w="1097915" h="92710" extrusionOk="0">
                  <a:moveTo>
                    <a:pt x="1073491" y="35467"/>
                  </a:moveTo>
                  <a:lnTo>
                    <a:pt x="1066759" y="35467"/>
                  </a:lnTo>
                  <a:lnTo>
                    <a:pt x="1066759" y="57006"/>
                  </a:lnTo>
                  <a:lnTo>
                    <a:pt x="1073491" y="57006"/>
                  </a:lnTo>
                  <a:lnTo>
                    <a:pt x="1073491" y="35467"/>
                  </a:lnTo>
                  <a:close/>
                </a:path>
                <a:path w="1097915" h="92710" extrusionOk="0">
                  <a:moveTo>
                    <a:pt x="65155" y="35468"/>
                  </a:moveTo>
                  <a:lnTo>
                    <a:pt x="30693" y="35468"/>
                  </a:lnTo>
                  <a:lnTo>
                    <a:pt x="47926" y="46236"/>
                  </a:lnTo>
                  <a:lnTo>
                    <a:pt x="65155" y="35468"/>
                  </a:lnTo>
                  <a:close/>
                </a:path>
                <a:path w="1097915" h="92710" extrusionOk="0">
                  <a:moveTo>
                    <a:pt x="1073491" y="33536"/>
                  </a:moveTo>
                  <a:lnTo>
                    <a:pt x="1029208" y="33536"/>
                  </a:lnTo>
                  <a:lnTo>
                    <a:pt x="1049528" y="46236"/>
                  </a:lnTo>
                  <a:lnTo>
                    <a:pt x="1066759" y="35467"/>
                  </a:lnTo>
                  <a:lnTo>
                    <a:pt x="1073491" y="35467"/>
                  </a:lnTo>
                  <a:lnTo>
                    <a:pt x="1073491" y="33536"/>
                  </a:lnTo>
                  <a:close/>
                </a:path>
                <a:path w="1097915" h="92710" extrusionOk="0">
                  <a:moveTo>
                    <a:pt x="1023473" y="0"/>
                  </a:moveTo>
                  <a:lnTo>
                    <a:pt x="1015637" y="1808"/>
                  </a:lnTo>
                  <a:lnTo>
                    <a:pt x="1008203" y="13704"/>
                  </a:lnTo>
                  <a:lnTo>
                    <a:pt x="1010011" y="21539"/>
                  </a:lnTo>
                  <a:lnTo>
                    <a:pt x="1029208" y="33536"/>
                  </a:lnTo>
                  <a:lnTo>
                    <a:pt x="1077132" y="33536"/>
                  </a:lnTo>
                  <a:lnTo>
                    <a:pt x="102347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g1fc2ea94b88_0_358"/>
            <p:cNvSpPr/>
            <p:nvPr/>
          </p:nvSpPr>
          <p:spPr>
            <a:xfrm>
              <a:off x="6853782" y="3634967"/>
              <a:ext cx="365759" cy="45720"/>
            </a:xfrm>
            <a:custGeom>
              <a:avLst/>
              <a:gdLst/>
              <a:ahLst/>
              <a:cxnLst/>
              <a:rect l="l" t="t" r="r" b="b"/>
              <a:pathLst>
                <a:path w="365759" h="45720" extrusionOk="0">
                  <a:moveTo>
                    <a:pt x="365759" y="0"/>
                  </a:moveTo>
                  <a:lnTo>
                    <a:pt x="0" y="0"/>
                  </a:lnTo>
                  <a:lnTo>
                    <a:pt x="0" y="45718"/>
                  </a:lnTo>
                  <a:lnTo>
                    <a:pt x="365759" y="45718"/>
                  </a:lnTo>
                  <a:lnTo>
                    <a:pt x="36575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40" name="Google Shape;440;g1fc2ea94b88_0_358"/>
          <p:cNvSpPr txBox="1"/>
          <p:nvPr/>
        </p:nvSpPr>
        <p:spPr>
          <a:xfrm>
            <a:off x="6970171" y="2639949"/>
            <a:ext cx="1650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1800" b="1">
                <a:solidFill>
                  <a:schemeClr val="dk1"/>
                </a:solidFill>
                <a:latin typeface="Arial"/>
                <a:ea typeface="Arial"/>
                <a:cs typeface="Arial"/>
                <a:sym typeface="Arial"/>
              </a:rPr>
              <a:t>F</a:t>
            </a:r>
            <a:endParaRPr sz="1800">
              <a:solidFill>
                <a:schemeClr val="dk1"/>
              </a:solidFill>
              <a:latin typeface="Arial"/>
              <a:ea typeface="Arial"/>
              <a:cs typeface="Arial"/>
              <a:sym typeface="Arial"/>
            </a:endParaRPr>
          </a:p>
        </p:txBody>
      </p:sp>
      <p:sp>
        <p:nvSpPr>
          <p:cNvPr id="441" name="Google Shape;441;g1fc2ea94b88_0_358"/>
          <p:cNvSpPr txBox="1">
            <a:spLocks noGrp="1"/>
          </p:cNvSpPr>
          <p:nvPr>
            <p:ph type="sldNum" idx="12"/>
          </p:nvPr>
        </p:nvSpPr>
        <p:spPr>
          <a:xfrm>
            <a:off x="8740203" y="3690731"/>
            <a:ext cx="190500" cy="126300"/>
          </a:xfrm>
          <a:prstGeom prst="rect">
            <a:avLst/>
          </a:prstGeom>
          <a:noFill/>
          <a:ln>
            <a:noFill/>
          </a:ln>
        </p:spPr>
        <p:txBody>
          <a:bodyPr spcFirstLastPara="1" wrap="square" lIns="0" tIns="3175"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349D642397B540B44A42CA92ADF688" ma:contentTypeVersion="2" ma:contentTypeDescription="Create a new document." ma:contentTypeScope="" ma:versionID="098854dbbd99232d312a11c437163303">
  <xsd:schema xmlns:xsd="http://www.w3.org/2001/XMLSchema" xmlns:xs="http://www.w3.org/2001/XMLSchema" xmlns:p="http://schemas.microsoft.com/office/2006/metadata/properties" xmlns:ns2="064bcfb2-8d1e-48c8-8a23-3cc418c6f095" targetNamespace="http://schemas.microsoft.com/office/2006/metadata/properties" ma:root="true" ma:fieldsID="e8d87c1cecc85115080d90765bea5de1" ns2:_="">
    <xsd:import namespace="064bcfb2-8d1e-48c8-8a23-3cc418c6f0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bcfb2-8d1e-48c8-8a23-3cc418c6f0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0DBFCD-7BBA-4C38-A7E8-B6FEBB1FF9AD}">
  <ds:schemaRefs>
    <ds:schemaRef ds:uri="http://schemas.microsoft.com/sharepoint/v3/contenttype/forms"/>
  </ds:schemaRefs>
</ds:datastoreItem>
</file>

<file path=customXml/itemProps2.xml><?xml version="1.0" encoding="utf-8"?>
<ds:datastoreItem xmlns:ds="http://schemas.openxmlformats.org/officeDocument/2006/customXml" ds:itemID="{FF6DB274-D09D-4685-B72F-CD1987B736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4bcfb2-8d1e-48c8-8a23-3cc418c6f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177</TotalTime>
  <Words>2142</Words>
  <Application>Microsoft Office PowerPoint</Application>
  <PresentationFormat>On-screen Show (16:9)</PresentationFormat>
  <Paragraphs>337</Paragraphs>
  <Slides>44</Slides>
  <Notes>44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44</vt:i4>
      </vt:variant>
    </vt:vector>
  </HeadingPairs>
  <TitlesOfParts>
    <vt:vector size="48" baseType="lpstr">
      <vt:lpstr>Arial</vt:lpstr>
      <vt:lpstr>Calibri</vt:lpstr>
      <vt:lpstr>Simple Light</vt:lpstr>
      <vt:lpstr>Office Theme</vt:lpstr>
      <vt:lpstr>Fault Tolerant CNN</vt:lpstr>
      <vt:lpstr>Error Prone CNN Application</vt:lpstr>
      <vt:lpstr>PowerPoint Presentation</vt:lpstr>
      <vt:lpstr>CNN Basics</vt:lpstr>
      <vt:lpstr>CONV Layer Tensor Computation</vt:lpstr>
      <vt:lpstr>Convolution (CONV) Layer</vt:lpstr>
      <vt:lpstr>Convolution (CONV) Layer</vt:lpstr>
      <vt:lpstr>Convolution (CONV) Layer</vt:lpstr>
      <vt:lpstr>Convolution (CONV) Layer</vt:lpstr>
      <vt:lpstr>Convolution (CONV) Layer</vt:lpstr>
      <vt:lpstr>CNN Decoder Ring</vt:lpstr>
      <vt:lpstr>Checksum Support</vt:lpstr>
      <vt:lpstr>CNN Checksums</vt:lpstr>
      <vt:lpstr>CNN Checksums</vt:lpstr>
      <vt:lpstr>Original Checksum</vt:lpstr>
      <vt:lpstr>Distributive property of Convolution</vt:lpstr>
      <vt:lpstr>PowerPoint Presentation</vt:lpstr>
      <vt:lpstr>Row Checksum Scheme (RC)</vt:lpstr>
      <vt:lpstr>Column Checksum Scheme (ClC)</vt:lpstr>
      <vt:lpstr> Checksum-of-Checksum Scheme (CoC/CoC-D)</vt:lpstr>
      <vt:lpstr>PowerPoint Presentation</vt:lpstr>
      <vt:lpstr>Fault Model</vt:lpstr>
      <vt:lpstr>Limitation</vt:lpstr>
      <vt:lpstr>Analysis of Soft Error in D and W</vt:lpstr>
      <vt:lpstr>PowerPoint Presentation</vt:lpstr>
      <vt:lpstr>Soft Error Protection Ability of CoC Scheme</vt:lpstr>
      <vt:lpstr>Soft Error Protection Ability of CoC Scheme</vt:lpstr>
      <vt:lpstr>Soft Error Protection Ability of CoC Scheme</vt:lpstr>
      <vt:lpstr>Soft Error Protection Ability of CoC Scheme</vt:lpstr>
      <vt:lpstr>When checksums are corrupted</vt:lpstr>
      <vt:lpstr> When checksums are corrupted</vt:lpstr>
      <vt:lpstr>Ability of Row and Column Checksum Scheme</vt:lpstr>
      <vt:lpstr>Revisit Row Checksum Scheme (RC)</vt:lpstr>
      <vt:lpstr>Revisit Column Checksum Scheme (ClC)</vt:lpstr>
      <vt:lpstr>Ability of Full Checksum Scheme</vt:lpstr>
      <vt:lpstr>Ability of four schemes</vt:lpstr>
      <vt:lpstr> Multischeme Workflow for Soft Error Protection</vt:lpstr>
      <vt:lpstr>Soft Error Protection Ability of CoC Scheme</vt:lpstr>
      <vt:lpstr> Multischeme Workflow for Soft Error Protection</vt:lpstr>
      <vt:lpstr> Multischeme Workflow for Soft Error Protection</vt:lpstr>
      <vt:lpstr> Multischeme Workflow for Soft Error Protection</vt:lpstr>
      <vt:lpstr>Code Ref</vt:lpstr>
      <vt:lpstr>Assignment</vt:lpstr>
      <vt:lpstr>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Tolerant CNN</dc:title>
  <cp:lastModifiedBy>Manthan Patel</cp:lastModifiedBy>
  <cp:revision>4</cp:revision>
  <dcterms:modified xsi:type="dcterms:W3CDTF">2023-02-18T08:40:00Z</dcterms:modified>
</cp:coreProperties>
</file>