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7610-6C82-4C73-8E97-681310393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DE090-4FFA-4488-94E2-7B7F6295D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F3F7-5DED-4262-A24C-CD7A4B78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56D3-2005-4A96-8F9A-6A9F867F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0CDE-8419-4690-BF72-05FD315E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2F14-B84D-40D7-A8D5-F954F2E5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C81DE-5982-4512-BD27-24BAF1AD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D005-C4E6-4CB1-8C79-D3EBB7A2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2058-FF36-47E0-9994-00D09D13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F082-3520-409C-820D-A1900D69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31018-F79C-4499-8397-0D4AB544A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053BB-CB40-473D-9AA2-7171D02D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1568-A1CA-4A99-BC2F-F48942A0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47EF-0C26-4804-8BC7-ECFA7AF2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391B4-57A3-4E0D-9B60-9315D699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1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115C-5CC1-4133-852B-F2B005D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C94E-0BCF-4AD1-AF10-8E723A37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6F9-3A1D-4D2B-A523-04EAD506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0207-5EAE-4907-8EB3-6D10507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EDBF-7D1F-46A2-8334-1ED87158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5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C44-60C0-4E2D-8838-CF0A0C45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A605F-D117-4A4D-907E-C37401B9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434F-2A6C-4B54-B8F7-FDBB6CC4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FC50-8DA4-476C-AF4A-F826FD6E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AE21-2305-4F05-AE08-296E005F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4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7F34-B36F-4D18-90B5-7B473D78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A927-6F88-44C2-930A-EDA924807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35824-BD25-4AD8-B5B5-B73264651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BAC70-293A-4838-B94D-6C909A9A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1EB93-2DA0-48A1-A1CB-F9E075DB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840AE-5F79-4EB8-A8F3-F6AF1722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2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6F87-CCDA-4D72-A67F-3925C1AE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34CF-7E69-4A38-B897-8A8D7D5B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77895-2BD6-4983-B26E-2A0C2AF62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ACCFF-9867-4830-9215-AE50F6C00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FDC6-072B-4EC6-95E0-6ED53C5D1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824CE-C692-48E7-AD65-2A2E96B7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879B5-8D26-4EE1-9BA2-FC43720E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72AE2-82CB-41F1-A4FD-3B1C9E9B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9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B828-D7E0-4413-825C-0A81C0E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A6725-B060-4AE1-935A-D2F81E77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1F8E7-253C-445F-B0E9-8B058EC4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12368-1FB9-47D7-BC28-4C5B814F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54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FBD8C-3D46-4093-9FC9-26656CE8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94AA3-212D-4426-86E5-B0D0651A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CD256-87A1-41CE-A126-C4A9D4AA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F157-DE59-4786-AFBF-78A1969C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1E06-1F1D-460D-A0EB-FF4782EE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69382-9C6E-4F59-AC2E-EF7A1B31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D0633-5660-4C47-B48E-AF2A93B8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440C7-517E-4ED2-9136-98E02CEA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EB529-7F43-49EF-A8A6-29FF7F4B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3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70AC-80C8-421D-9FEB-779FFFF4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2F96B-1698-4D17-A1C1-073D08010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E0951-2D84-4DA0-BA96-90C8E3740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036D-3358-46A7-92E9-59342C36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8212-F2E6-4B3B-A70C-1746028C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6D12F-FE83-4D74-AAF0-19B78284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7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6050D-C824-4FA4-B074-F318EA2E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4156-4B04-486C-BDE8-6E570FA6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FCD9-2054-4BF5-8093-B474BCBBA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93F2-5270-4E3A-BC03-3E133E7AC88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3E4B-9CFC-4921-A1BD-410D11BCE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0F40-CF85-496B-A967-B94B0D78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BFBA-49C4-440E-A7D6-E38B73D2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1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EEEB6-2981-47FE-8868-49A062BD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3" y="0"/>
            <a:ext cx="12210554" cy="6858000"/>
          </a:xfrm>
        </p:spPr>
      </p:pic>
    </p:spTree>
    <p:extLst>
      <p:ext uri="{BB962C8B-B14F-4D97-AF65-F5344CB8AC3E}">
        <p14:creationId xmlns:p14="http://schemas.microsoft.com/office/powerpoint/2010/main" val="2313960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54B76-1461-4E52-B526-4846571E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217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99DC4-4ADE-486C-A0A5-ED0570F41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9105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ABCB9-FBCD-4A09-8122-DEA65E33B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89822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9DFC3-DB89-406A-A5EF-25A4E780E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3386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519CE-C61D-436B-8EE8-D43BFE3D1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6"/>
          <a:stretch/>
        </p:blipFill>
        <p:spPr>
          <a:xfrm>
            <a:off x="172991" y="285750"/>
            <a:ext cx="12019009" cy="6381750"/>
          </a:xfrm>
        </p:spPr>
      </p:pic>
    </p:spTree>
    <p:extLst>
      <p:ext uri="{BB962C8B-B14F-4D97-AF65-F5344CB8AC3E}">
        <p14:creationId xmlns:p14="http://schemas.microsoft.com/office/powerpoint/2010/main" val="231557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022B-1421-491C-9F76-73CCB174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3399"/>
          </a:solidFill>
        </p:spPr>
        <p:txBody>
          <a:bodyPr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  <a:latin typeface="Centaur" panose="02030504050205020304" pitchFamily="18" charset="0"/>
                <a:cs typeface="Leelawadee" panose="020B0502040204020203" pitchFamily="34" charset="-34"/>
              </a:rPr>
              <a:t>…THANK  YOU…</a:t>
            </a:r>
            <a:endParaRPr lang="en-IN" sz="6600" dirty="0">
              <a:solidFill>
                <a:schemeClr val="bg1"/>
              </a:solidFill>
              <a:latin typeface="Centaur" panose="02030504050205020304" pitchFamily="18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15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81F0F-7CA9-4A7F-8C27-C39017296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3" y="0"/>
            <a:ext cx="12299363" cy="6813580"/>
          </a:xfrm>
        </p:spPr>
      </p:pic>
    </p:spTree>
    <p:extLst>
      <p:ext uri="{BB962C8B-B14F-4D97-AF65-F5344CB8AC3E}">
        <p14:creationId xmlns:p14="http://schemas.microsoft.com/office/powerpoint/2010/main" val="67043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53AEA-FF1C-44FD-995B-D60D21426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570428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73F41-84CB-460D-BDB6-43924EF45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b="2222"/>
          <a:stretch/>
        </p:blipFill>
        <p:spPr>
          <a:xfrm>
            <a:off x="1" y="447675"/>
            <a:ext cx="12192000" cy="6410326"/>
          </a:xfrm>
        </p:spPr>
      </p:pic>
    </p:spTree>
    <p:extLst>
      <p:ext uri="{BB962C8B-B14F-4D97-AF65-F5344CB8AC3E}">
        <p14:creationId xmlns:p14="http://schemas.microsoft.com/office/powerpoint/2010/main" val="40901604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5178D-5A96-4085-8C1A-0064E21CB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1911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06B1D-2E72-4383-8752-13BE34754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/>
          <a:stretch/>
        </p:blipFill>
        <p:spPr>
          <a:xfrm>
            <a:off x="133350" y="771524"/>
            <a:ext cx="11839575" cy="6410325"/>
          </a:xfrm>
        </p:spPr>
      </p:pic>
    </p:spTree>
    <p:extLst>
      <p:ext uri="{BB962C8B-B14F-4D97-AF65-F5344CB8AC3E}">
        <p14:creationId xmlns:p14="http://schemas.microsoft.com/office/powerpoint/2010/main" val="132894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9C6CE-235E-44B1-9E97-3CBA4128C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351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AB7B9-B005-48C3-A330-0FA74CD9E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866427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A42EE-B2C0-4FAD-B9B5-B87FBA168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78263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Centaur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…THANK 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panchal rahul</dc:creator>
  <cp:lastModifiedBy>panchal rahul</cp:lastModifiedBy>
  <cp:revision>1</cp:revision>
  <dcterms:created xsi:type="dcterms:W3CDTF">2022-03-27T16:44:43Z</dcterms:created>
  <dcterms:modified xsi:type="dcterms:W3CDTF">2022-03-27T16:57:59Z</dcterms:modified>
</cp:coreProperties>
</file>