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FF00"/>
    <a:srgbClr val="BF95DF"/>
    <a:srgbClr val="DB50DE"/>
    <a:srgbClr val="EFB0F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1231-5C1B-4258-AC25-FDCABB64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C17B-B142-4DF2-A41D-1AD31604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A634-DF04-47D5-B69B-7D156D0F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72B6-5366-4E6E-8443-A96EA602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E175-2AE2-486C-9382-D81EC1C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FCA8-A78E-4212-8C2D-831A0F04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388B8-34EA-428E-817D-2D60123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1A41-E0F4-4505-B2F9-3F7AF2A3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9B3F-28A3-4A40-92D6-F4471454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71E0-1903-4A57-8A24-C48C4504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54902-AF7A-416D-A117-F7CB9E32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2D949-35D7-421D-B527-13C5165C5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5AFD-AE92-4EBF-B6D6-92F6CBE3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6688-7161-46C6-8C49-AA102446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C29F-7C6C-40CD-BD06-2ADBD9AC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8ED-116F-4D0C-A6F0-F1E7568D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66CA-88CA-4C43-9563-4B3E46A7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3C4F-1C35-4F5C-ADE5-5F518E26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1BAE-2468-4EDD-B475-FFA39D4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3F08-2B7C-4527-B4A6-8B64953F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904-C74A-47A0-8986-D137B188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33C6-43F8-4E09-8382-7D5456D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1FF1-3ED5-429F-8FFF-DA9B08FD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4A032-974B-4AF5-8BDC-68BDCC81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E839-66AA-4570-BD6E-F3F8CF54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FE9B-CC1E-40BD-B97A-1F2E8D9B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E2F0-52C1-48D9-91F2-BB5E68A9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6E4B2-D280-4F2C-85F9-F4DF65017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6DE4-102D-49C3-8C9D-A8AD4A09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C2953-F9A8-46FD-AF45-F4A2CC38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EFB5-391C-49D2-A6F8-0B4610D9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8BAD-B744-42F1-ABE5-36F8686A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D3C7-84B1-439B-BFEF-C6DC1AFD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A774-A226-4B0D-843B-D590A5AF3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6DDF8-FD4D-467F-96EE-5922846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2D8EA-7F81-48B6-A5D0-EA8D8329D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B153C-5C6E-4865-BFC7-7D6945AC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5FCCC-D648-4801-8799-F07C2B8F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90F7-7DB8-4CD1-8A13-6F50180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6AA-FC99-43ED-AEE7-A95E5F76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94DC9-6BF6-46A4-97A9-805FEAE5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EF3AB-01C5-4A4E-9F72-1AF7122D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28C-391C-4F58-881A-09D9C23B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664B5-67CC-4E42-8C4B-475456E9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7F3A2-1A86-4E03-A7E9-1431EE6D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278E-5B4D-438A-AC24-B17EE3E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ACB7-EA60-473A-B928-31005174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232A-8FCF-416A-B9F8-6686D06F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3D731-5324-4436-8733-74CC29EF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E1F9-E1B2-474E-8A2F-B3F23E79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9D7E-92DF-47F5-AE69-F2815E0E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2150-E205-4700-8505-83F62D2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FCC4-A5E7-4437-B299-AC2CE37E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1CDAF-C897-4813-AD40-2E7E74D80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AF3D-618E-464B-BDDD-15E54D22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665C5-0F72-4F51-B2FA-14F12334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BED8-1BEB-42C3-8D0A-3940AD5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6058-A491-4878-BAD2-508044F6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F7EB-8A8D-49CC-83D9-D102930A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0F8FA-DACD-4CE4-923C-0D509906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B274-A980-4260-9106-A18142C1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DED7-0336-44BB-9FDA-165AB24EC4E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059C-B159-4F51-A207-62F32D2A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E42C-1820-44B2-97AE-704BF12E2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9D85-7688-4DAE-B530-F8C3AC05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9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19685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1200785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52350" y="4835432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4386" y="895685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10222269" y="889335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1066503" y="889335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06D3C498-5393-4442-A793-5E4E63760DC2}"/>
              </a:ext>
            </a:extLst>
          </p:cNvPr>
          <p:cNvSpPr/>
          <p:nvPr/>
        </p:nvSpPr>
        <p:spPr>
          <a:xfrm>
            <a:off x="1424804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4A81CAEC-394C-4783-9E3A-1171DAB0FD90}"/>
              </a:ext>
            </a:extLst>
          </p:cNvPr>
          <p:cNvSpPr/>
          <p:nvPr/>
        </p:nvSpPr>
        <p:spPr>
          <a:xfrm>
            <a:off x="1516503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1EEF9E1-92A7-4166-ABC4-635B9CE417C3}"/>
              </a:ext>
            </a:extLst>
          </p:cNvPr>
          <p:cNvSpPr/>
          <p:nvPr/>
        </p:nvSpPr>
        <p:spPr>
          <a:xfrm>
            <a:off x="2236587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C9016D-386D-4C92-80F9-303A433E2FA3}"/>
              </a:ext>
            </a:extLst>
          </p:cNvPr>
          <p:cNvGrpSpPr/>
          <p:nvPr/>
        </p:nvGrpSpPr>
        <p:grpSpPr>
          <a:xfrm>
            <a:off x="4890144" y="2266238"/>
            <a:ext cx="2163708" cy="2246880"/>
            <a:chOff x="1237819" y="3910114"/>
            <a:chExt cx="2163708" cy="2246880"/>
          </a:xfrm>
        </p:grpSpPr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95ECAF69-3D67-493C-8B0D-4F560064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9462" y="3910114"/>
              <a:ext cx="1522065" cy="1522065"/>
            </a:xfrm>
            <a:prstGeom prst="rect">
              <a:avLst/>
            </a:prstGeom>
          </p:spPr>
        </p:pic>
        <p:pic>
          <p:nvPicPr>
            <p:cNvPr id="32" name="Graphic 31" descr="Tag outline">
              <a:extLst>
                <a:ext uri="{FF2B5EF4-FFF2-40B4-BE49-F238E27FC236}">
                  <a16:creationId xmlns:a16="http://schemas.microsoft.com/office/drawing/2014/main" id="{9985ED2B-CA94-473C-ACC3-61AAB12E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072043">
              <a:off x="1237819" y="4698747"/>
              <a:ext cx="1458247" cy="14582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5979E5-C6A6-4BA6-B728-3D5BF25DE6F0}"/>
                </a:ext>
              </a:extLst>
            </p:cNvPr>
            <p:cNvSpPr txBox="1"/>
            <p:nvPr/>
          </p:nvSpPr>
          <p:spPr>
            <a:xfrm rot="16579392">
              <a:off x="1381130" y="5222062"/>
              <a:ext cx="1010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latin typeface="LM Roman 10" panose="00000500000000000000" pitchFamily="50" charset="0"/>
                </a:rPr>
                <a:t>abgg</a:t>
              </a:r>
              <a:endParaRPr lang="en-US" sz="2800" dirty="0">
                <a:latin typeface="LM Roman 10" panose="00000500000000000000" pitchFamily="50" charset="0"/>
              </a:endParaRPr>
            </a:p>
          </p:txBody>
        </p:sp>
      </p:grpSp>
      <p:sp>
        <p:nvSpPr>
          <p:cNvPr id="37" name="Teardrop 36">
            <a:extLst>
              <a:ext uri="{FF2B5EF4-FFF2-40B4-BE49-F238E27FC236}">
                <a16:creationId xmlns:a16="http://schemas.microsoft.com/office/drawing/2014/main" id="{1DB45E01-0A07-417F-A955-9C50696126AA}"/>
              </a:ext>
            </a:extLst>
          </p:cNvPr>
          <p:cNvSpPr/>
          <p:nvPr/>
        </p:nvSpPr>
        <p:spPr>
          <a:xfrm>
            <a:off x="2956671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D1027542-72DD-4DBA-8AAC-00A58AC063D2}"/>
              </a:ext>
            </a:extLst>
          </p:cNvPr>
          <p:cNvSpPr/>
          <p:nvPr/>
        </p:nvSpPr>
        <p:spPr>
          <a:xfrm>
            <a:off x="3676755" y="609855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3248D5-1CEC-4F67-89F2-7EB4EC1A5ED6}"/>
              </a:ext>
            </a:extLst>
          </p:cNvPr>
          <p:cNvCxnSpPr>
            <a:cxnSpLocks/>
            <a:stCxn id="33" idx="0"/>
            <a:endCxn id="49" idx="2"/>
          </p:cNvCxnSpPr>
          <p:nvPr/>
        </p:nvCxnSpPr>
        <p:spPr>
          <a:xfrm>
            <a:off x="4989095" y="6359222"/>
            <a:ext cx="2210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Diagonal Corners Snipped 48">
            <a:extLst>
              <a:ext uri="{FF2B5EF4-FFF2-40B4-BE49-F238E27FC236}">
                <a16:creationId xmlns:a16="http://schemas.microsoft.com/office/drawing/2014/main" id="{6A88F5F9-3803-4A38-A0F6-62F786AB40EA}"/>
              </a:ext>
            </a:extLst>
          </p:cNvPr>
          <p:cNvSpPr/>
          <p:nvPr/>
        </p:nvSpPr>
        <p:spPr>
          <a:xfrm>
            <a:off x="7199678" y="6036906"/>
            <a:ext cx="4079564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619300-7CA6-4A86-9C34-E82E70E411F9}"/>
              </a:ext>
            </a:extLst>
          </p:cNvPr>
          <p:cNvGrpSpPr/>
          <p:nvPr/>
        </p:nvGrpSpPr>
        <p:grpSpPr>
          <a:xfrm>
            <a:off x="152966" y="4542992"/>
            <a:ext cx="2163708" cy="2246880"/>
            <a:chOff x="152966" y="4542992"/>
            <a:chExt cx="2163708" cy="22468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0E5A37-EF54-4D8C-88F2-D78CAD4737B3}"/>
                </a:ext>
              </a:extLst>
            </p:cNvPr>
            <p:cNvGrpSpPr/>
            <p:nvPr/>
          </p:nvGrpSpPr>
          <p:grpSpPr>
            <a:xfrm>
              <a:off x="152966" y="4542992"/>
              <a:ext cx="2163708" cy="2246880"/>
              <a:chOff x="1237819" y="3910114"/>
              <a:chExt cx="2163708" cy="2246880"/>
            </a:xfrm>
          </p:grpSpPr>
          <p:pic>
            <p:nvPicPr>
              <p:cNvPr id="24" name="Graphic 23" descr="Key with solid fill">
                <a:extLst>
                  <a:ext uri="{FF2B5EF4-FFF2-40B4-BE49-F238E27FC236}">
                    <a16:creationId xmlns:a16="http://schemas.microsoft.com/office/drawing/2014/main" id="{B7103D4D-C9CF-44F7-ADE4-F1AC049E9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9462" y="3910114"/>
                <a:ext cx="1522065" cy="1522065"/>
              </a:xfrm>
              <a:prstGeom prst="rect">
                <a:avLst/>
              </a:prstGeom>
            </p:spPr>
          </p:pic>
          <p:pic>
            <p:nvPicPr>
              <p:cNvPr id="25" name="Graphic 24" descr="Tag outline">
                <a:extLst>
                  <a:ext uri="{FF2B5EF4-FFF2-40B4-BE49-F238E27FC236}">
                    <a16:creationId xmlns:a16="http://schemas.microsoft.com/office/drawing/2014/main" id="{D5E11FC8-9E0F-4CE1-8B39-51FAC37C0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3072043">
                <a:off x="1237819" y="4698747"/>
                <a:ext cx="1458247" cy="145824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834D65-F17E-4692-9D40-FF52ACA6E835}"/>
                  </a:ext>
                </a:extLst>
              </p:cNvPr>
              <p:cNvSpPr txBox="1"/>
              <p:nvPr/>
            </p:nvSpPr>
            <p:spPr>
              <a:xfrm rot="16579392">
                <a:off x="1381130" y="5160507"/>
                <a:ext cx="101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600" dirty="0">
                    <a:latin typeface="LM Roman 10" panose="00000500000000000000" pitchFamily="50" charset="0"/>
                  </a:rPr>
                  <a:t>abg</a:t>
                </a:r>
                <a:endParaRPr lang="en-US" sz="3600" dirty="0">
                  <a:latin typeface="LM Roman 10" panose="00000500000000000000" pitchFamily="50" charset="0"/>
                </a:endParaRPr>
              </a:p>
            </p:txBody>
          </p:sp>
        </p:grp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53F00961-6119-465C-8654-A98B11B7CA3F}"/>
                </a:ext>
              </a:extLst>
            </p:cNvPr>
            <p:cNvSpPr/>
            <p:nvPr/>
          </p:nvSpPr>
          <p:spPr>
            <a:xfrm>
              <a:off x="205726" y="5147248"/>
              <a:ext cx="900000" cy="900000"/>
            </a:xfrm>
            <a:prstGeom prst="mathMultiply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 descr="Key with solid fill">
            <a:extLst>
              <a:ext uri="{FF2B5EF4-FFF2-40B4-BE49-F238E27FC236}">
                <a16:creationId xmlns:a16="http://schemas.microsoft.com/office/drawing/2014/main" id="{D8D1C719-2975-43FB-B07C-02A9AF0F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7098" y="5773312"/>
            <a:ext cx="1189308" cy="1189308"/>
          </a:xfrm>
          <a:prstGeom prst="rect">
            <a:avLst/>
          </a:prstGeom>
        </p:spPr>
      </p:pic>
      <p:sp>
        <p:nvSpPr>
          <p:cNvPr id="40" name="Teardrop 39">
            <a:extLst>
              <a:ext uri="{FF2B5EF4-FFF2-40B4-BE49-F238E27FC236}">
                <a16:creationId xmlns:a16="http://schemas.microsoft.com/office/drawing/2014/main" id="{8ACEAEDE-059F-4EC7-A155-6344DAE22589}"/>
              </a:ext>
            </a:extLst>
          </p:cNvPr>
          <p:cNvSpPr/>
          <p:nvPr/>
        </p:nvSpPr>
        <p:spPr>
          <a:xfrm>
            <a:off x="7286515" y="608863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4E300ECB-1163-4E41-8618-9BA686F9FCA8}"/>
              </a:ext>
            </a:extLst>
          </p:cNvPr>
          <p:cNvSpPr/>
          <p:nvPr/>
        </p:nvSpPr>
        <p:spPr>
          <a:xfrm>
            <a:off x="8006599" y="608863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D3C9F1E8-2CB0-47F2-B835-83064B57FD67}"/>
              </a:ext>
            </a:extLst>
          </p:cNvPr>
          <p:cNvSpPr/>
          <p:nvPr/>
        </p:nvSpPr>
        <p:spPr>
          <a:xfrm>
            <a:off x="8726683" y="608863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5B560252-543F-4638-B5CC-E1483E278E13}"/>
              </a:ext>
            </a:extLst>
          </p:cNvPr>
          <p:cNvSpPr/>
          <p:nvPr/>
        </p:nvSpPr>
        <p:spPr>
          <a:xfrm>
            <a:off x="9446767" y="608922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CD98D1-85A1-458F-A39C-10D356DD41EE}"/>
              </a:ext>
            </a:extLst>
          </p:cNvPr>
          <p:cNvSpPr/>
          <p:nvPr/>
        </p:nvSpPr>
        <p:spPr>
          <a:xfrm>
            <a:off x="4985867" y="2543196"/>
            <a:ext cx="2213808" cy="18879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0CA7FA-FCDF-4E79-A911-0C2DA2DF0136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flipH="1">
            <a:off x="6092771" y="1795685"/>
            <a:ext cx="1615" cy="7475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FBC75D-8884-4B4C-9F2C-ACD3C419E380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H="1">
            <a:off x="7199675" y="1657533"/>
            <a:ext cx="3154396" cy="18296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8AD553-28B0-456B-9F01-AD991423A46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H="1" flipV="1">
            <a:off x="6092771" y="4431116"/>
            <a:ext cx="9579" cy="4043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CEADFA-8A7F-47D7-89E0-5604F2C56643}"/>
              </a:ext>
            </a:extLst>
          </p:cNvPr>
          <p:cNvCxnSpPr>
            <a:cxnSpLocks/>
            <a:stCxn id="27" idx="1"/>
            <a:endCxn id="4" idx="1"/>
          </p:cNvCxnSpPr>
          <p:nvPr/>
        </p:nvCxnSpPr>
        <p:spPr>
          <a:xfrm>
            <a:off x="1834701" y="1657533"/>
            <a:ext cx="3151166" cy="18296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4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9384031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872D8D1-D1DF-476C-AD4B-D8CC4B7489B9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E57332A9-078F-42DB-983E-D80C05CE1C6F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D81B390A-2EA4-4140-9CAE-A4689CD0C544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E757A5-20C5-46F9-BD79-552EBB9A2E25}"/>
              </a:ext>
            </a:extLst>
          </p:cNvPr>
          <p:cNvSpPr/>
          <p:nvPr/>
        </p:nvSpPr>
        <p:spPr>
          <a:xfrm>
            <a:off x="5178510" y="895350"/>
            <a:ext cx="1869322" cy="2676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2B3764-D8E0-43C6-AB8F-0C1BB2622324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>
            <a:off x="2983830" y="449179"/>
            <a:ext cx="2194680" cy="17844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60B5B-FB3F-4FC9-961F-1FB9AD827369}"/>
              </a:ext>
            </a:extLst>
          </p:cNvPr>
          <p:cNvCxnSpPr>
            <a:cxnSpLocks/>
            <a:stCxn id="14" idx="1"/>
            <a:endCxn id="39" idx="3"/>
          </p:cNvCxnSpPr>
          <p:nvPr/>
        </p:nvCxnSpPr>
        <p:spPr>
          <a:xfrm flipH="1">
            <a:off x="7047832" y="449179"/>
            <a:ext cx="2160338" cy="17844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ardrop 41">
            <a:extLst>
              <a:ext uri="{FF2B5EF4-FFF2-40B4-BE49-F238E27FC236}">
                <a16:creationId xmlns:a16="http://schemas.microsoft.com/office/drawing/2014/main" id="{2B5EB797-6BC0-4870-B75A-8EFA69D01820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077C99DB-B8A7-4ECE-9ADE-E1F002E704BC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187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87F1C30-214C-4085-8B44-26BC1E29115B}"/>
              </a:ext>
            </a:extLst>
          </p:cNvPr>
          <p:cNvSpPr/>
          <p:nvPr/>
        </p:nvSpPr>
        <p:spPr>
          <a:xfrm>
            <a:off x="664268" y="981074"/>
            <a:ext cx="900000" cy="90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58AE57C-E38A-4760-B340-7D558B321AF7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62061D38-50F2-4C47-963A-EF017255328D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0A01BB56-6D94-4D02-9D12-4CB5A600AB2D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D207D6CD-066A-4522-997E-54A99D52F3AC}"/>
              </a:ext>
            </a:extLst>
          </p:cNvPr>
          <p:cNvSpPr/>
          <p:nvPr/>
        </p:nvSpPr>
        <p:spPr>
          <a:xfrm>
            <a:off x="249855" y="6037728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A28981A5-E925-4D47-A1CF-34190CE03964}"/>
              </a:ext>
            </a:extLst>
          </p:cNvPr>
          <p:cNvSpPr/>
          <p:nvPr/>
        </p:nvSpPr>
        <p:spPr>
          <a:xfrm>
            <a:off x="8430726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CF08CBA0-56CF-48F8-9F54-71799B9F08F5}"/>
              </a:ext>
            </a:extLst>
          </p:cNvPr>
          <p:cNvSpPr/>
          <p:nvPr/>
        </p:nvSpPr>
        <p:spPr>
          <a:xfrm>
            <a:off x="347616" y="6098552"/>
            <a:ext cx="540000" cy="54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89EDA4CB-E9C1-43F8-931B-F7A978E0F70F}"/>
              </a:ext>
            </a:extLst>
          </p:cNvPr>
          <p:cNvSpPr/>
          <p:nvPr/>
        </p:nvSpPr>
        <p:spPr>
          <a:xfrm>
            <a:off x="8531756" y="6097966"/>
            <a:ext cx="540000" cy="54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923A2131-374F-4D5B-AC7E-52A3C8BCE355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C8017A1C-81DB-4306-B5F7-0ACB2F3A74D6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47FEEABB-B54A-4210-8055-4A8F76DFD30F}"/>
              </a:ext>
            </a:extLst>
          </p:cNvPr>
          <p:cNvSpPr/>
          <p:nvPr/>
        </p:nvSpPr>
        <p:spPr>
          <a:xfrm>
            <a:off x="10640988" y="981074"/>
            <a:ext cx="900000" cy="90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42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87F1C30-214C-4085-8B44-26BC1E29115B}"/>
              </a:ext>
            </a:extLst>
          </p:cNvPr>
          <p:cNvSpPr/>
          <p:nvPr/>
        </p:nvSpPr>
        <p:spPr>
          <a:xfrm>
            <a:off x="664268" y="981074"/>
            <a:ext cx="900000" cy="90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898C2366-B050-422E-AA9E-79669D0667A2}"/>
              </a:ext>
            </a:extLst>
          </p:cNvPr>
          <p:cNvSpPr/>
          <p:nvPr/>
        </p:nvSpPr>
        <p:spPr>
          <a:xfrm>
            <a:off x="10640988" y="981074"/>
            <a:ext cx="900000" cy="90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B3560-7E98-4ADE-8DB9-200A736AE95E}"/>
              </a:ext>
            </a:extLst>
          </p:cNvPr>
          <p:cNvCxnSpPr>
            <a:cxnSpLocks/>
            <a:stCxn id="29" idx="2"/>
            <a:endCxn id="16" idx="6"/>
          </p:cNvCxnSpPr>
          <p:nvPr/>
        </p:nvCxnSpPr>
        <p:spPr>
          <a:xfrm flipH="1">
            <a:off x="1101012" y="1881074"/>
            <a:ext cx="13256" cy="2340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651012" y="4221147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6F13C8-7EB9-4588-BEEA-C8AC14D48187}"/>
              </a:ext>
            </a:extLst>
          </p:cNvPr>
          <p:cNvCxnSpPr>
            <a:cxnSpLocks/>
            <a:stCxn id="3" idx="3"/>
            <a:endCxn id="16" idx="7"/>
          </p:cNvCxnSpPr>
          <p:nvPr/>
        </p:nvCxnSpPr>
        <p:spPr>
          <a:xfrm flipH="1">
            <a:off x="1551012" y="1749272"/>
            <a:ext cx="4226789" cy="2471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10640988" y="4221147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CAE873-C0B6-4829-A6BB-D61374918334}"/>
              </a:ext>
            </a:extLst>
          </p:cNvPr>
          <p:cNvCxnSpPr>
            <a:cxnSpLocks/>
            <a:stCxn id="36" idx="2"/>
            <a:endCxn id="27" idx="6"/>
          </p:cNvCxnSpPr>
          <p:nvPr/>
        </p:nvCxnSpPr>
        <p:spPr>
          <a:xfrm>
            <a:off x="11090988" y="1881074"/>
            <a:ext cx="0" cy="2340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9ECC3D-9D9A-4188-A0E1-EAAF8E53E7CE}"/>
              </a:ext>
            </a:extLst>
          </p:cNvPr>
          <p:cNvCxnSpPr>
            <a:cxnSpLocks/>
            <a:stCxn id="3" idx="1"/>
            <a:endCxn id="27" idx="5"/>
          </p:cNvCxnSpPr>
          <p:nvPr/>
        </p:nvCxnSpPr>
        <p:spPr>
          <a:xfrm>
            <a:off x="6414197" y="1749272"/>
            <a:ext cx="4358593" cy="2603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892FA783-2D11-46A3-9F6D-899F6ACFE5AA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10B5F63D-7BF4-4D1E-8CC9-9D2747BC8169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4AA3B137-10D8-4C2A-B1A3-AF5FF211556D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F97D4F32-F2C4-4544-B999-F987B814BA61}"/>
              </a:ext>
            </a:extLst>
          </p:cNvPr>
          <p:cNvSpPr/>
          <p:nvPr/>
        </p:nvSpPr>
        <p:spPr>
          <a:xfrm>
            <a:off x="249855" y="6037728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Diagonal Corners Snipped 40">
            <a:extLst>
              <a:ext uri="{FF2B5EF4-FFF2-40B4-BE49-F238E27FC236}">
                <a16:creationId xmlns:a16="http://schemas.microsoft.com/office/drawing/2014/main" id="{5AE1E408-9558-4B2A-B71C-4B628EBC40A3}"/>
              </a:ext>
            </a:extLst>
          </p:cNvPr>
          <p:cNvSpPr/>
          <p:nvPr/>
        </p:nvSpPr>
        <p:spPr>
          <a:xfrm>
            <a:off x="8430726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565A659F-80AB-410D-B895-829B0CB3EAAC}"/>
              </a:ext>
            </a:extLst>
          </p:cNvPr>
          <p:cNvSpPr/>
          <p:nvPr/>
        </p:nvSpPr>
        <p:spPr>
          <a:xfrm>
            <a:off x="347616" y="6098552"/>
            <a:ext cx="540000" cy="54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F878064A-F8E6-4520-91CA-722A2012DBE1}"/>
              </a:ext>
            </a:extLst>
          </p:cNvPr>
          <p:cNvSpPr/>
          <p:nvPr/>
        </p:nvSpPr>
        <p:spPr>
          <a:xfrm>
            <a:off x="8531756" y="6097966"/>
            <a:ext cx="540000" cy="54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113D5BD9-99DC-4A99-9FE9-B990EBC71D83}"/>
              </a:ext>
            </a:extLst>
          </p:cNvPr>
          <p:cNvSpPr/>
          <p:nvPr/>
        </p:nvSpPr>
        <p:spPr>
          <a:xfrm>
            <a:off x="999832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BF4A442E-CB7C-4D6B-8DCC-D2810AA83DF5}"/>
              </a:ext>
            </a:extLst>
          </p:cNvPr>
          <p:cNvSpPr/>
          <p:nvPr/>
        </p:nvSpPr>
        <p:spPr>
          <a:xfrm>
            <a:off x="9156521" y="6097966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0857D9-0A7E-49F5-9C58-9A728CE1742F}"/>
              </a:ext>
            </a:extLst>
          </p:cNvPr>
          <p:cNvCxnSpPr>
            <a:cxnSpLocks/>
            <a:stCxn id="26" idx="4"/>
            <a:endCxn id="16" idx="0"/>
          </p:cNvCxnSpPr>
          <p:nvPr/>
        </p:nvCxnSpPr>
        <p:spPr>
          <a:xfrm flipH="1">
            <a:off x="1551012" y="3038070"/>
            <a:ext cx="4094987" cy="1633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E9EA58-EBF9-42F1-9E68-B3869C5A1E1F}"/>
              </a:ext>
            </a:extLst>
          </p:cNvPr>
          <p:cNvCxnSpPr>
            <a:cxnSpLocks/>
            <a:stCxn id="26" idx="0"/>
            <a:endCxn id="27" idx="4"/>
          </p:cNvCxnSpPr>
          <p:nvPr/>
        </p:nvCxnSpPr>
        <p:spPr>
          <a:xfrm>
            <a:off x="6545999" y="3038070"/>
            <a:ext cx="4094989" cy="1633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2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87F1C30-214C-4085-8B44-26BC1E29115B}"/>
              </a:ext>
            </a:extLst>
          </p:cNvPr>
          <p:cNvSpPr/>
          <p:nvPr/>
        </p:nvSpPr>
        <p:spPr>
          <a:xfrm>
            <a:off x="664268" y="981074"/>
            <a:ext cx="900000" cy="90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898C2366-B050-422E-AA9E-79669D0667A2}"/>
              </a:ext>
            </a:extLst>
          </p:cNvPr>
          <p:cNvSpPr/>
          <p:nvPr/>
        </p:nvSpPr>
        <p:spPr>
          <a:xfrm>
            <a:off x="10640988" y="981074"/>
            <a:ext cx="900000" cy="90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4154085" y="4221147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7137916" y="4221147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55CF59-4231-43F1-B66C-F1F3A419C9B6}"/>
              </a:ext>
            </a:extLst>
          </p:cNvPr>
          <p:cNvGrpSpPr/>
          <p:nvPr/>
        </p:nvGrpSpPr>
        <p:grpSpPr>
          <a:xfrm>
            <a:off x="5586706" y="4135756"/>
            <a:ext cx="1018588" cy="985391"/>
            <a:chOff x="5326227" y="3991536"/>
            <a:chExt cx="1539547" cy="1287687"/>
          </a:xfrm>
        </p:grpSpPr>
        <p:sp>
          <p:nvSpPr>
            <p:cNvPr id="4" name="Arrow: Curved Right 3">
              <a:extLst>
                <a:ext uri="{FF2B5EF4-FFF2-40B4-BE49-F238E27FC236}">
                  <a16:creationId xmlns:a16="http://schemas.microsoft.com/office/drawing/2014/main" id="{E2A95780-4BFC-418D-B93F-D688E9A00EAC}"/>
                </a:ext>
              </a:extLst>
            </p:cNvPr>
            <p:cNvSpPr/>
            <p:nvPr/>
          </p:nvSpPr>
          <p:spPr>
            <a:xfrm>
              <a:off x="5326227" y="4063071"/>
              <a:ext cx="731520" cy="1216152"/>
            </a:xfrm>
            <a:prstGeom prst="curvedRightArrow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60FC40F8-914E-46F4-BA53-E00CD7BF0195}"/>
                </a:ext>
              </a:extLst>
            </p:cNvPr>
            <p:cNvSpPr/>
            <p:nvPr/>
          </p:nvSpPr>
          <p:spPr>
            <a:xfrm rot="10800000">
              <a:off x="6134254" y="3991536"/>
              <a:ext cx="731520" cy="1216152"/>
            </a:xfrm>
            <a:prstGeom prst="curvedRightArrow">
              <a:avLst/>
            </a:prstGeom>
            <a:solidFill>
              <a:srgbClr val="BF95D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58C0F002-B2CA-4743-9B72-30DBD7E56767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47181214-DC32-4C14-8DE0-32ED324F4042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D6564CFD-45A3-4889-A574-6302D6AAAB74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52C5523C-C425-4500-B6DA-28979838EDB9}"/>
              </a:ext>
            </a:extLst>
          </p:cNvPr>
          <p:cNvSpPr/>
          <p:nvPr/>
        </p:nvSpPr>
        <p:spPr>
          <a:xfrm>
            <a:off x="249855" y="6037728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Diagonal Corners Snipped 38">
            <a:extLst>
              <a:ext uri="{FF2B5EF4-FFF2-40B4-BE49-F238E27FC236}">
                <a16:creationId xmlns:a16="http://schemas.microsoft.com/office/drawing/2014/main" id="{3E5A482B-DFC3-4815-AA1D-4C5905AA7099}"/>
              </a:ext>
            </a:extLst>
          </p:cNvPr>
          <p:cNvSpPr/>
          <p:nvPr/>
        </p:nvSpPr>
        <p:spPr>
          <a:xfrm>
            <a:off x="8430726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27672ADA-B023-49E1-8A1D-B5FF90BDBBDD}"/>
              </a:ext>
            </a:extLst>
          </p:cNvPr>
          <p:cNvSpPr/>
          <p:nvPr/>
        </p:nvSpPr>
        <p:spPr>
          <a:xfrm>
            <a:off x="347616" y="6098552"/>
            <a:ext cx="540000" cy="54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8B239B1F-5B1A-42B9-BEBC-459F377D2B25}"/>
              </a:ext>
            </a:extLst>
          </p:cNvPr>
          <p:cNvSpPr/>
          <p:nvPr/>
        </p:nvSpPr>
        <p:spPr>
          <a:xfrm>
            <a:off x="8531756" y="6097966"/>
            <a:ext cx="540000" cy="54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77F1F916-1E97-45EA-A1A9-4906A00B951F}"/>
              </a:ext>
            </a:extLst>
          </p:cNvPr>
          <p:cNvSpPr/>
          <p:nvPr/>
        </p:nvSpPr>
        <p:spPr>
          <a:xfrm>
            <a:off x="999832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CEEED17-0498-48B3-8B97-153C7164AFB8}"/>
              </a:ext>
            </a:extLst>
          </p:cNvPr>
          <p:cNvSpPr/>
          <p:nvPr/>
        </p:nvSpPr>
        <p:spPr>
          <a:xfrm>
            <a:off x="9156521" y="6097966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89C548CC-2874-4537-ACAF-AEF12932054F}"/>
              </a:ext>
            </a:extLst>
          </p:cNvPr>
          <p:cNvSpPr/>
          <p:nvPr/>
        </p:nvSpPr>
        <p:spPr>
          <a:xfrm>
            <a:off x="5898594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0834B3C5-29B8-4FB8-894F-74CD50D9E790}"/>
              </a:ext>
            </a:extLst>
          </p:cNvPr>
          <p:cNvSpPr/>
          <p:nvPr/>
        </p:nvSpPr>
        <p:spPr>
          <a:xfrm>
            <a:off x="6618678" y="609855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</p:spTree>
    <p:extLst>
      <p:ext uri="{BB962C8B-B14F-4D97-AF65-F5344CB8AC3E}">
        <p14:creationId xmlns:p14="http://schemas.microsoft.com/office/powerpoint/2010/main" val="77436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87F1C30-214C-4085-8B44-26BC1E29115B}"/>
              </a:ext>
            </a:extLst>
          </p:cNvPr>
          <p:cNvSpPr/>
          <p:nvPr/>
        </p:nvSpPr>
        <p:spPr>
          <a:xfrm>
            <a:off x="664268" y="981074"/>
            <a:ext cx="900000" cy="90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898C2366-B050-422E-AA9E-79669D0667A2}"/>
              </a:ext>
            </a:extLst>
          </p:cNvPr>
          <p:cNvSpPr/>
          <p:nvPr/>
        </p:nvSpPr>
        <p:spPr>
          <a:xfrm>
            <a:off x="10640988" y="981074"/>
            <a:ext cx="900000" cy="90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8758170" y="4221147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2533830" y="4221147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4194557A-CD2F-4371-A23B-E24C7774C5A1}"/>
              </a:ext>
            </a:extLst>
          </p:cNvPr>
          <p:cNvSpPr/>
          <p:nvPr/>
        </p:nvSpPr>
        <p:spPr>
          <a:xfrm>
            <a:off x="249855" y="6037728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7B484087-104F-4F23-9630-E124D9409A96}"/>
              </a:ext>
            </a:extLst>
          </p:cNvPr>
          <p:cNvSpPr/>
          <p:nvPr/>
        </p:nvSpPr>
        <p:spPr>
          <a:xfrm>
            <a:off x="8430726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F5DF195F-887E-4AC1-814D-F78EF3C58460}"/>
              </a:ext>
            </a:extLst>
          </p:cNvPr>
          <p:cNvSpPr/>
          <p:nvPr/>
        </p:nvSpPr>
        <p:spPr>
          <a:xfrm>
            <a:off x="347616" y="6098552"/>
            <a:ext cx="540000" cy="54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1E8D8F93-4018-47FF-8101-27258D427806}"/>
              </a:ext>
            </a:extLst>
          </p:cNvPr>
          <p:cNvSpPr/>
          <p:nvPr/>
        </p:nvSpPr>
        <p:spPr>
          <a:xfrm>
            <a:off x="8531756" y="6097966"/>
            <a:ext cx="540000" cy="54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1F7329B3-536A-414D-999E-F3C6A387F3B8}"/>
              </a:ext>
            </a:extLst>
          </p:cNvPr>
          <p:cNvSpPr/>
          <p:nvPr/>
        </p:nvSpPr>
        <p:spPr>
          <a:xfrm>
            <a:off x="999832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2D7D84A5-B171-405B-BF83-F966EBC84DF6}"/>
              </a:ext>
            </a:extLst>
          </p:cNvPr>
          <p:cNvSpPr/>
          <p:nvPr/>
        </p:nvSpPr>
        <p:spPr>
          <a:xfrm>
            <a:off x="9156521" y="6097966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06D3C498-5393-4442-A793-5E4E63760DC2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4A81CAEC-394C-4783-9E3A-1171DAB0FD90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1EEF9E1-92A7-4166-ABC4-635B9CE417C3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1DB45E01-0A07-417F-A955-9C50696126AA}"/>
              </a:ext>
            </a:extLst>
          </p:cNvPr>
          <p:cNvSpPr/>
          <p:nvPr/>
        </p:nvSpPr>
        <p:spPr>
          <a:xfrm>
            <a:off x="5898594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D1027542-72DD-4DBA-8AAC-00A58AC063D2}"/>
              </a:ext>
            </a:extLst>
          </p:cNvPr>
          <p:cNvSpPr/>
          <p:nvPr/>
        </p:nvSpPr>
        <p:spPr>
          <a:xfrm>
            <a:off x="6618678" y="609855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31E43E20-71C1-4E57-AFFE-06012631FFFE}"/>
              </a:ext>
            </a:extLst>
          </p:cNvPr>
          <p:cNvSpPr/>
          <p:nvPr/>
        </p:nvSpPr>
        <p:spPr>
          <a:xfrm>
            <a:off x="1652048" y="6089221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5AE509C5-90DE-46B2-9949-4F4CFDB9244E}"/>
              </a:ext>
            </a:extLst>
          </p:cNvPr>
          <p:cNvSpPr/>
          <p:nvPr/>
        </p:nvSpPr>
        <p:spPr>
          <a:xfrm>
            <a:off x="9781286" y="6089221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152986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406400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812800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3E7A9E-1963-4CE5-A96C-B29DBAB57AFE}"/>
              </a:ext>
            </a:extLst>
          </p:cNvPr>
          <p:cNvSpPr/>
          <p:nvPr/>
        </p:nvSpPr>
        <p:spPr>
          <a:xfrm>
            <a:off x="770021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Alice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C2BBC-FD32-4E06-860E-C4430240D513}"/>
              </a:ext>
            </a:extLst>
          </p:cNvPr>
          <p:cNvSpPr/>
          <p:nvPr/>
        </p:nvSpPr>
        <p:spPr>
          <a:xfrm>
            <a:off x="9208170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LM Roman 10" panose="00000500000000000000" pitchFamily="50" charset="0"/>
              </a:rPr>
              <a:t>Bob</a:t>
            </a:r>
            <a:endParaRPr lang="en-US" sz="3200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45999" y="981074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5999" y="2588070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87F1C30-214C-4085-8B44-26BC1E29115B}"/>
              </a:ext>
            </a:extLst>
          </p:cNvPr>
          <p:cNvSpPr/>
          <p:nvPr/>
        </p:nvSpPr>
        <p:spPr>
          <a:xfrm>
            <a:off x="664268" y="981074"/>
            <a:ext cx="900000" cy="90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898C2366-B050-422E-AA9E-79669D0667A2}"/>
              </a:ext>
            </a:extLst>
          </p:cNvPr>
          <p:cNvSpPr/>
          <p:nvPr/>
        </p:nvSpPr>
        <p:spPr>
          <a:xfrm>
            <a:off x="10640988" y="981074"/>
            <a:ext cx="900000" cy="90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10967899" y="4221147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324101" y="4221147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4194557A-CD2F-4371-A23B-E24C7774C5A1}"/>
              </a:ext>
            </a:extLst>
          </p:cNvPr>
          <p:cNvSpPr/>
          <p:nvPr/>
        </p:nvSpPr>
        <p:spPr>
          <a:xfrm>
            <a:off x="249855" y="6037728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7B484087-104F-4F23-9630-E124D9409A96}"/>
              </a:ext>
            </a:extLst>
          </p:cNvPr>
          <p:cNvSpPr/>
          <p:nvPr/>
        </p:nvSpPr>
        <p:spPr>
          <a:xfrm>
            <a:off x="8430726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F5DF195F-887E-4AC1-814D-F78EF3C58460}"/>
              </a:ext>
            </a:extLst>
          </p:cNvPr>
          <p:cNvSpPr/>
          <p:nvPr/>
        </p:nvSpPr>
        <p:spPr>
          <a:xfrm>
            <a:off x="347616" y="6098552"/>
            <a:ext cx="540000" cy="540000"/>
          </a:xfrm>
          <a:prstGeom prst="teardrop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1E8D8F93-4018-47FF-8101-27258D427806}"/>
              </a:ext>
            </a:extLst>
          </p:cNvPr>
          <p:cNvSpPr/>
          <p:nvPr/>
        </p:nvSpPr>
        <p:spPr>
          <a:xfrm>
            <a:off x="8531756" y="6097966"/>
            <a:ext cx="540000" cy="540000"/>
          </a:xfrm>
          <a:prstGeom prst="teardrop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1F7329B3-536A-414D-999E-F3C6A387F3B8}"/>
              </a:ext>
            </a:extLst>
          </p:cNvPr>
          <p:cNvSpPr/>
          <p:nvPr/>
        </p:nvSpPr>
        <p:spPr>
          <a:xfrm>
            <a:off x="999832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2D7D84A5-B171-405B-BF83-F966EBC84DF6}"/>
              </a:ext>
            </a:extLst>
          </p:cNvPr>
          <p:cNvSpPr/>
          <p:nvPr/>
        </p:nvSpPr>
        <p:spPr>
          <a:xfrm>
            <a:off x="9156521" y="6097966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06D3C498-5393-4442-A793-5E4E63760DC2}"/>
              </a:ext>
            </a:extLst>
          </p:cNvPr>
          <p:cNvSpPr/>
          <p:nvPr/>
        </p:nvSpPr>
        <p:spPr>
          <a:xfrm>
            <a:off x="4366727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4A81CAEC-394C-4783-9E3A-1171DAB0FD90}"/>
              </a:ext>
            </a:extLst>
          </p:cNvPr>
          <p:cNvSpPr/>
          <p:nvPr/>
        </p:nvSpPr>
        <p:spPr>
          <a:xfrm>
            <a:off x="4458426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1EEF9E1-92A7-4166-ABC4-635B9CE417C3}"/>
              </a:ext>
            </a:extLst>
          </p:cNvPr>
          <p:cNvSpPr/>
          <p:nvPr/>
        </p:nvSpPr>
        <p:spPr>
          <a:xfrm>
            <a:off x="5178510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1DB45E01-0A07-417F-A955-9C50696126AA}"/>
              </a:ext>
            </a:extLst>
          </p:cNvPr>
          <p:cNvSpPr/>
          <p:nvPr/>
        </p:nvSpPr>
        <p:spPr>
          <a:xfrm>
            <a:off x="5898594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D1027542-72DD-4DBA-8AAC-00A58AC063D2}"/>
              </a:ext>
            </a:extLst>
          </p:cNvPr>
          <p:cNvSpPr/>
          <p:nvPr/>
        </p:nvSpPr>
        <p:spPr>
          <a:xfrm>
            <a:off x="6618678" y="609855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31E43E20-71C1-4E57-AFFE-06012631FFFE}"/>
              </a:ext>
            </a:extLst>
          </p:cNvPr>
          <p:cNvSpPr/>
          <p:nvPr/>
        </p:nvSpPr>
        <p:spPr>
          <a:xfrm>
            <a:off x="1652048" y="6089221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5AE509C5-90DE-46B2-9949-4F4CFDB9244E}"/>
              </a:ext>
            </a:extLst>
          </p:cNvPr>
          <p:cNvSpPr/>
          <p:nvPr/>
        </p:nvSpPr>
        <p:spPr>
          <a:xfrm>
            <a:off x="9781286" y="6089221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6834F7-4AAE-4CA0-A30B-1145A9E0916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114268" y="1881074"/>
            <a:ext cx="1577531" cy="2588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000D6C-FD28-4762-AF8C-81755D5D2953}"/>
              </a:ext>
            </a:extLst>
          </p:cNvPr>
          <p:cNvCxnSpPr>
            <a:cxnSpLocks/>
            <a:stCxn id="26" idx="4"/>
            <a:endCxn id="42" idx="3"/>
          </p:cNvCxnSpPr>
          <p:nvPr/>
        </p:nvCxnSpPr>
        <p:spPr>
          <a:xfrm flipH="1">
            <a:off x="3401527" y="3038070"/>
            <a:ext cx="2244472" cy="1633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A45BA5-B68B-4F42-BD7F-287BA93139DF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6545999" y="3038070"/>
            <a:ext cx="2240918" cy="16330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506757-31AA-439D-9276-B5BBC554750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533144" y="1881074"/>
            <a:ext cx="1557844" cy="2588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ADFA11-05C7-4AFD-943F-ADFA12179625}"/>
              </a:ext>
            </a:extLst>
          </p:cNvPr>
          <p:cNvCxnSpPr>
            <a:cxnSpLocks/>
            <a:stCxn id="27" idx="0"/>
            <a:endCxn id="42" idx="1"/>
          </p:cNvCxnSpPr>
          <p:nvPr/>
        </p:nvCxnSpPr>
        <p:spPr>
          <a:xfrm>
            <a:off x="1224101" y="4671147"/>
            <a:ext cx="655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7E1DF4-271E-4017-B788-843DC3962125}"/>
              </a:ext>
            </a:extLst>
          </p:cNvPr>
          <p:cNvCxnSpPr>
            <a:cxnSpLocks/>
            <a:stCxn id="16" idx="4"/>
            <a:endCxn id="67" idx="3"/>
          </p:cNvCxnSpPr>
          <p:nvPr/>
        </p:nvCxnSpPr>
        <p:spPr>
          <a:xfrm flipH="1" flipV="1">
            <a:off x="10300345" y="4666838"/>
            <a:ext cx="667554" cy="4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8675D5-719E-43D6-94F7-FCDECEC64F59}"/>
              </a:ext>
            </a:extLst>
          </p:cNvPr>
          <p:cNvGrpSpPr/>
          <p:nvPr/>
        </p:nvGrpSpPr>
        <p:grpSpPr>
          <a:xfrm>
            <a:off x="1237819" y="3910114"/>
            <a:ext cx="2163708" cy="2246880"/>
            <a:chOff x="1237819" y="3910114"/>
            <a:chExt cx="2163708" cy="2246880"/>
          </a:xfrm>
        </p:grpSpPr>
        <p:pic>
          <p:nvPicPr>
            <p:cNvPr id="42" name="Graphic 41" descr="Key with solid fill">
              <a:extLst>
                <a:ext uri="{FF2B5EF4-FFF2-40B4-BE49-F238E27FC236}">
                  <a16:creationId xmlns:a16="http://schemas.microsoft.com/office/drawing/2014/main" id="{2DBBBC22-E9F6-4601-8E0E-112C14C6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9462" y="3910114"/>
              <a:ext cx="1522065" cy="1522065"/>
            </a:xfrm>
            <a:prstGeom prst="rect">
              <a:avLst/>
            </a:prstGeom>
          </p:spPr>
        </p:pic>
        <p:pic>
          <p:nvPicPr>
            <p:cNvPr id="60" name="Graphic 59" descr="Tag outline">
              <a:extLst>
                <a:ext uri="{FF2B5EF4-FFF2-40B4-BE49-F238E27FC236}">
                  <a16:creationId xmlns:a16="http://schemas.microsoft.com/office/drawing/2014/main" id="{30883427-EB5C-4245-AA6A-D5E39BD8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072043">
              <a:off x="1237819" y="4698747"/>
              <a:ext cx="1458247" cy="145824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724C2D-96A7-4F43-8AFC-1586C4008FDB}"/>
                </a:ext>
              </a:extLst>
            </p:cNvPr>
            <p:cNvSpPr txBox="1"/>
            <p:nvPr/>
          </p:nvSpPr>
          <p:spPr>
            <a:xfrm rot="16579392">
              <a:off x="1381130" y="5160507"/>
              <a:ext cx="101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>
                  <a:latin typeface="LM Roman 10" panose="00000500000000000000" pitchFamily="50" charset="0"/>
                </a:rPr>
                <a:t>abg</a:t>
              </a:r>
              <a:endParaRPr lang="en-US" sz="3600" dirty="0">
                <a:latin typeface="LM Roman 10" panose="00000500000000000000" pitchFamily="50" charset="0"/>
              </a:endParaRPr>
            </a:p>
          </p:txBody>
        </p:sp>
      </p:grpSp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FB95CC51-A778-4BBD-A7D1-046604EB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280" y="3905805"/>
            <a:ext cx="1522065" cy="1522065"/>
          </a:xfrm>
          <a:prstGeom prst="rect">
            <a:avLst/>
          </a:prstGeom>
        </p:spPr>
      </p:pic>
      <p:pic>
        <p:nvPicPr>
          <p:cNvPr id="68" name="Graphic 67" descr="Tag outline">
            <a:extLst>
              <a:ext uri="{FF2B5EF4-FFF2-40B4-BE49-F238E27FC236}">
                <a16:creationId xmlns:a16="http://schemas.microsoft.com/office/drawing/2014/main" id="{A93D210A-5B78-47C1-8287-0838106FD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72043">
            <a:off x="8136637" y="4698747"/>
            <a:ext cx="1458247" cy="145824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334BB2F-DADF-4F43-8F74-3A348FB5D2EF}"/>
              </a:ext>
            </a:extLst>
          </p:cNvPr>
          <p:cNvSpPr txBox="1"/>
          <p:nvPr/>
        </p:nvSpPr>
        <p:spPr>
          <a:xfrm rot="16579392">
            <a:off x="8279948" y="5160507"/>
            <a:ext cx="101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LM Roman 10" panose="00000500000000000000" pitchFamily="50" charset="0"/>
              </a:rPr>
              <a:t>abg</a:t>
            </a:r>
            <a:endParaRPr lang="en-US" sz="3600" dirty="0">
              <a:latin typeface="LM Roman 10" panose="00000500000000000000" pitchFamily="50" charset="0"/>
            </a:endParaRPr>
          </a:p>
        </p:txBody>
      </p:sp>
      <p:pic>
        <p:nvPicPr>
          <p:cNvPr id="74" name="Graphic 73" descr="Key with solid fill">
            <a:extLst>
              <a:ext uri="{FF2B5EF4-FFF2-40B4-BE49-F238E27FC236}">
                <a16:creationId xmlns:a16="http://schemas.microsoft.com/office/drawing/2014/main" id="{CDE96137-A66F-4420-B05C-E9687176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16" y="5820342"/>
            <a:ext cx="1095248" cy="1095248"/>
          </a:xfrm>
          <a:prstGeom prst="rect">
            <a:avLst/>
          </a:prstGeom>
        </p:spPr>
      </p:pic>
      <p:pic>
        <p:nvPicPr>
          <p:cNvPr id="75" name="Graphic 74" descr="Key with solid fill">
            <a:extLst>
              <a:ext uri="{FF2B5EF4-FFF2-40B4-BE49-F238E27FC236}">
                <a16:creationId xmlns:a16="http://schemas.microsoft.com/office/drawing/2014/main" id="{02D4FB4B-9174-48D3-96BF-2DC068EC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9734" y="5811597"/>
            <a:ext cx="1095248" cy="10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9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99207-7E43-476F-B037-06D2320B6478}"/>
              </a:ext>
            </a:extLst>
          </p:cNvPr>
          <p:cNvCxnSpPr/>
          <p:nvPr/>
        </p:nvCxnSpPr>
        <p:spPr>
          <a:xfrm>
            <a:off x="196850" y="-358775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9D047-E95E-4095-BEAA-E1899E23EC24}"/>
              </a:ext>
            </a:extLst>
          </p:cNvPr>
          <p:cNvCxnSpPr/>
          <p:nvPr/>
        </p:nvCxnSpPr>
        <p:spPr>
          <a:xfrm>
            <a:off x="12007850" y="-298450"/>
            <a:ext cx="0" cy="75755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11BEF-D2A0-4AB0-B334-EEE63F77F3B3}"/>
              </a:ext>
            </a:extLst>
          </p:cNvPr>
          <p:cNvSpPr/>
          <p:nvPr/>
        </p:nvSpPr>
        <p:spPr>
          <a:xfrm>
            <a:off x="4989095" y="176463"/>
            <a:ext cx="2213809" cy="545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M Roman 10" panose="00000500000000000000" pitchFamily="50" charset="0"/>
              </a:rPr>
              <a:t>Public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0F54E091-6D3B-4CAB-AD0A-6979FF8EF627}"/>
              </a:ext>
            </a:extLst>
          </p:cNvPr>
          <p:cNvSpPr/>
          <p:nvPr/>
        </p:nvSpPr>
        <p:spPr>
          <a:xfrm>
            <a:off x="5652350" y="4835432"/>
            <a:ext cx="900000" cy="90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4AFEEF55-1AA7-460D-A033-044AC50CE87B}"/>
              </a:ext>
            </a:extLst>
          </p:cNvPr>
          <p:cNvSpPr/>
          <p:nvPr/>
        </p:nvSpPr>
        <p:spPr>
          <a:xfrm>
            <a:off x="5644386" y="895685"/>
            <a:ext cx="900000" cy="90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4EBDDC2B-874C-44E1-994C-94D64A8B4D16}"/>
              </a:ext>
            </a:extLst>
          </p:cNvPr>
          <p:cNvSpPr/>
          <p:nvPr/>
        </p:nvSpPr>
        <p:spPr>
          <a:xfrm>
            <a:off x="10222269" y="889335"/>
            <a:ext cx="900000" cy="90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E2985CD2-0B78-4C84-9EB4-4A1F58FE7195}"/>
              </a:ext>
            </a:extLst>
          </p:cNvPr>
          <p:cNvSpPr/>
          <p:nvPr/>
        </p:nvSpPr>
        <p:spPr>
          <a:xfrm>
            <a:off x="1066503" y="889335"/>
            <a:ext cx="900000" cy="90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s-CO" sz="4400" dirty="0">
                <a:latin typeface="LM Roman 10" panose="00000500000000000000" pitchFamily="50" charset="0"/>
              </a:rPr>
              <a:t>bg</a:t>
            </a: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06D3C498-5393-4442-A793-5E4E63760DC2}"/>
              </a:ext>
            </a:extLst>
          </p:cNvPr>
          <p:cNvSpPr/>
          <p:nvPr/>
        </p:nvSpPr>
        <p:spPr>
          <a:xfrm>
            <a:off x="1424804" y="6036906"/>
            <a:ext cx="3564291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4A81CAEC-394C-4783-9E3A-1171DAB0FD90}"/>
              </a:ext>
            </a:extLst>
          </p:cNvPr>
          <p:cNvSpPr/>
          <p:nvPr/>
        </p:nvSpPr>
        <p:spPr>
          <a:xfrm>
            <a:off x="1516503" y="609796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1EEF9E1-92A7-4166-ABC4-635B9CE417C3}"/>
              </a:ext>
            </a:extLst>
          </p:cNvPr>
          <p:cNvSpPr/>
          <p:nvPr/>
        </p:nvSpPr>
        <p:spPr>
          <a:xfrm>
            <a:off x="2236587" y="609796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1DB45E01-0A07-417F-A955-9C50696126AA}"/>
              </a:ext>
            </a:extLst>
          </p:cNvPr>
          <p:cNvSpPr/>
          <p:nvPr/>
        </p:nvSpPr>
        <p:spPr>
          <a:xfrm>
            <a:off x="2956671" y="609796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D1027542-72DD-4DBA-8AAC-00A58AC063D2}"/>
              </a:ext>
            </a:extLst>
          </p:cNvPr>
          <p:cNvSpPr/>
          <p:nvPr/>
        </p:nvSpPr>
        <p:spPr>
          <a:xfrm>
            <a:off x="3676755" y="609855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3248D5-1CEC-4F67-89F2-7EB4EC1A5ED6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4989095" y="6359222"/>
            <a:ext cx="2210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4CBCF257-4C73-4CA3-ADD2-20C51A89CC66}"/>
              </a:ext>
            </a:extLst>
          </p:cNvPr>
          <p:cNvSpPr/>
          <p:nvPr/>
        </p:nvSpPr>
        <p:spPr>
          <a:xfrm>
            <a:off x="7199678" y="6036906"/>
            <a:ext cx="4079564" cy="644631"/>
          </a:xfrm>
          <a:prstGeom prst="snip2DiagRect">
            <a:avLst>
              <a:gd name="adj1" fmla="val 26054"/>
              <a:gd name="adj2" fmla="val 0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ardrop 75">
            <a:extLst>
              <a:ext uri="{FF2B5EF4-FFF2-40B4-BE49-F238E27FC236}">
                <a16:creationId xmlns:a16="http://schemas.microsoft.com/office/drawing/2014/main" id="{54FE144B-5544-484F-A3B5-7DB3E3DBBDE2}"/>
              </a:ext>
            </a:extLst>
          </p:cNvPr>
          <p:cNvSpPr/>
          <p:nvPr/>
        </p:nvSpPr>
        <p:spPr>
          <a:xfrm>
            <a:off x="7286515" y="6088636"/>
            <a:ext cx="540000" cy="540000"/>
          </a:xfrm>
          <a:prstGeom prst="teardrop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88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77" name="Teardrop 76">
            <a:extLst>
              <a:ext uri="{FF2B5EF4-FFF2-40B4-BE49-F238E27FC236}">
                <a16:creationId xmlns:a16="http://schemas.microsoft.com/office/drawing/2014/main" id="{A979548C-2D47-4C64-ADCD-1014BA6D5D7C}"/>
              </a:ext>
            </a:extLst>
          </p:cNvPr>
          <p:cNvSpPr/>
          <p:nvPr/>
        </p:nvSpPr>
        <p:spPr>
          <a:xfrm>
            <a:off x="8006599" y="6088636"/>
            <a:ext cx="540000" cy="540000"/>
          </a:xfrm>
          <a:prstGeom prst="teardrop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" rtlCol="0" anchor="ctr"/>
          <a:lstStyle/>
          <a:p>
            <a:pPr algn="ctr"/>
            <a:r>
              <a:rPr lang="es-CO" sz="3600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78" name="Teardrop 77">
            <a:extLst>
              <a:ext uri="{FF2B5EF4-FFF2-40B4-BE49-F238E27FC236}">
                <a16:creationId xmlns:a16="http://schemas.microsoft.com/office/drawing/2014/main" id="{5038D8F9-FDEB-482B-8455-2B7B4EFD74DC}"/>
              </a:ext>
            </a:extLst>
          </p:cNvPr>
          <p:cNvSpPr/>
          <p:nvPr/>
        </p:nvSpPr>
        <p:spPr>
          <a:xfrm>
            <a:off x="8726683" y="6088636"/>
            <a:ext cx="540000" cy="540000"/>
          </a:xfrm>
          <a:prstGeom prst="teardrop">
            <a:avLst/>
          </a:prstGeom>
          <a:solidFill>
            <a:srgbClr val="EF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ag</a:t>
            </a:r>
          </a:p>
        </p:txBody>
      </p:sp>
      <p:sp>
        <p:nvSpPr>
          <p:cNvPr id="79" name="Teardrop 78">
            <a:extLst>
              <a:ext uri="{FF2B5EF4-FFF2-40B4-BE49-F238E27FC236}">
                <a16:creationId xmlns:a16="http://schemas.microsoft.com/office/drawing/2014/main" id="{D12B4DFB-AB5E-4930-B85D-0602465A1025}"/>
              </a:ext>
            </a:extLst>
          </p:cNvPr>
          <p:cNvSpPr/>
          <p:nvPr/>
        </p:nvSpPr>
        <p:spPr>
          <a:xfrm>
            <a:off x="9446767" y="6089222"/>
            <a:ext cx="540000" cy="540000"/>
          </a:xfrm>
          <a:prstGeom prst="teardrop">
            <a:avLst/>
          </a:prstGeom>
          <a:solidFill>
            <a:srgbClr val="DB50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s-CO" sz="2800" dirty="0">
                <a:latin typeface="LM Roman 10" panose="00000500000000000000" pitchFamily="50" charset="0"/>
              </a:rPr>
              <a:t>bg</a:t>
            </a:r>
          </a:p>
        </p:txBody>
      </p:sp>
    </p:spTree>
    <p:extLst>
      <p:ext uri="{BB962C8B-B14F-4D97-AF65-F5344CB8AC3E}">
        <p14:creationId xmlns:p14="http://schemas.microsoft.com/office/powerpoint/2010/main" val="4140985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121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Mantilla Redondo</dc:creator>
  <cp:lastModifiedBy>Alejandro Mantilla Redondo</cp:lastModifiedBy>
  <cp:revision>11</cp:revision>
  <dcterms:created xsi:type="dcterms:W3CDTF">2020-12-14T19:05:58Z</dcterms:created>
  <dcterms:modified xsi:type="dcterms:W3CDTF">2020-12-14T20:57:03Z</dcterms:modified>
</cp:coreProperties>
</file>