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D155E-1128-DD74-261C-2FD1878CB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763B2-0779-25A5-F673-B79DA30D6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56AC-EB37-EFEA-9A5D-0E5A1F40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935B9-EB9B-48D2-3F03-81F08822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764F5-DB10-E5B9-ABAB-26C740A2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B91F-9EB1-B4C3-73E0-830C8B7B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ABD8B-4915-286F-508A-0AD27E98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D5EF-59A3-52EF-C6BE-63D69DA2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50230-CAF0-5C5D-6A32-F4E0059A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05193-53BA-924C-C18A-CA6E6983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4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42683-2D0C-1B96-73F2-D847825A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5F43-FAA6-78F9-F376-754A06921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F674E-5C92-73C2-5D70-9B0BD0A8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EB294-AE0E-8447-6383-40D9DA4B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E0A55-5CFF-C80E-BE81-200888E5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5F29-1524-0D8A-9DFF-269B45F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39B8E-CEE7-C228-1C47-B48C29E0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F6865-65A1-7A2A-E9BA-2FC0AD68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391D-B468-F1F5-BA27-E2D3DFE1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9442D-96C2-4469-CF6B-F516D391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9A03-44BC-6A40-0A63-7968444B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AA7EC-4793-2365-7C07-B08C8D58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4B2A-62B5-40FC-24E3-C40E8A9F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C9164-47DC-06DA-802A-6F2DA910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0B045-ED74-7783-A000-3F95A809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7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A7E5-34FA-50F4-2EB0-5C091412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AB32-8B70-AA38-12E6-8AAA50A7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104E5-E51E-A8CB-3098-4C2892AE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DAA2F-CD57-49ED-6CCA-8C45F0A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B3CDA-AE92-FE9F-BE5F-60FB257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7D08C-8E13-95F2-ED46-6263525B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5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49B3-ACE0-6322-448D-1D93594C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07AD-BD4A-17AA-E0A5-9EA71EC7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2374-AEFB-8F9C-0123-AB919E16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59451-73FA-B649-EE46-F4B8ED731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8BB96-82F1-5881-1D17-17FD18CD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EF158B-37C2-46DB-EA1F-A06BFA32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F23A77-617A-B4E0-CB43-6B363E86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1F4C44-72D7-5F30-33BD-C2D6B26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2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BBCB-1F96-5143-3E0E-1919B26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191BF1-B079-A36A-0E24-B3962D80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EE56BC-1C51-AA6D-DBF0-459935A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C3B4B-41C5-C9D6-4E4B-4AC74A0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A351E-2EA2-69F8-D0C4-73350223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96B2CD-FF90-7808-F6A5-3A430C5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65202-62CD-8684-9E5E-BBD79496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2D02-98A5-7208-3968-EEDA8A2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4A4D3-AC81-E5B5-A1A2-E57E6FF1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09214-E4FC-27C0-45BE-2F31038B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F1ED8-0C0B-80B1-2F87-58CEDBB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A31FC-7FB2-A2F9-1E06-6165C919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DEFAD-0A1E-45DF-C910-7181E05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6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B10B6-CF44-749D-F6A6-C1D92AE7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E0DF25-2A73-3CBF-281B-17E01F52A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B6658-9DF0-CD01-6FAB-807547EF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B67C9-873A-766B-0624-F380BA5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1E207-E49A-FA48-385C-48D7DFB1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DFBC5-2769-7A24-4038-836DAD87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30421-E417-749A-2CE5-1025452A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F714F-1280-078F-F3F4-35B0D7C62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D4E1E-893F-3160-1C73-1EB65F9E8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D6D1-57D9-47DB-9CBA-5D578E22A6B6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81A36-7DB0-FE8F-1186-5CBE8A102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09221-A6B4-230F-F69A-CC725B218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3582-A4A6-4D19-B518-A026EDF79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35E8F-3F74-635B-0E6D-10D04A57C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광운대학교 먹리스트 룰렛</a:t>
            </a:r>
            <a:br>
              <a:rPr lang="en-US" altLang="ko-KR" dirty="0"/>
            </a:br>
            <a:r>
              <a:rPr lang="ko-KR" altLang="en-US" sz="4000" dirty="0"/>
              <a:t>세부사항 설계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D0D6D-A104-FC68-CF6F-5573EAAF0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OSS Project Team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FD292-9506-E235-A708-378B13D8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51072-76F7-F0B7-A7DB-A81208B1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각 태그 정보를 포함하는 </a:t>
            </a:r>
            <a:r>
              <a:rPr lang="en-US" altLang="ko-KR" dirty="0"/>
              <a:t>object</a:t>
            </a:r>
            <a:r>
              <a:rPr lang="ko-KR" altLang="en-US" dirty="0"/>
              <a:t>로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C7DD94-FA7B-4B0A-3FE3-1AF05B72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825"/>
            <a:ext cx="3305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2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4EF66-C48F-635B-0CED-99D95C99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11E76-C4A8-E96E-86CA-B76C49F9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식당 정보는 서버에 </a:t>
            </a:r>
            <a:r>
              <a:rPr lang="en-US" altLang="ko-KR" dirty="0"/>
              <a:t>txt</a:t>
            </a:r>
            <a:r>
              <a:rPr lang="ko-KR" altLang="en-US" dirty="0"/>
              <a:t>파일 형태로 저장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파일의 행을 </a:t>
            </a:r>
            <a:r>
              <a:rPr lang="en-US" altLang="ko-KR" dirty="0"/>
              <a:t>parse</a:t>
            </a:r>
            <a:r>
              <a:rPr lang="ko-KR" altLang="en-US" dirty="0"/>
              <a:t>할 수 있는 코드 필요</a:t>
            </a:r>
            <a:endParaRPr lang="en-US" altLang="ko-KR" dirty="0"/>
          </a:p>
          <a:p>
            <a:r>
              <a:rPr lang="ko-KR" altLang="en-US" dirty="0"/>
              <a:t>각 정보는 탭</a:t>
            </a:r>
            <a:r>
              <a:rPr lang="en-US" altLang="ko-KR" dirty="0"/>
              <a:t>(‘\t’)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r>
              <a:rPr lang="ko-KR" altLang="en-US" dirty="0"/>
              <a:t>복수의 정보는 콤마</a:t>
            </a:r>
            <a:r>
              <a:rPr lang="en-US" altLang="ko-KR" dirty="0"/>
              <a:t>(‘,‘)</a:t>
            </a:r>
            <a:r>
              <a:rPr lang="ko-KR" altLang="en-US" dirty="0"/>
              <a:t>로 구분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8DC205-DF10-E0ED-5C20-98C6EDA4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6997028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139D8-D21B-4E3E-A2A6-2A1DDDB6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4DD2B-FD85-8A2B-3768-7EA95F5B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추첨 게임에선 난수 생성을 이용해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특정 태그가 포함된 식당 리스트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해당 리스트의 데이터 개수를 </a:t>
            </a:r>
            <a:r>
              <a:rPr lang="en-US" altLang="ko-KR" dirty="0"/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count-1 </a:t>
            </a:r>
            <a:r>
              <a:rPr lang="ko-KR" altLang="en-US" dirty="0"/>
              <a:t>사이 무작위 정수 </a:t>
            </a:r>
            <a:r>
              <a:rPr lang="en-US" altLang="ko-KR" dirty="0"/>
              <a:t>num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첫번째 데이터부터 </a:t>
            </a:r>
            <a:r>
              <a:rPr lang="en-US" altLang="ko-KR" dirty="0"/>
              <a:t>num</a:t>
            </a:r>
            <a:r>
              <a:rPr lang="ko-KR" altLang="en-US" dirty="0"/>
              <a:t>번 만큼 전진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679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DF4C-52BD-BDA8-B9DC-0BD64BED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98578-66B6-E01F-89E9-01B95238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무작위 정수 생성 </a:t>
            </a:r>
            <a:r>
              <a:rPr lang="en-US" altLang="ko-KR" dirty="0"/>
              <a:t>= </a:t>
            </a:r>
            <a:r>
              <a:rPr lang="en-US" altLang="ko-KR" dirty="0" err="1"/>
              <a:t>Math.floor</a:t>
            </a:r>
            <a:r>
              <a:rPr lang="en-US" altLang="ko-KR" dirty="0"/>
              <a:t>(</a:t>
            </a:r>
            <a:r>
              <a:rPr lang="en-US" altLang="ko-KR" dirty="0" err="1"/>
              <a:t>Math.random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843D4C-4012-AC26-5ECF-8E803465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74"/>
            <a:ext cx="6032687" cy="1847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0661E-8C7A-15FF-D52C-85624B3F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6724"/>
            <a:ext cx="4410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4CF1-FB47-15CD-0379-6B5486FC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91B22-8196-41A4-D2EF-BF298EB8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식당 자료구조 및 데이터 </a:t>
            </a:r>
            <a:r>
              <a:rPr lang="en-US" altLang="ko-KR" dirty="0"/>
              <a:t>parsing</a:t>
            </a:r>
          </a:p>
          <a:p>
            <a:r>
              <a:rPr lang="en-US" altLang="ko-KR" dirty="0"/>
              <a:t>JS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무작위 추첨 기능 구현 </a:t>
            </a:r>
            <a:r>
              <a:rPr lang="en-US" altLang="ko-KR" dirty="0"/>
              <a:t>// </a:t>
            </a:r>
            <a:r>
              <a:rPr lang="ko-KR" altLang="en-US" dirty="0"/>
              <a:t>최민석</a:t>
            </a:r>
            <a:r>
              <a:rPr lang="en-US" altLang="ko-KR" dirty="0"/>
              <a:t>, </a:t>
            </a:r>
            <a:r>
              <a:rPr lang="ko-KR" altLang="en-US" dirty="0" err="1"/>
              <a:t>홍왕기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en-US" altLang="ko-KR" dirty="0"/>
              <a:t>- navbar, </a:t>
            </a:r>
            <a:r>
              <a:rPr lang="ko-KR" altLang="en-US" dirty="0"/>
              <a:t>리스트 삽입</a:t>
            </a:r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스타일링 </a:t>
            </a:r>
            <a:r>
              <a:rPr lang="en-US" altLang="ko-KR" dirty="0"/>
              <a:t>// </a:t>
            </a:r>
            <a:r>
              <a:rPr lang="ko-KR" altLang="en-US" dirty="0"/>
              <a:t>강현민</a:t>
            </a:r>
            <a:r>
              <a:rPr lang="en-US" altLang="ko-KR" dirty="0"/>
              <a:t>, </a:t>
            </a:r>
            <a:r>
              <a:rPr lang="ko-KR" altLang="en-US" dirty="0" err="1"/>
              <a:t>유건호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Raw Data </a:t>
            </a:r>
            <a:r>
              <a:rPr lang="ko-KR" altLang="en-US" dirty="0"/>
              <a:t>수집 및 </a:t>
            </a:r>
            <a:r>
              <a:rPr lang="en-US" altLang="ko-KR" dirty="0"/>
              <a:t>tag </a:t>
            </a:r>
            <a:r>
              <a:rPr lang="ko-KR" altLang="en-US" dirty="0"/>
              <a:t>설정 기준 고안 </a:t>
            </a:r>
            <a:r>
              <a:rPr lang="en-US" altLang="ko-KR" dirty="0"/>
              <a:t>// ALL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0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E20E-520B-B2F4-21AB-1B55C83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AA6DE-F3AA-4C8C-A257-76CD1311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en-US" altLang="ko-KR" dirty="0"/>
              <a:t>assignment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 err="1"/>
              <a:t>베릴로그</a:t>
            </a:r>
            <a:r>
              <a:rPr lang="ko-KR" altLang="en-US" dirty="0"/>
              <a:t> </a:t>
            </a:r>
            <a:r>
              <a:rPr lang="en-US" altLang="ko-KR" dirty="0"/>
              <a:t>multiplier </a:t>
            </a:r>
            <a:r>
              <a:rPr lang="ko-KR" altLang="en-US" dirty="0"/>
              <a:t>과제 끝나고</a:t>
            </a:r>
            <a:endParaRPr lang="en-US" altLang="ko-KR" dirty="0"/>
          </a:p>
          <a:p>
            <a:r>
              <a:rPr lang="ko-KR" altLang="en-US" dirty="0"/>
              <a:t>목요일에 같이 남아서 해볼까요</a:t>
            </a:r>
            <a:r>
              <a:rPr lang="en-US" altLang="ko-K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546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DDB85-3608-A0B0-D448-035EF817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D18B-1BE8-ABFB-FA93-B9E188A5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12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174D-D0FD-F02E-71D3-5D9B704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3E7ED-4F2F-AE01-54C9-340084CA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Remind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Flesh Out Details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How To Implement?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Implementation Assignment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67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34A6-A819-DC28-03DF-4166EBC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Remind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3477-FF03-A609-1CEE-AD497F27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Main Features of Our Project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광운대학교 주변 식당을 태그화 및 자료구조화 하여 저장 및 제공한다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식당을 다양한 기준에 따라 정렬하여 편리하게 열람할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룰렛</a:t>
            </a:r>
            <a:r>
              <a:rPr lang="en-US" altLang="ko-KR" sz="2400" dirty="0"/>
              <a:t>, </a:t>
            </a:r>
            <a:r>
              <a:rPr lang="ko-KR" altLang="en-US" sz="2400" dirty="0"/>
              <a:t>사다리타기 등 추첨 기능으로 결정을 도와주는 기능을 제공한다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6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E978C-6EF7-DC2F-23CD-501C453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53804-A883-55F9-2AB5-34B18757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태그화 및 자료구조화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정렬 기준 마련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무작위 선정 게임 구현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84AE5-B410-171E-7F13-01A82DB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 – </a:t>
            </a:r>
            <a:r>
              <a:rPr lang="ko-KR" altLang="en-US" dirty="0"/>
              <a:t>자료구조화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FE2E0-1442-9329-E8D1-BA5EA12C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각 식당 데이터가 포함해야 하는 정보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식당 이름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주소 </a:t>
            </a:r>
            <a:r>
              <a:rPr lang="en-US" altLang="ko-KR" dirty="0"/>
              <a:t>+ </a:t>
            </a:r>
            <a:r>
              <a:rPr lang="ko-KR" altLang="en-US" dirty="0"/>
              <a:t>광운대역에서 가는 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메뉴 종류 및 가격 정보 </a:t>
            </a:r>
            <a:r>
              <a:rPr lang="en-US" altLang="ko-KR" dirty="0"/>
              <a:t>// </a:t>
            </a:r>
            <a:r>
              <a:rPr lang="ko-KR" altLang="en-US" dirty="0"/>
              <a:t>있으면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네이버 지도 링크 </a:t>
            </a:r>
            <a:r>
              <a:rPr lang="en-US" altLang="ko-KR" dirty="0"/>
              <a:t>+ </a:t>
            </a:r>
            <a:r>
              <a:rPr lang="ko-KR" altLang="en-US" dirty="0"/>
              <a:t>별점 요약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식당에 어울리는 태그들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C2E7-C379-C503-71AB-3E09D5E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 - </a:t>
            </a:r>
            <a:r>
              <a:rPr lang="ko-KR" altLang="en-US" dirty="0"/>
              <a:t>태그화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A928C-EE69-F0C6-115A-449E5D59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태그를 어떻게 나눌 것인가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종류에 따라서 </a:t>
            </a:r>
            <a:r>
              <a:rPr lang="en-US" altLang="ko-KR" dirty="0"/>
              <a:t>(</a:t>
            </a:r>
            <a:r>
              <a:rPr lang="ko-KR" altLang="en-US" dirty="0"/>
              <a:t>한식</a:t>
            </a:r>
            <a:r>
              <a:rPr lang="en-US" altLang="ko-KR" dirty="0"/>
              <a:t>, </a:t>
            </a:r>
            <a:r>
              <a:rPr lang="ko-KR" altLang="en-US" dirty="0"/>
              <a:t>중식</a:t>
            </a:r>
            <a:r>
              <a:rPr lang="en-US" altLang="ko-KR" dirty="0"/>
              <a:t>, </a:t>
            </a:r>
            <a:r>
              <a:rPr lang="ko-KR" altLang="en-US" dirty="0"/>
              <a:t>양식</a:t>
            </a:r>
            <a:r>
              <a:rPr lang="en-US" altLang="ko-KR" dirty="0"/>
              <a:t>, </a:t>
            </a:r>
            <a:r>
              <a:rPr lang="ko-KR" altLang="en-US" dirty="0"/>
              <a:t>디저트</a:t>
            </a:r>
            <a:r>
              <a:rPr lang="en-US" altLang="ko-KR" dirty="0"/>
              <a:t>…)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메뉴에 따라서 </a:t>
            </a:r>
            <a:r>
              <a:rPr lang="en-US" altLang="ko-KR" dirty="0"/>
              <a:t>(</a:t>
            </a:r>
            <a:r>
              <a:rPr lang="ko-KR" altLang="en-US" dirty="0"/>
              <a:t>덮밥</a:t>
            </a:r>
            <a:r>
              <a:rPr lang="en-US" altLang="ko-KR" dirty="0"/>
              <a:t>, </a:t>
            </a:r>
            <a:r>
              <a:rPr lang="ko-KR" altLang="en-US" dirty="0"/>
              <a:t>돈까스</a:t>
            </a:r>
            <a:r>
              <a:rPr lang="en-US" altLang="ko-KR" dirty="0"/>
              <a:t>, </a:t>
            </a:r>
            <a:r>
              <a:rPr lang="ko-KR" altLang="en-US" dirty="0"/>
              <a:t>파스타 </a:t>
            </a:r>
            <a:r>
              <a:rPr lang="en-US" altLang="ko-KR" dirty="0"/>
              <a:t>…)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가격대에 따라서 </a:t>
            </a:r>
            <a:r>
              <a:rPr lang="en-US" altLang="ko-KR" dirty="0"/>
              <a:t>(</a:t>
            </a:r>
            <a:r>
              <a:rPr lang="ko-KR" altLang="en-US" dirty="0"/>
              <a:t>저렴 </a:t>
            </a:r>
            <a:r>
              <a:rPr lang="en-US" altLang="ko-KR" dirty="0"/>
              <a:t>/ </a:t>
            </a:r>
            <a:r>
              <a:rPr lang="ko-KR" altLang="en-US" dirty="0"/>
              <a:t>중간 </a:t>
            </a:r>
            <a:r>
              <a:rPr lang="en-US" altLang="ko-KR" dirty="0"/>
              <a:t>/ </a:t>
            </a:r>
            <a:r>
              <a:rPr lang="ko-KR" altLang="en-US" dirty="0"/>
              <a:t>만원</a:t>
            </a:r>
            <a:r>
              <a:rPr lang="en-US" altLang="ko-KR" dirty="0"/>
              <a:t>+ / </a:t>
            </a:r>
            <a:r>
              <a:rPr lang="ko-KR" altLang="en-US" dirty="0"/>
              <a:t>가성비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거리에 따라서 </a:t>
            </a:r>
            <a:r>
              <a:rPr lang="en-US" altLang="ko-KR" dirty="0"/>
              <a:t>(</a:t>
            </a:r>
            <a:r>
              <a:rPr lang="ko-KR" altLang="en-US" dirty="0"/>
              <a:t>정문</a:t>
            </a:r>
            <a:r>
              <a:rPr lang="en-US" altLang="ko-KR" dirty="0"/>
              <a:t> / </a:t>
            </a:r>
            <a:r>
              <a:rPr lang="ko-KR" altLang="en-US" dirty="0"/>
              <a:t>후문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75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4DEB-776E-0042-41EE-DC1BC09E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 – </a:t>
            </a:r>
            <a:r>
              <a:rPr lang="ko-KR" altLang="en-US" dirty="0"/>
              <a:t>태그화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E2160-AEE4-E3B8-E8DA-F39B4F7B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가격대를 어떻게 구분할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식사 메뉴의 가격만 평균을 구해 정량화</a:t>
            </a:r>
            <a:endParaRPr lang="en-US" altLang="ko-KR" dirty="0"/>
          </a:p>
          <a:p>
            <a:r>
              <a:rPr lang="ko-KR" altLang="en-US" dirty="0"/>
              <a:t>평균 가격대가 </a:t>
            </a:r>
            <a:r>
              <a:rPr lang="en-US" altLang="ko-KR" dirty="0"/>
              <a:t>5000</a:t>
            </a:r>
            <a:r>
              <a:rPr lang="ko-KR" altLang="en-US" dirty="0"/>
              <a:t>원 이상 </a:t>
            </a:r>
            <a:r>
              <a:rPr lang="en-US" altLang="ko-KR" dirty="0"/>
              <a:t>7000</a:t>
            </a:r>
            <a:r>
              <a:rPr lang="ko-KR" altLang="en-US" dirty="0"/>
              <a:t>원 미만</a:t>
            </a:r>
            <a:r>
              <a:rPr lang="en-US" altLang="ko-KR" dirty="0"/>
              <a:t> = #</a:t>
            </a:r>
            <a:r>
              <a:rPr lang="ko-KR" altLang="en-US" dirty="0"/>
              <a:t>저렴</a:t>
            </a:r>
            <a:endParaRPr lang="en-US" altLang="ko-KR" dirty="0"/>
          </a:p>
          <a:p>
            <a:r>
              <a:rPr lang="ko-KR" altLang="en-US" dirty="0"/>
              <a:t>평균 가격대가 </a:t>
            </a:r>
            <a:r>
              <a:rPr lang="en-US" altLang="ko-KR" dirty="0"/>
              <a:t>7000</a:t>
            </a:r>
            <a:r>
              <a:rPr lang="ko-KR" altLang="en-US" dirty="0"/>
              <a:t>원 이상 </a:t>
            </a:r>
            <a:r>
              <a:rPr lang="en-US" altLang="ko-KR" dirty="0"/>
              <a:t>10000</a:t>
            </a:r>
            <a:r>
              <a:rPr lang="ko-KR" altLang="en-US" dirty="0"/>
              <a:t>원 미만 </a:t>
            </a:r>
            <a:r>
              <a:rPr lang="en-US" altLang="ko-KR" dirty="0"/>
              <a:t>= #</a:t>
            </a:r>
            <a:r>
              <a:rPr lang="ko-KR" altLang="en-US" dirty="0"/>
              <a:t>중간</a:t>
            </a:r>
            <a:endParaRPr lang="en-US" altLang="ko-KR" dirty="0"/>
          </a:p>
          <a:p>
            <a:r>
              <a:rPr lang="ko-KR" altLang="en-US" dirty="0"/>
              <a:t>평균 가격대가 </a:t>
            </a:r>
            <a:r>
              <a:rPr lang="en-US" altLang="ko-KR" dirty="0"/>
              <a:t>10000</a:t>
            </a:r>
            <a:r>
              <a:rPr lang="ko-KR" altLang="en-US" dirty="0"/>
              <a:t>원 이상 </a:t>
            </a:r>
            <a:r>
              <a:rPr lang="en-US" altLang="ko-KR" dirty="0"/>
              <a:t>= #</a:t>
            </a:r>
            <a:r>
              <a:rPr lang="ko-KR" altLang="en-US" dirty="0"/>
              <a:t>만원</a:t>
            </a:r>
            <a:r>
              <a:rPr lang="en-US" altLang="ko-KR" dirty="0"/>
              <a:t>+</a:t>
            </a:r>
          </a:p>
          <a:p>
            <a:r>
              <a:rPr lang="ko-KR" altLang="en-US" dirty="0"/>
              <a:t>가격이 제일 낮은 메뉴 값이 </a:t>
            </a:r>
            <a:r>
              <a:rPr lang="en-US" altLang="ko-KR" dirty="0"/>
              <a:t>6000</a:t>
            </a:r>
            <a:r>
              <a:rPr lang="ko-KR" altLang="en-US" dirty="0"/>
              <a:t>원 이하일 경우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가성비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작업량이 너무 많아지니 자주 가는 식당 </a:t>
            </a:r>
            <a:r>
              <a:rPr lang="en-US" altLang="ko-KR" dirty="0"/>
              <a:t>4~5</a:t>
            </a:r>
            <a:r>
              <a:rPr lang="ko-KR" altLang="en-US" dirty="0"/>
              <a:t>곳만 작업 예상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메뉴 정보 획득이 가능한 곳만 최대한 작업할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4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A32B-44CD-ED00-1AAF-BD8DDF37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 – </a:t>
            </a:r>
            <a:r>
              <a:rPr lang="ko-KR" altLang="en-US" dirty="0"/>
              <a:t>정렬 기준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6136A-C407-8931-DBA9-9FDA3435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검색처럼 구현할 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특정 태그가 포함된 식당만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복수의 태그 선정 시 모두 해당하는 식당만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0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F0314-E4D3-A045-9505-8B4856BD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Flesh Out Details – </a:t>
            </a:r>
            <a:r>
              <a:rPr lang="ko-KR" altLang="en-US" dirty="0"/>
              <a:t>무작위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B3E5E-6093-2708-91C3-D4CD8735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완전 무작위 추첨</a:t>
            </a:r>
            <a:endParaRPr lang="en-US" altLang="ko-KR" dirty="0"/>
          </a:p>
          <a:p>
            <a:r>
              <a:rPr lang="ko-KR" altLang="en-US" dirty="0"/>
              <a:t>원하는 태그를 포함하는 식당들 중에서 무작위로 추첨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간단한 사다리 게임</a:t>
            </a:r>
            <a:endParaRPr lang="en-US" altLang="ko-KR" dirty="0"/>
          </a:p>
          <a:p>
            <a:r>
              <a:rPr lang="ko-KR" altLang="en-US" dirty="0"/>
              <a:t>네이버 사다리 게임처럼 입력 중 무작위로 선정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간단한 룰렛</a:t>
            </a:r>
            <a:endParaRPr lang="en-US" altLang="ko-KR" dirty="0"/>
          </a:p>
          <a:p>
            <a:r>
              <a:rPr lang="ko-KR" altLang="en-US" dirty="0"/>
              <a:t>위와 동일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6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443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광운대학교 먹리스트 룰렛 세부사항 설계</vt:lpstr>
      <vt:lpstr>INDEX</vt:lpstr>
      <vt:lpstr>Project Remind</vt:lpstr>
      <vt:lpstr>Flesh Out Details</vt:lpstr>
      <vt:lpstr>Flesh Out Details – 자료구조화</vt:lpstr>
      <vt:lpstr>Flesh Out Details - 태그화</vt:lpstr>
      <vt:lpstr>Flesh Out Details – 태그화</vt:lpstr>
      <vt:lpstr>Flesh Out Details – 정렬 기준 </vt:lpstr>
      <vt:lpstr>Flesh Out Details – 무작위 선정</vt:lpstr>
      <vt:lpstr>How To Implement?</vt:lpstr>
      <vt:lpstr>How To Implement?</vt:lpstr>
      <vt:lpstr>How To Implement?</vt:lpstr>
      <vt:lpstr>How To Implement?</vt:lpstr>
      <vt:lpstr>Implementation Assignment</vt:lpstr>
      <vt:lpstr>Implementation Assignment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광운대학교 먹리스트 룰렛 세부사항 설계</dc:title>
  <dc:creator>최민석</dc:creator>
  <cp:lastModifiedBy>최민석</cp:lastModifiedBy>
  <cp:revision>2</cp:revision>
  <dcterms:created xsi:type="dcterms:W3CDTF">2023-11-19T12:38:59Z</dcterms:created>
  <dcterms:modified xsi:type="dcterms:W3CDTF">2023-11-20T09:44:41Z</dcterms:modified>
</cp:coreProperties>
</file>