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verage_Ridership_Per_Hour_2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6391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verage_Ridership_Per_Hour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63912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