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on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Mono-boldItalic.fntdata"/><Relationship Id="rId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-regular.fntdata"/><Relationship Id="rId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3175" y="51450"/>
            <a:ext cx="4644300" cy="411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Retail Stroe Discount System Entity Relationship Diagram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5850" y="2494675"/>
            <a:ext cx="17616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03975" y="3804375"/>
            <a:ext cx="17616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3075" y="3812425"/>
            <a:ext cx="17616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98275" y="3804375"/>
            <a:ext cx="17616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ivoice-item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533200" y="931475"/>
            <a:ext cx="17616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Customer/Users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1221575" y="1057275"/>
            <a:ext cx="1438289" cy="1514466"/>
            <a:chOff x="1221575" y="1057275"/>
            <a:chExt cx="1438289" cy="1514466"/>
          </a:xfrm>
        </p:grpSpPr>
        <p:sp>
          <p:nvSpPr>
            <p:cNvPr id="61" name="Google Shape;61;p13"/>
            <p:cNvSpPr/>
            <p:nvPr/>
          </p:nvSpPr>
          <p:spPr>
            <a:xfrm rot="-2700000">
              <a:off x="1361016" y="1850741"/>
              <a:ext cx="1414496" cy="258801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6950" y="10572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1</a:t>
              </a:r>
              <a:endParaRPr sz="2400"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221575" y="1915950"/>
              <a:ext cx="3342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/>
                <a:t>*</a:t>
              </a:r>
              <a:endParaRPr b="1" sz="4800"/>
            </a:p>
          </p:txBody>
        </p:sp>
      </p:grpSp>
      <p:sp>
        <p:nvSpPr>
          <p:cNvPr id="64" name="Google Shape;64;p13"/>
          <p:cNvSpPr/>
          <p:nvPr/>
        </p:nvSpPr>
        <p:spPr>
          <a:xfrm>
            <a:off x="2659875" y="4055025"/>
            <a:ext cx="6441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98075" y="3844375"/>
            <a:ext cx="1800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033375" y="3735025"/>
            <a:ext cx="1800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065575" y="4233438"/>
            <a:ext cx="847500" cy="14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181338" y="4063063"/>
            <a:ext cx="1800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616638" y="3953713"/>
            <a:ext cx="1800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658775" y="3227550"/>
            <a:ext cx="180000" cy="5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450175" y="3113825"/>
            <a:ext cx="257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337300" y="3459100"/>
            <a:ext cx="2571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*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