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18852-C39B-40D9-A00A-A4D743A4B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Mockups</a:t>
            </a:r>
          </a:p>
        </p:txBody>
      </p:sp>
    </p:spTree>
    <p:extLst>
      <p:ext uri="{BB962C8B-B14F-4D97-AF65-F5344CB8AC3E}">
        <p14:creationId xmlns:p14="http://schemas.microsoft.com/office/powerpoint/2010/main" val="55380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AF7BC-465A-4161-96ED-5AE7EE9C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Pagina principal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107515-CE7C-44EA-9668-53B8222ED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320" y="1922801"/>
            <a:ext cx="6153359" cy="462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5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EAE14-6D30-41DD-9A9F-B567F858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Pagina trabajos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69EFCD-93B2-4C87-BBCB-0EF5206E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94" y="1970842"/>
            <a:ext cx="6260811" cy="461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7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4E3BA-4ABC-4D4F-8618-6AFA9EA2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Pagina registro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E37340-21BA-4DD4-B44E-28F5148B8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277" y="1997477"/>
            <a:ext cx="6187445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5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87825-C0C9-499B-8B43-97CF751D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Pagina contactos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96CBC2-D8C3-4564-87D3-7D041E328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666" y="2011194"/>
            <a:ext cx="6198667" cy="458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5056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6</TotalTime>
  <Words>9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Galería</vt:lpstr>
      <vt:lpstr>Mockups</vt:lpstr>
      <vt:lpstr>Pagina principal</vt:lpstr>
      <vt:lpstr>Pagina trabajos</vt:lpstr>
      <vt:lpstr>Pagina registro</vt:lpstr>
      <vt:lpstr>Pagina contactos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Mockups</dc:title>
  <dc:creator>Jonathan Gutierrez</dc:creator>
  <cp:lastModifiedBy>Jonathan Gutierrez</cp:lastModifiedBy>
  <cp:revision>3</cp:revision>
  <dcterms:created xsi:type="dcterms:W3CDTF">2021-05-08T03:47:42Z</dcterms:created>
  <dcterms:modified xsi:type="dcterms:W3CDTF">2021-05-08T03:54:17Z</dcterms:modified>
</cp:coreProperties>
</file>