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2891729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d2891729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2891729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d2891729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2891729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2891729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d2891729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d2891729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d2891729a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d2891729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d2891729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d2891729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2891729a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2891729a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d2891729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d2891729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28917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28917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2891729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2891729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289172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289172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2891729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2891729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289172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289172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2891729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2891729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2891729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2891729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2891729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d2891729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aca11/all-pokemon-dataset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00" y="847600"/>
            <a:ext cx="6905400" cy="2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7600" y="3500850"/>
            <a:ext cx="47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Visualizzazione scientifica</a:t>
            </a:r>
            <a:endParaRPr sz="280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79050" y="4007800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Amatore Luigi - Mantonico Alessio</a:t>
            </a:r>
            <a:endParaRPr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83" y="47034"/>
            <a:ext cx="2917325" cy="265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300" y="0"/>
            <a:ext cx="3020764" cy="274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 b="0" l="2610" r="-2609" t="0"/>
          <a:stretch/>
        </p:blipFill>
        <p:spPr>
          <a:xfrm>
            <a:off x="1396025" y="2272321"/>
            <a:ext cx="2917325" cy="301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9975" y="2236096"/>
            <a:ext cx="2917325" cy="301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07450" y="2164900"/>
            <a:ext cx="30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</a:t>
            </a: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dei Pokémon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50" y="-278385"/>
            <a:ext cx="5700251" cy="57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07450" y="2656100"/>
            <a:ext cx="23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è molto chiaro…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3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</a:t>
            </a: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dei Pokémon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62087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875" y="657325"/>
            <a:ext cx="3783900" cy="378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4"/>
          <p:cNvGrpSpPr/>
          <p:nvPr/>
        </p:nvGrpSpPr>
        <p:grpSpPr>
          <a:xfrm>
            <a:off x="1810988" y="4263025"/>
            <a:ext cx="5160338" cy="400200"/>
            <a:chOff x="1810988" y="4263025"/>
            <a:chExt cx="5160338" cy="400200"/>
          </a:xfrm>
        </p:grpSpPr>
        <p:sp>
          <p:nvSpPr>
            <p:cNvPr id="145" name="Google Shape;145;p24"/>
            <p:cNvSpPr txBox="1"/>
            <p:nvPr/>
          </p:nvSpPr>
          <p:spPr>
            <a:xfrm>
              <a:off x="1810988" y="4263025"/>
              <a:ext cx="105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Con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5654326" y="4263025"/>
              <a:ext cx="13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Senza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75125" y="396675"/>
            <a:ext cx="30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50" y="12"/>
            <a:ext cx="5004150" cy="500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5" y="1528625"/>
            <a:ext cx="3246575" cy="32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692025" y="1966650"/>
            <a:ext cx="273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Comparazione 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altezza-peso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375" y="-252749"/>
            <a:ext cx="5649000" cy="5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751650" y="2975850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Esiste una relazione lineare?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2275" y="1408200"/>
            <a:ext cx="9765074" cy="32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1062" y="1152788"/>
            <a:ext cx="10126126" cy="3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03025" y="1001400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Grazie per l’ascolto!</a:t>
            </a:r>
            <a:endParaRPr sz="5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875" y="2571750"/>
            <a:ext cx="1292876" cy="12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12600" cy="515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19325" y="1702350"/>
            <a:ext cx="3953100" cy="17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it" sz="31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dataset contiene dati riguardanti tutti i Pokémon e le loro forme delle prime 8 generazioni.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Dati reperiti da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63" y="1348174"/>
            <a:ext cx="2453675" cy="2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Generazioni di Pokémon 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875" y="1287675"/>
            <a:ext cx="4016250" cy="30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Tipi di Pokémon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615" y="1371327"/>
            <a:ext cx="4598775" cy="2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Classificazioni </a:t>
            </a: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principali Pokémon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87" y="1513213"/>
            <a:ext cx="5180425" cy="26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atch rate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800425" y="2590425"/>
            <a:ext cx="3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00" y="1414633"/>
            <a:ext cx="4127700" cy="27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25" y="1448371"/>
            <a:ext cx="4026475" cy="268431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08650" y="2031900"/>
            <a:ext cx="31401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2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</a:t>
            </a:r>
            <a:endParaRPr sz="32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2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statistiche di base</a:t>
            </a:r>
            <a:endParaRPr sz="32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50" y="-207100"/>
            <a:ext cx="5557700" cy="5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70200" y="310000"/>
            <a:ext cx="72282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00" y="1005702"/>
            <a:ext cx="4005125" cy="40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00" y="937637"/>
            <a:ext cx="4141225" cy="41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50" y="935600"/>
            <a:ext cx="3867475" cy="3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325" y="935600"/>
            <a:ext cx="3867475" cy="38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