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Oswald" panose="00000500000000000000" pitchFamily="2" charset="0"/>
      <p:regular r:id="rId24"/>
      <p:bold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e9498924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e9498924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d2891729a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d2891729a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d2891729a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d2891729a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d2891729a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d2891729a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e9498924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e9498924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d2891729a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d2891729a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d2891729a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d2891729a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e9498924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e9498924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d2891729a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d2891729a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d2891729a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dd2891729a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d289172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d289172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d2891729a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dd2891729a_3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d2891729a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dd2891729a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d2891729a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d2891729a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d2891729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d2891729a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d2891729a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d2891729a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d2891729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d2891729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e9498924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e9498924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d2891729a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d2891729a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e9498924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e9498924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aca11/all-pokemon-data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8DC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300" y="847600"/>
            <a:ext cx="6905400" cy="25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17600" y="3500850"/>
            <a:ext cx="470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 u="sng" dirty="0">
                <a:solidFill>
                  <a:srgbClr val="1D2C5E"/>
                </a:solidFill>
                <a:latin typeface="Roboto"/>
                <a:ea typeface="Roboto"/>
                <a:cs typeface="Roboto"/>
                <a:sym typeface="Roboto"/>
              </a:rPr>
              <a:t>Visualizzazione scientifica</a:t>
            </a:r>
            <a:endParaRPr sz="2800" u="sng" dirty="0">
              <a:solidFill>
                <a:srgbClr val="1D2C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779050" y="4007800"/>
            <a:ext cx="358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1D2C5E"/>
                </a:solidFill>
                <a:latin typeface="Roboto"/>
                <a:ea typeface="Roboto"/>
                <a:cs typeface="Roboto"/>
                <a:sym typeface="Roboto"/>
              </a:rPr>
              <a:t>Amatore Luigi - Mantonico Alessio</a:t>
            </a:r>
            <a:endParaRPr dirty="0">
              <a:solidFill>
                <a:srgbClr val="1D2C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293725" y="300000"/>
            <a:ext cx="23565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Power Creep?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9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053B12D-5547-FF92-A6FA-11F209F1E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1829" y="1329726"/>
            <a:ext cx="6306763" cy="315338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BE9D3C6-83EA-1D3D-9014-7177CD6C7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050" y="1329726"/>
            <a:ext cx="3153600" cy="3153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70200" y="310000"/>
            <a:ext cx="4471964" cy="6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Base Stats Total per categoria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10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F28105C-86DB-3948-DEF5-9EE7068C9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77" y="923055"/>
            <a:ext cx="3910445" cy="39104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4958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Base Stats Total per categoria</a:t>
            </a:r>
            <a:endParaRPr sz="3020" u="sng" dirty="0"/>
          </a:p>
        </p:txBody>
      </p:sp>
      <p:sp>
        <p:nvSpPr>
          <p:cNvPr id="136" name="Google Shape;13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11</a:t>
            </a:r>
            <a:endParaRPr dirty="0"/>
          </a:p>
        </p:txBody>
      </p:sp>
      <p:pic>
        <p:nvPicPr>
          <p:cNvPr id="5" name="Immagine 4" descr="Immagine che contiene cielo notturno&#10;&#10;Descrizione generata automaticamente">
            <a:extLst>
              <a:ext uri="{FF2B5EF4-FFF2-40B4-BE49-F238E27FC236}">
                <a16:creationId xmlns:a16="http://schemas.microsoft.com/office/drawing/2014/main" id="{9280B1CB-2A3A-3D6A-61F3-D88F89444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14" y="1083541"/>
            <a:ext cx="3513859" cy="3513859"/>
          </a:xfrm>
          <a:prstGeom prst="rect">
            <a:avLst/>
          </a:prstGeom>
        </p:spPr>
      </p:pic>
      <p:pic>
        <p:nvPicPr>
          <p:cNvPr id="7" name="Immagine 6" descr="Immagine che contiene scuro, cielo notturno&#10;&#10;Descrizione generata automaticamente">
            <a:extLst>
              <a:ext uri="{FF2B5EF4-FFF2-40B4-BE49-F238E27FC236}">
                <a16:creationId xmlns:a16="http://schemas.microsoft.com/office/drawing/2014/main" id="{E9903856-E4D2-A11D-F694-52BD639DE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529" y="1083800"/>
            <a:ext cx="3513600" cy="351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07450" y="2164900"/>
            <a:ext cx="27358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Pesi dei Pokémon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" name="Google Shape;14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12</a:t>
            </a:r>
            <a:endParaRPr dirty="0"/>
          </a:p>
        </p:txBody>
      </p:sp>
      <p:sp>
        <p:nvSpPr>
          <p:cNvPr id="145" name="Google Shape;145;p25"/>
          <p:cNvSpPr txBox="1"/>
          <p:nvPr/>
        </p:nvSpPr>
        <p:spPr>
          <a:xfrm>
            <a:off x="307450" y="2656100"/>
            <a:ext cx="234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 è molto chiaro…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8C78CF4-6E55-13A6-4718-4840FB2D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94" y="1"/>
            <a:ext cx="6429374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322400" y="306075"/>
            <a:ext cx="27463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Pesi dei Pokémon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13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C2F4A0D-A4FA-374A-9A8A-DD29C774B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847" y="1028352"/>
            <a:ext cx="5900305" cy="354018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311700" y="336350"/>
            <a:ext cx="26462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Pesi dei Pokémon</a:t>
            </a:r>
            <a:endParaRPr sz="3020" u="sng" dirty="0"/>
          </a:p>
        </p:txBody>
      </p:sp>
      <p:sp>
        <p:nvSpPr>
          <p:cNvPr id="159" name="Google Shape;15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14</a:t>
            </a:r>
            <a:endParaRPr dirty="0"/>
          </a:p>
        </p:txBody>
      </p:sp>
      <p:grpSp>
        <p:nvGrpSpPr>
          <p:cNvPr id="160" name="Google Shape;160;p27"/>
          <p:cNvGrpSpPr/>
          <p:nvPr/>
        </p:nvGrpSpPr>
        <p:grpSpPr>
          <a:xfrm>
            <a:off x="2119525" y="4352600"/>
            <a:ext cx="5035438" cy="400200"/>
            <a:chOff x="2119525" y="4263025"/>
            <a:chExt cx="5035438" cy="400200"/>
          </a:xfrm>
        </p:grpSpPr>
        <p:sp>
          <p:nvSpPr>
            <p:cNvPr id="161" name="Google Shape;161;p27"/>
            <p:cNvSpPr txBox="1"/>
            <p:nvPr/>
          </p:nvSpPr>
          <p:spPr>
            <a:xfrm>
              <a:off x="2119525" y="4263025"/>
              <a:ext cx="1056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6FA8DC"/>
                  </a:solidFill>
                  <a:latin typeface="Roboto"/>
                  <a:ea typeface="Roboto"/>
                  <a:cs typeface="Roboto"/>
                  <a:sym typeface="Roboto"/>
                </a:rPr>
                <a:t>Con outlier</a:t>
              </a:r>
              <a:endParaRPr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27"/>
            <p:cNvSpPr txBox="1"/>
            <p:nvPr/>
          </p:nvSpPr>
          <p:spPr>
            <a:xfrm>
              <a:off x="5837963" y="4263025"/>
              <a:ext cx="1317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6FA8DC"/>
                  </a:solidFill>
                  <a:latin typeface="Roboto"/>
                  <a:ea typeface="Roboto"/>
                  <a:cs typeface="Roboto"/>
                  <a:sym typeface="Roboto"/>
                </a:rPr>
                <a:t>Senza outlier</a:t>
              </a:r>
              <a:endParaRPr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" name="Immagine 2" descr="Immagine che contiene cielo notturno&#10;&#10;Descrizione generata automaticamente">
            <a:extLst>
              <a:ext uri="{FF2B5EF4-FFF2-40B4-BE49-F238E27FC236}">
                <a16:creationId xmlns:a16="http://schemas.microsoft.com/office/drawing/2014/main" id="{7A4E4F78-4F9F-0EA5-077C-B59F207C1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25" y="1098606"/>
            <a:ext cx="3513600" cy="3513600"/>
          </a:xfrm>
          <a:prstGeom prst="rect">
            <a:avLst/>
          </a:prstGeom>
        </p:spPr>
      </p:pic>
      <p:pic>
        <p:nvPicPr>
          <p:cNvPr id="7" name="Immagine 6" descr="Immagine che contiene cielo notturno&#10;&#10;Descrizione generata automaticamente">
            <a:extLst>
              <a:ext uri="{FF2B5EF4-FFF2-40B4-BE49-F238E27FC236}">
                <a16:creationId xmlns:a16="http://schemas.microsoft.com/office/drawing/2014/main" id="{4541080E-5FF5-A4A6-6DD8-34971A9C8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677" y="1098606"/>
            <a:ext cx="3513600" cy="3513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423616" y="2285400"/>
            <a:ext cx="304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Altezze dei Pokémon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0" name="Google Shape;17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15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0FEA040-6B9D-8498-55CE-6194C4412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971" y="0"/>
            <a:ext cx="51435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75125" y="396675"/>
            <a:ext cx="304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Altezze dei Pokémon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" name="Google Shape;17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16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6AD57D5-1BCD-F51E-558A-03B2FC0C0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6254" y="1149617"/>
            <a:ext cx="5855999" cy="3513600"/>
          </a:xfrm>
          <a:prstGeom prst="rect">
            <a:avLst/>
          </a:prstGeom>
        </p:spPr>
      </p:pic>
      <p:pic>
        <p:nvPicPr>
          <p:cNvPr id="5" name="Immagine 4" descr="Immagine che contiene cielo notturno&#10;&#10;Descrizione generata automaticamente">
            <a:extLst>
              <a:ext uri="{FF2B5EF4-FFF2-40B4-BE49-F238E27FC236}">
                <a16:creationId xmlns:a16="http://schemas.microsoft.com/office/drawing/2014/main" id="{46AC6473-F7A8-4627-AAAE-BE8A34357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727" y="1149617"/>
            <a:ext cx="3513600" cy="3513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751650" y="1720786"/>
            <a:ext cx="2168939" cy="10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Comparazione 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altezza-peso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5" name="Google Shape;18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17</a:t>
            </a:r>
            <a:endParaRPr dirty="0"/>
          </a:p>
        </p:txBody>
      </p:sp>
      <p:sp>
        <p:nvSpPr>
          <p:cNvPr id="186" name="Google Shape;186;p30"/>
          <p:cNvSpPr txBox="1"/>
          <p:nvPr/>
        </p:nvSpPr>
        <p:spPr>
          <a:xfrm>
            <a:off x="751650" y="2729986"/>
            <a:ext cx="279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t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Esiste una relazione lineare?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magine 2" descr="Immagine che contiene esterni, oggetto da esterni, notte&#10;&#10;Descrizione generata automaticamente">
            <a:extLst>
              <a:ext uri="{FF2B5EF4-FFF2-40B4-BE49-F238E27FC236}">
                <a16:creationId xmlns:a16="http://schemas.microsoft.com/office/drawing/2014/main" id="{8877960F-51C4-46D7-4A12-334C31C6F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725" y="-142650"/>
            <a:ext cx="5428800" cy="5428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7293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Efficacia difensiva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3" name="Google Shape;19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18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0AEEA88-17CA-CF27-8E56-8DF58766B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8119" y="1316471"/>
            <a:ext cx="10040238" cy="33467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4512600" cy="51582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FA8DC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4819325" y="1702350"/>
            <a:ext cx="3953100" cy="17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730"/>
              <a:buFont typeface="Arial"/>
              <a:buNone/>
            </a:pPr>
            <a:r>
              <a:rPr lang="it" sz="31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Dataset</a:t>
            </a:r>
            <a:endParaRPr u="sng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oboto"/>
                <a:ea typeface="Roboto"/>
                <a:cs typeface="Roboto"/>
                <a:sym typeface="Roboto"/>
              </a:rPr>
              <a:t>Il dataset contiene dati riguardanti tutti i Pokémon introdotti fino all’ottava generazione.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dirty="0">
                <a:latin typeface="Roboto"/>
                <a:ea typeface="Roboto"/>
                <a:cs typeface="Roboto"/>
                <a:sym typeface="Roboto"/>
              </a:rPr>
              <a:t>Dati reperiti da </a:t>
            </a:r>
            <a:r>
              <a:rPr lang="it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Kaggle</a:t>
            </a:r>
            <a:r>
              <a:rPr lang="it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463" y="1348174"/>
            <a:ext cx="2453675" cy="24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7224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Efficacia difensiva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0" name="Google Shape;20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19</a:t>
            </a:r>
            <a:endParaRPr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F88D14D-6258-B3F5-2AA8-41540CD8C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0000" y="1315217"/>
            <a:ext cx="10044000" cy="334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8DC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203038" y="125495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5800" dirty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Grazie per l’attenzione!</a:t>
            </a:r>
            <a:endParaRPr sz="5800" dirty="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900" y="2878175"/>
            <a:ext cx="1292876" cy="129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5290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Generazioni di Pokémon 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473" y="1614055"/>
            <a:ext cx="3529053" cy="263236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4107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Tipi di Pokémon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371" y="1627909"/>
            <a:ext cx="4121258" cy="255963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3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9183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Classificazioni principali Pokémon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4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DD0C19B-22DC-BBEF-5A2C-F8E8D970B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871" y="1590386"/>
            <a:ext cx="4038257" cy="26921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7041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Catch rate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5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39E7668-725B-1332-F5DE-71E9EEF4A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353" y="1347932"/>
            <a:ext cx="4225293" cy="28168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6487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Catch rate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6</a:t>
            </a:r>
            <a:endParaRPr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0EEFFC0C-F860-8D7B-C142-C9F28B21A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67" y="1231755"/>
            <a:ext cx="6434865" cy="32174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42650" y="2031900"/>
            <a:ext cx="3140100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Distribuzioni delle 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statistiche di base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650" y="-207100"/>
            <a:ext cx="5557700" cy="55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7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293725" y="300000"/>
            <a:ext cx="5386639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Distribuzioni delle statistiche di base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8</a:t>
            </a:r>
            <a:endParaRPr dirty="0"/>
          </a:p>
        </p:txBody>
      </p:sp>
      <p:pic>
        <p:nvPicPr>
          <p:cNvPr id="5" name="Immagine 4" descr="Immagine che contiene testo, verme&#10;&#10;Descrizione generata automaticamente">
            <a:extLst>
              <a:ext uri="{FF2B5EF4-FFF2-40B4-BE49-F238E27FC236}">
                <a16:creationId xmlns:a16="http://schemas.microsoft.com/office/drawing/2014/main" id="{3AE9782E-C760-67D8-7AD2-AC9CCCF11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7194" y="1252282"/>
            <a:ext cx="6307201" cy="31536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E5F9A68-B7CB-709F-5298-AFA9A6E98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316" y="1252282"/>
            <a:ext cx="3153600" cy="315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120</Words>
  <Application>Microsoft Office PowerPoint</Application>
  <PresentationFormat>Presentazione su schermo (16:9)</PresentationFormat>
  <Paragraphs>49</Paragraphs>
  <Slides>21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Oswald</vt:lpstr>
      <vt:lpstr>Arial</vt:lpstr>
      <vt:lpstr>Roboto</vt:lpstr>
      <vt:lpstr>Simple Light</vt:lpstr>
      <vt:lpstr>Presentazione standard di PowerPoint</vt:lpstr>
      <vt:lpstr>Presentazione standard di PowerPoint</vt:lpstr>
      <vt:lpstr>Generazioni di Pokémon </vt:lpstr>
      <vt:lpstr>Tipi di Pokémon</vt:lpstr>
      <vt:lpstr>Classificazioni principali Pokémon</vt:lpstr>
      <vt:lpstr>Catch rate</vt:lpstr>
      <vt:lpstr>Catch rate</vt:lpstr>
      <vt:lpstr>Distribuzioni delle  statistiche di base</vt:lpstr>
      <vt:lpstr>Distribuzioni delle statistiche di base</vt:lpstr>
      <vt:lpstr>Power Creep?</vt:lpstr>
      <vt:lpstr>Base Stats Total per categoria</vt:lpstr>
      <vt:lpstr>Base Stats Total per categoria</vt:lpstr>
      <vt:lpstr>Pesi dei Pokémon</vt:lpstr>
      <vt:lpstr>Pesi dei Pokémon</vt:lpstr>
      <vt:lpstr>Pesi dei Pokémon</vt:lpstr>
      <vt:lpstr>Altezze dei Pokémon</vt:lpstr>
      <vt:lpstr>Altezze dei Pokémon</vt:lpstr>
      <vt:lpstr>Comparazione  altezza-peso</vt:lpstr>
      <vt:lpstr>Efficacia difensiva</vt:lpstr>
      <vt:lpstr>Efficacia difensiva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Luigi Amatore</cp:lastModifiedBy>
  <cp:revision>3</cp:revision>
  <dcterms:modified xsi:type="dcterms:W3CDTF">2023-02-20T21:28:57Z</dcterms:modified>
</cp:coreProperties>
</file>